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9.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2.xml" ContentType="application/vnd.openxmlformats-officedocument.presentationml.notesSlide+xml"/>
  <Override PartName="/ppt/charts/chart3.xml" ContentType="application/vnd.openxmlformats-officedocument.drawingml.chart+xml"/>
  <Override PartName="/ppt/theme/themeOverride1.xml" ContentType="application/vnd.openxmlformats-officedocument.themeOverride+xml"/>
  <Override PartName="/ppt/charts/chart4.xml" ContentType="application/vnd.openxmlformats-officedocument.drawingml.chart+xml"/>
  <Override PartName="/ppt/theme/themeOverride2.xml" ContentType="application/vnd.openxmlformats-officedocument.themeOverride+xml"/>
  <Override PartName="/ppt/charts/chart5.xml" ContentType="application/vnd.openxmlformats-officedocument.drawingml.chart+xml"/>
  <Override PartName="/ppt/theme/themeOverride3.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4" r:id="rId3"/>
    <p:sldMasterId id="2147483668" r:id="rId4"/>
    <p:sldMasterId id="2147483672" r:id="rId5"/>
    <p:sldMasterId id="2147483676" r:id="rId6"/>
    <p:sldMasterId id="2147483680" r:id="rId7"/>
    <p:sldMasterId id="2147483684" r:id="rId8"/>
    <p:sldMasterId id="2147483688" r:id="rId9"/>
    <p:sldMasterId id="2147483692" r:id="rId10"/>
  </p:sldMasterIdLst>
  <p:notesMasterIdLst>
    <p:notesMasterId r:id="rId36"/>
  </p:notesMasterIdLst>
  <p:sldIdLst>
    <p:sldId id="447" r:id="rId11"/>
    <p:sldId id="353" r:id="rId12"/>
    <p:sldId id="300" r:id="rId13"/>
    <p:sldId id="352" r:id="rId14"/>
    <p:sldId id="448" r:id="rId15"/>
    <p:sldId id="449" r:id="rId16"/>
    <p:sldId id="450" r:id="rId17"/>
    <p:sldId id="451" r:id="rId18"/>
    <p:sldId id="452" r:id="rId19"/>
    <p:sldId id="455" r:id="rId20"/>
    <p:sldId id="453" r:id="rId21"/>
    <p:sldId id="454" r:id="rId22"/>
    <p:sldId id="456" r:id="rId23"/>
    <p:sldId id="457" r:id="rId24"/>
    <p:sldId id="458" r:id="rId25"/>
    <p:sldId id="459" r:id="rId26"/>
    <p:sldId id="460" r:id="rId27"/>
    <p:sldId id="461" r:id="rId28"/>
    <p:sldId id="462" r:id="rId29"/>
    <p:sldId id="464" r:id="rId30"/>
    <p:sldId id="466" r:id="rId31"/>
    <p:sldId id="467" r:id="rId32"/>
    <p:sldId id="468" r:id="rId33"/>
    <p:sldId id="469" r:id="rId34"/>
    <p:sldId id="297" r:id="rId35"/>
  </p:sldIdLst>
  <p:sldSz cx="12190413" cy="6859588"/>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1452"/>
    <a:srgbClr val="60BBFC"/>
    <a:srgbClr val="B5F8FD"/>
    <a:srgbClr val="278CC1"/>
    <a:srgbClr val="10849C"/>
    <a:srgbClr val="0E65AC"/>
    <a:srgbClr val="175783"/>
    <a:srgbClr val="02484F"/>
    <a:srgbClr val="003438"/>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88" autoAdjust="0"/>
    <p:restoredTop sz="97778" autoAdjust="0"/>
  </p:normalViewPr>
  <p:slideViewPr>
    <p:cSldViewPr snapToGrid="0" showGuides="1">
      <p:cViewPr varScale="1">
        <p:scale>
          <a:sx n="110" d="100"/>
          <a:sy n="110" d="100"/>
        </p:scale>
        <p:origin x="552" y="108"/>
      </p:cViewPr>
      <p:guideLst>
        <p:guide orient="horz" pos="216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42" Type="http://schemas.microsoft.com/office/2015/10/relationships/revisionInfo" Target="revisionInfo.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2.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FEFEFE"/>
            </a:solidFill>
            <a:ln>
              <a:noFill/>
            </a:ln>
          </c:spPr>
          <c:dPt>
            <c:idx val="0"/>
            <c:bubble3D val="0"/>
            <c:spPr>
              <a:noFill/>
              <a:ln w="19050">
                <a:solidFill>
                  <a:schemeClr val="bg1"/>
                </a:solidFill>
              </a:ln>
              <a:effectLst/>
            </c:spPr>
            <c:extLst>
              <c:ext xmlns:c16="http://schemas.microsoft.com/office/drawing/2014/chart" uri="{C3380CC4-5D6E-409C-BE32-E72D297353CC}">
                <c16:uniqueId val="{00000001-075A-4CB3-9B6A-86BCC8C6B78B}"/>
              </c:ext>
            </c:extLst>
          </c:dPt>
          <c:dPt>
            <c:idx val="1"/>
            <c:bubble3D val="0"/>
            <c:spPr>
              <a:solidFill>
                <a:schemeClr val="bg1"/>
              </a:solidFill>
              <a:ln w="19050">
                <a:noFill/>
              </a:ln>
              <a:effectLst/>
            </c:spPr>
            <c:extLst>
              <c:ext xmlns:c16="http://schemas.microsoft.com/office/drawing/2014/chart" uri="{C3380CC4-5D6E-409C-BE32-E72D297353CC}">
                <c16:uniqueId val="{00000003-075A-4CB3-9B6A-86BCC8C6B78B}"/>
              </c:ext>
            </c:extLst>
          </c:dPt>
          <c:cat>
            <c:strRef>
              <c:f>Sheet1!$A$2:$A$3</c:f>
              <c:strCache>
                <c:ptCount val="2"/>
                <c:pt idx="0">
                  <c:v>第一季度</c:v>
                </c:pt>
                <c:pt idx="1">
                  <c:v>第二季度</c:v>
                </c:pt>
              </c:strCache>
            </c:strRef>
          </c:cat>
          <c:val>
            <c:numRef>
              <c:f>Sheet1!$B$2:$B$3</c:f>
              <c:numCache>
                <c:formatCode>General</c:formatCode>
                <c:ptCount val="2"/>
                <c:pt idx="0">
                  <c:v>7</c:v>
                </c:pt>
                <c:pt idx="1">
                  <c:v>3</c:v>
                </c:pt>
              </c:numCache>
            </c:numRef>
          </c:val>
          <c:extLst>
            <c:ext xmlns:c16="http://schemas.microsoft.com/office/drawing/2014/chart" uri="{C3380CC4-5D6E-409C-BE32-E72D297353CC}">
              <c16:uniqueId val="{00000004-075A-4CB3-9B6A-86BCC8C6B78B}"/>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w="19050">
      <a:noFill/>
    </a:ln>
    <a:effectLst/>
  </c:spPr>
  <c:txPr>
    <a:bodyPr/>
    <a:lstStyle/>
    <a:p>
      <a:pPr>
        <a:defRPr sz="1050">
          <a:solidFill>
            <a:schemeClr val="bg1"/>
          </a:solidFill>
          <a:latin typeface="Impact" panose="020B0806030902050204" pitchFamily="34" charset="0"/>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chemeClr val="bg1"/>
            </a:solidFill>
            <a:ln>
              <a:noFill/>
            </a:ln>
          </c:spPr>
          <c:dPt>
            <c:idx val="0"/>
            <c:bubble3D val="0"/>
            <c:spPr>
              <a:noFill/>
              <a:ln w="19050">
                <a:solidFill>
                  <a:schemeClr val="bg1"/>
                </a:solidFill>
              </a:ln>
              <a:effectLst/>
            </c:spPr>
            <c:extLst>
              <c:ext xmlns:c16="http://schemas.microsoft.com/office/drawing/2014/chart" uri="{C3380CC4-5D6E-409C-BE32-E72D297353CC}">
                <c16:uniqueId val="{00000001-1CDD-4E6F-BAB7-81DE760EC167}"/>
              </c:ext>
            </c:extLst>
          </c:dPt>
          <c:dPt>
            <c:idx val="1"/>
            <c:bubble3D val="0"/>
            <c:spPr>
              <a:solidFill>
                <a:schemeClr val="bg1"/>
              </a:solidFill>
              <a:ln w="19050">
                <a:noFill/>
              </a:ln>
              <a:effectLst/>
            </c:spPr>
            <c:extLst>
              <c:ext xmlns:c16="http://schemas.microsoft.com/office/drawing/2014/chart" uri="{C3380CC4-5D6E-409C-BE32-E72D297353CC}">
                <c16:uniqueId val="{00000003-1CDD-4E6F-BAB7-81DE760EC167}"/>
              </c:ext>
            </c:extLst>
          </c:dPt>
          <c:cat>
            <c:strRef>
              <c:f>Sheet1!$A$2:$A$3</c:f>
              <c:strCache>
                <c:ptCount val="2"/>
                <c:pt idx="0">
                  <c:v>第一季度</c:v>
                </c:pt>
                <c:pt idx="1">
                  <c:v>第二季度</c:v>
                </c:pt>
              </c:strCache>
            </c:strRef>
          </c:cat>
          <c:val>
            <c:numRef>
              <c:f>Sheet1!$B$2:$B$3</c:f>
              <c:numCache>
                <c:formatCode>General</c:formatCode>
                <c:ptCount val="2"/>
                <c:pt idx="0">
                  <c:v>7</c:v>
                </c:pt>
                <c:pt idx="1">
                  <c:v>3</c:v>
                </c:pt>
              </c:numCache>
            </c:numRef>
          </c:val>
          <c:extLst>
            <c:ext xmlns:c16="http://schemas.microsoft.com/office/drawing/2014/chart" uri="{C3380CC4-5D6E-409C-BE32-E72D297353CC}">
              <c16:uniqueId val="{00000004-1CDD-4E6F-BAB7-81DE760EC167}"/>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w="19050">
      <a:noFill/>
    </a:ln>
    <a:effectLst/>
  </c:spPr>
  <c:txPr>
    <a:bodyPr/>
    <a:lstStyle/>
    <a:p>
      <a:pPr>
        <a:defRPr sz="1050">
          <a:solidFill>
            <a:schemeClr val="bg1"/>
          </a:solidFill>
          <a:latin typeface="Impact" panose="020B0806030902050204" pitchFamily="34" charset="0"/>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697583486215729"/>
          <c:y val="8.6676963429184198E-2"/>
          <c:w val="0.66319444444444442"/>
          <c:h val="0.83771929824561409"/>
        </c:manualLayout>
      </c:layout>
      <c:doughnutChart>
        <c:varyColors val="1"/>
        <c:ser>
          <c:idx val="0"/>
          <c:order val="0"/>
          <c:tx>
            <c:strRef>
              <c:f>Sheet1!$B$1</c:f>
              <c:strCache>
                <c:ptCount val="1"/>
              </c:strCache>
            </c:strRef>
          </c:tx>
          <c:spPr>
            <a:noFill/>
            <a:ln>
              <a:solidFill>
                <a:srgbClr val="FFFFFF"/>
              </a:solidFill>
            </a:ln>
          </c:spPr>
          <c:dPt>
            <c:idx val="0"/>
            <c:bubble3D val="0"/>
            <c:spPr>
              <a:solidFill>
                <a:srgbClr val="FFFFFF"/>
              </a:solidFill>
              <a:ln>
                <a:solidFill>
                  <a:srgbClr val="FFFFFF"/>
                </a:solidFill>
              </a:ln>
            </c:spPr>
            <c:extLst>
              <c:ext xmlns:c16="http://schemas.microsoft.com/office/drawing/2014/chart" uri="{C3380CC4-5D6E-409C-BE32-E72D297353CC}">
                <c16:uniqueId val="{00000001-3245-450B-B215-1DE06B7AAE31}"/>
              </c:ext>
            </c:extLst>
          </c:dPt>
          <c:dPt>
            <c:idx val="1"/>
            <c:bubble3D val="0"/>
            <c:extLst>
              <c:ext xmlns:c16="http://schemas.microsoft.com/office/drawing/2014/chart" uri="{C3380CC4-5D6E-409C-BE32-E72D297353CC}">
                <c16:uniqueId val="{00000003-3245-450B-B215-1DE06B7AAE31}"/>
              </c:ext>
            </c:extLst>
          </c:dPt>
          <c:cat>
            <c:strRef>
              <c:f>Sheet1!$A$2:$A$3</c:f>
              <c:strCache>
                <c:ptCount val="2"/>
                <c:pt idx="0">
                  <c:v>A</c:v>
                </c:pt>
                <c:pt idx="1">
                  <c:v>B</c:v>
                </c:pt>
              </c:strCache>
            </c:strRef>
          </c:cat>
          <c:val>
            <c:numRef>
              <c:f>Sheet1!$B$2:$B$3</c:f>
              <c:numCache>
                <c:formatCode>0.00%</c:formatCode>
                <c:ptCount val="2"/>
                <c:pt idx="0">
                  <c:v>0.4</c:v>
                </c:pt>
                <c:pt idx="1">
                  <c:v>0.6</c:v>
                </c:pt>
              </c:numCache>
            </c:numRef>
          </c:val>
          <c:extLst>
            <c:ext xmlns:c16="http://schemas.microsoft.com/office/drawing/2014/chart" uri="{C3380CC4-5D6E-409C-BE32-E72D297353CC}">
              <c16:uniqueId val="{00000004-3245-450B-B215-1DE06B7AAE31}"/>
            </c:ext>
          </c:extLst>
        </c:ser>
        <c:dLbls>
          <c:showLegendKey val="0"/>
          <c:showVal val="0"/>
          <c:showCatName val="0"/>
          <c:showSerName val="0"/>
          <c:showPercent val="0"/>
          <c:showBubbleSize val="0"/>
          <c:showLeaderLines val="1"/>
        </c:dLbls>
        <c:firstSliceAng val="0"/>
        <c:holeSize val="70"/>
      </c:doughnutChart>
    </c:plotArea>
    <c:plotVisOnly val="1"/>
    <c:dispBlanksAs val="zero"/>
    <c:showDLblsOverMax val="0"/>
  </c:chart>
  <c:txPr>
    <a:bodyPr/>
    <a:lstStyle/>
    <a:p>
      <a:pPr>
        <a:defRPr sz="1800"/>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697583486215729"/>
          <c:y val="8.6676963429184198E-2"/>
          <c:w val="0.66319444444444442"/>
          <c:h val="0.83771929824561409"/>
        </c:manualLayout>
      </c:layout>
      <c:doughnutChart>
        <c:varyColors val="1"/>
        <c:ser>
          <c:idx val="0"/>
          <c:order val="0"/>
          <c:tx>
            <c:strRef>
              <c:f>Sheet1!$B$1</c:f>
              <c:strCache>
                <c:ptCount val="1"/>
              </c:strCache>
            </c:strRef>
          </c:tx>
          <c:spPr>
            <a:solidFill>
              <a:srgbClr val="800080"/>
            </a:solidFill>
            <a:ln>
              <a:solidFill>
                <a:srgbClr val="FFFFFF"/>
              </a:solidFill>
            </a:ln>
          </c:spPr>
          <c:dPt>
            <c:idx val="0"/>
            <c:bubble3D val="0"/>
            <c:spPr>
              <a:solidFill>
                <a:srgbClr val="FFFFFF"/>
              </a:solidFill>
              <a:ln>
                <a:solidFill>
                  <a:srgbClr val="FFFFFF"/>
                </a:solidFill>
              </a:ln>
            </c:spPr>
            <c:extLst>
              <c:ext xmlns:c16="http://schemas.microsoft.com/office/drawing/2014/chart" uri="{C3380CC4-5D6E-409C-BE32-E72D297353CC}">
                <c16:uniqueId val="{00000001-CDFD-4E56-B69F-D9637BCF0283}"/>
              </c:ext>
            </c:extLst>
          </c:dPt>
          <c:dPt>
            <c:idx val="1"/>
            <c:bubble3D val="0"/>
            <c:spPr>
              <a:noFill/>
              <a:ln>
                <a:solidFill>
                  <a:srgbClr val="FFFFFF"/>
                </a:solidFill>
              </a:ln>
            </c:spPr>
            <c:extLst>
              <c:ext xmlns:c16="http://schemas.microsoft.com/office/drawing/2014/chart" uri="{C3380CC4-5D6E-409C-BE32-E72D297353CC}">
                <c16:uniqueId val="{00000003-CDFD-4E56-B69F-D9637BCF0283}"/>
              </c:ext>
            </c:extLst>
          </c:dPt>
          <c:cat>
            <c:strRef>
              <c:f>Sheet1!$A$2:$A$3</c:f>
              <c:strCache>
                <c:ptCount val="2"/>
                <c:pt idx="0">
                  <c:v>A</c:v>
                </c:pt>
                <c:pt idx="1">
                  <c:v>B</c:v>
                </c:pt>
              </c:strCache>
            </c:strRef>
          </c:cat>
          <c:val>
            <c:numRef>
              <c:f>Sheet1!$B$2:$B$3</c:f>
              <c:numCache>
                <c:formatCode>0.00%</c:formatCode>
                <c:ptCount val="2"/>
                <c:pt idx="0">
                  <c:v>0.6</c:v>
                </c:pt>
                <c:pt idx="1">
                  <c:v>0.4</c:v>
                </c:pt>
              </c:numCache>
            </c:numRef>
          </c:val>
          <c:extLst>
            <c:ext xmlns:c16="http://schemas.microsoft.com/office/drawing/2014/chart" uri="{C3380CC4-5D6E-409C-BE32-E72D297353CC}">
              <c16:uniqueId val="{00000004-CDFD-4E56-B69F-D9637BCF0283}"/>
            </c:ext>
          </c:extLst>
        </c:ser>
        <c:dLbls>
          <c:showLegendKey val="0"/>
          <c:showVal val="0"/>
          <c:showCatName val="0"/>
          <c:showSerName val="0"/>
          <c:showPercent val="0"/>
          <c:showBubbleSize val="0"/>
          <c:showLeaderLines val="1"/>
        </c:dLbls>
        <c:firstSliceAng val="0"/>
        <c:holeSize val="70"/>
      </c:doughnutChart>
    </c:plotArea>
    <c:plotVisOnly val="1"/>
    <c:dispBlanksAs val="zero"/>
    <c:showDLblsOverMax val="0"/>
  </c:chart>
  <c:txPr>
    <a:bodyPr/>
    <a:lstStyle/>
    <a:p>
      <a:pPr>
        <a:defRPr sz="1800"/>
      </a:pPr>
      <a:endParaRPr lang="zh-CN"/>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697583486215729"/>
          <c:y val="8.6676963429184198E-2"/>
          <c:w val="0.66319444444444442"/>
          <c:h val="0.83771929824561409"/>
        </c:manualLayout>
      </c:layout>
      <c:doughnutChart>
        <c:varyColors val="1"/>
        <c:ser>
          <c:idx val="0"/>
          <c:order val="0"/>
          <c:tx>
            <c:strRef>
              <c:f>Sheet1!$B$1</c:f>
              <c:strCache>
                <c:ptCount val="1"/>
              </c:strCache>
            </c:strRef>
          </c:tx>
          <c:spPr>
            <a:solidFill>
              <a:srgbClr val="800080"/>
            </a:solidFill>
            <a:ln>
              <a:solidFill>
                <a:srgbClr val="FFFFFF"/>
              </a:solidFill>
            </a:ln>
          </c:spPr>
          <c:dPt>
            <c:idx val="0"/>
            <c:bubble3D val="0"/>
            <c:spPr>
              <a:solidFill>
                <a:srgbClr val="FFFFFF"/>
              </a:solidFill>
              <a:ln>
                <a:solidFill>
                  <a:srgbClr val="FFFFFF"/>
                </a:solidFill>
              </a:ln>
            </c:spPr>
            <c:extLst>
              <c:ext xmlns:c16="http://schemas.microsoft.com/office/drawing/2014/chart" uri="{C3380CC4-5D6E-409C-BE32-E72D297353CC}">
                <c16:uniqueId val="{00000001-9E9E-43AF-BA05-9025451CA632}"/>
              </c:ext>
            </c:extLst>
          </c:dPt>
          <c:dPt>
            <c:idx val="1"/>
            <c:bubble3D val="0"/>
            <c:spPr>
              <a:noFill/>
              <a:ln>
                <a:solidFill>
                  <a:srgbClr val="FFFFFF"/>
                </a:solidFill>
              </a:ln>
            </c:spPr>
            <c:extLst>
              <c:ext xmlns:c16="http://schemas.microsoft.com/office/drawing/2014/chart" uri="{C3380CC4-5D6E-409C-BE32-E72D297353CC}">
                <c16:uniqueId val="{00000003-9E9E-43AF-BA05-9025451CA632}"/>
              </c:ext>
            </c:extLst>
          </c:dPt>
          <c:cat>
            <c:strRef>
              <c:f>Sheet1!$A$2:$A$3</c:f>
              <c:strCache>
                <c:ptCount val="2"/>
                <c:pt idx="0">
                  <c:v>A</c:v>
                </c:pt>
                <c:pt idx="1">
                  <c:v>B</c:v>
                </c:pt>
              </c:strCache>
            </c:strRef>
          </c:cat>
          <c:val>
            <c:numRef>
              <c:f>Sheet1!$B$2:$B$3</c:f>
              <c:numCache>
                <c:formatCode>0.00%</c:formatCode>
                <c:ptCount val="2"/>
                <c:pt idx="0">
                  <c:v>0.8</c:v>
                </c:pt>
                <c:pt idx="1">
                  <c:v>0.19999999999999996</c:v>
                </c:pt>
              </c:numCache>
            </c:numRef>
          </c:val>
          <c:extLst>
            <c:ext xmlns:c16="http://schemas.microsoft.com/office/drawing/2014/chart" uri="{C3380CC4-5D6E-409C-BE32-E72D297353CC}">
              <c16:uniqueId val="{00000004-9E9E-43AF-BA05-9025451CA632}"/>
            </c:ext>
          </c:extLst>
        </c:ser>
        <c:dLbls>
          <c:showLegendKey val="0"/>
          <c:showVal val="0"/>
          <c:showCatName val="0"/>
          <c:showSerName val="0"/>
          <c:showPercent val="0"/>
          <c:showBubbleSize val="0"/>
          <c:showLeaderLines val="1"/>
        </c:dLbls>
        <c:firstSliceAng val="0"/>
        <c:holeSize val="70"/>
      </c:doughnutChart>
    </c:plotArea>
    <c:plotVisOnly val="1"/>
    <c:dispBlanksAs val="zero"/>
    <c:showDLblsOverMax val="0"/>
  </c:chart>
  <c:txPr>
    <a:bodyPr/>
    <a:lstStyle/>
    <a:p>
      <a:pPr>
        <a:defRPr sz="1800"/>
      </a:pPr>
      <a:endParaRPr lang="zh-CN"/>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t>2017/10/26</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t>‹#›</a:t>
            </a:fld>
            <a:endParaRPr lang="zh-CN" altLang="en-US"/>
          </a:p>
        </p:txBody>
      </p:sp>
    </p:spTree>
    <p:extLst>
      <p:ext uri="{BB962C8B-B14F-4D97-AF65-F5344CB8AC3E}">
        <p14:creationId xmlns:p14="http://schemas.microsoft.com/office/powerpoint/2010/main" val="9417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a:t>
            </a:fld>
            <a:endParaRPr lang="zh-CN" altLang="en-US"/>
          </a:p>
        </p:txBody>
      </p:sp>
    </p:spTree>
    <p:extLst>
      <p:ext uri="{BB962C8B-B14F-4D97-AF65-F5344CB8AC3E}">
        <p14:creationId xmlns:p14="http://schemas.microsoft.com/office/powerpoint/2010/main" val="527021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10</a:t>
            </a:fld>
            <a:endParaRPr lang="zh-CN" altLang="en-US"/>
          </a:p>
        </p:txBody>
      </p:sp>
    </p:spTree>
    <p:extLst>
      <p:ext uri="{BB962C8B-B14F-4D97-AF65-F5344CB8AC3E}">
        <p14:creationId xmlns:p14="http://schemas.microsoft.com/office/powerpoint/2010/main" val="3331378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164371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1069630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3668018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14</a:t>
            </a:fld>
            <a:endParaRPr lang="zh-CN" altLang="en-US"/>
          </a:p>
        </p:txBody>
      </p:sp>
    </p:spTree>
    <p:extLst>
      <p:ext uri="{BB962C8B-B14F-4D97-AF65-F5344CB8AC3E}">
        <p14:creationId xmlns:p14="http://schemas.microsoft.com/office/powerpoint/2010/main" val="710839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15</a:t>
            </a:fld>
            <a:endParaRPr lang="zh-CN" altLang="en-US"/>
          </a:p>
        </p:txBody>
      </p:sp>
    </p:spTree>
    <p:extLst>
      <p:ext uri="{BB962C8B-B14F-4D97-AF65-F5344CB8AC3E}">
        <p14:creationId xmlns:p14="http://schemas.microsoft.com/office/powerpoint/2010/main" val="2591639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16</a:t>
            </a:fld>
            <a:endParaRPr lang="zh-CN" altLang="en-US"/>
          </a:p>
        </p:txBody>
      </p:sp>
    </p:spTree>
    <p:extLst>
      <p:ext uri="{BB962C8B-B14F-4D97-AF65-F5344CB8AC3E}">
        <p14:creationId xmlns:p14="http://schemas.microsoft.com/office/powerpoint/2010/main" val="4076022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17</a:t>
            </a:fld>
            <a:endParaRPr lang="zh-CN" altLang="en-US"/>
          </a:p>
        </p:txBody>
      </p:sp>
    </p:spTree>
    <p:extLst>
      <p:ext uri="{BB962C8B-B14F-4D97-AF65-F5344CB8AC3E}">
        <p14:creationId xmlns:p14="http://schemas.microsoft.com/office/powerpoint/2010/main" val="2046135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18</a:t>
            </a:fld>
            <a:endParaRPr lang="zh-CN" altLang="en-US"/>
          </a:p>
        </p:txBody>
      </p:sp>
    </p:spTree>
    <p:extLst>
      <p:ext uri="{BB962C8B-B14F-4D97-AF65-F5344CB8AC3E}">
        <p14:creationId xmlns:p14="http://schemas.microsoft.com/office/powerpoint/2010/main" val="1733709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19</a:t>
            </a:fld>
            <a:endParaRPr lang="zh-CN" altLang="en-US"/>
          </a:p>
        </p:txBody>
      </p:sp>
    </p:spTree>
    <p:extLst>
      <p:ext uri="{BB962C8B-B14F-4D97-AF65-F5344CB8AC3E}">
        <p14:creationId xmlns:p14="http://schemas.microsoft.com/office/powerpoint/2010/main" val="871021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a:t>
            </a:fld>
            <a:endParaRPr lang="zh-CN" altLang="en-US"/>
          </a:p>
        </p:txBody>
      </p:sp>
    </p:spTree>
    <p:extLst>
      <p:ext uri="{BB962C8B-B14F-4D97-AF65-F5344CB8AC3E}">
        <p14:creationId xmlns:p14="http://schemas.microsoft.com/office/powerpoint/2010/main" val="1121752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20</a:t>
            </a:fld>
            <a:endParaRPr lang="zh-CN" altLang="en-US"/>
          </a:p>
        </p:txBody>
      </p:sp>
    </p:spTree>
    <p:extLst>
      <p:ext uri="{BB962C8B-B14F-4D97-AF65-F5344CB8AC3E}">
        <p14:creationId xmlns:p14="http://schemas.microsoft.com/office/powerpoint/2010/main" val="3256804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21</a:t>
            </a:fld>
            <a:endParaRPr lang="zh-CN" altLang="en-US"/>
          </a:p>
        </p:txBody>
      </p:sp>
    </p:spTree>
    <p:extLst>
      <p:ext uri="{BB962C8B-B14F-4D97-AF65-F5344CB8AC3E}">
        <p14:creationId xmlns:p14="http://schemas.microsoft.com/office/powerpoint/2010/main" val="525396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22</a:t>
            </a:fld>
            <a:endParaRPr lang="zh-CN" altLang="en-US"/>
          </a:p>
        </p:txBody>
      </p:sp>
    </p:spTree>
    <p:extLst>
      <p:ext uri="{BB962C8B-B14F-4D97-AF65-F5344CB8AC3E}">
        <p14:creationId xmlns:p14="http://schemas.microsoft.com/office/powerpoint/2010/main" val="2136851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23</a:t>
            </a:fld>
            <a:endParaRPr lang="zh-CN" altLang="en-US"/>
          </a:p>
        </p:txBody>
      </p:sp>
    </p:spTree>
    <p:extLst>
      <p:ext uri="{BB962C8B-B14F-4D97-AF65-F5344CB8AC3E}">
        <p14:creationId xmlns:p14="http://schemas.microsoft.com/office/powerpoint/2010/main" val="2752646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24</a:t>
            </a:fld>
            <a:endParaRPr lang="zh-CN" altLang="en-US"/>
          </a:p>
        </p:txBody>
      </p:sp>
    </p:spTree>
    <p:extLst>
      <p:ext uri="{BB962C8B-B14F-4D97-AF65-F5344CB8AC3E}">
        <p14:creationId xmlns:p14="http://schemas.microsoft.com/office/powerpoint/2010/main" val="564469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25</a:t>
            </a:fld>
            <a:endParaRPr lang="zh-CN" altLang="en-US"/>
          </a:p>
        </p:txBody>
      </p:sp>
    </p:spTree>
    <p:extLst>
      <p:ext uri="{BB962C8B-B14F-4D97-AF65-F5344CB8AC3E}">
        <p14:creationId xmlns:p14="http://schemas.microsoft.com/office/powerpoint/2010/main" val="381920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a:t>
            </a:fld>
            <a:endParaRPr lang="zh-CN" altLang="en-US"/>
          </a:p>
        </p:txBody>
      </p:sp>
    </p:spTree>
    <p:extLst>
      <p:ext uri="{BB962C8B-B14F-4D97-AF65-F5344CB8AC3E}">
        <p14:creationId xmlns:p14="http://schemas.microsoft.com/office/powerpoint/2010/main" val="2314836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4</a:t>
            </a:fld>
            <a:endParaRPr lang="zh-CN" altLang="en-US"/>
          </a:p>
        </p:txBody>
      </p:sp>
    </p:spTree>
    <p:extLst>
      <p:ext uri="{BB962C8B-B14F-4D97-AF65-F5344CB8AC3E}">
        <p14:creationId xmlns:p14="http://schemas.microsoft.com/office/powerpoint/2010/main" val="750883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5</a:t>
            </a:fld>
            <a:endParaRPr lang="zh-CN" altLang="en-US"/>
          </a:p>
        </p:txBody>
      </p:sp>
    </p:spTree>
    <p:extLst>
      <p:ext uri="{BB962C8B-B14F-4D97-AF65-F5344CB8AC3E}">
        <p14:creationId xmlns:p14="http://schemas.microsoft.com/office/powerpoint/2010/main" val="3815325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6</a:t>
            </a:fld>
            <a:endParaRPr lang="zh-CN" altLang="en-US"/>
          </a:p>
        </p:txBody>
      </p:sp>
    </p:spTree>
    <p:extLst>
      <p:ext uri="{BB962C8B-B14F-4D97-AF65-F5344CB8AC3E}">
        <p14:creationId xmlns:p14="http://schemas.microsoft.com/office/powerpoint/2010/main" val="2285061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7</a:t>
            </a:fld>
            <a:endParaRPr lang="zh-CN" altLang="en-US"/>
          </a:p>
        </p:txBody>
      </p:sp>
    </p:spTree>
    <p:extLst>
      <p:ext uri="{BB962C8B-B14F-4D97-AF65-F5344CB8AC3E}">
        <p14:creationId xmlns:p14="http://schemas.microsoft.com/office/powerpoint/2010/main" val="731770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3198788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9</a:t>
            </a:fld>
            <a:endParaRPr lang="zh-CN" altLang="en-US"/>
          </a:p>
        </p:txBody>
      </p:sp>
    </p:spTree>
    <p:extLst>
      <p:ext uri="{BB962C8B-B14F-4D97-AF65-F5344CB8AC3E}">
        <p14:creationId xmlns:p14="http://schemas.microsoft.com/office/powerpoint/2010/main" val="2751289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2017/10/26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036915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2017/10/26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7377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092" y="365209"/>
            <a:ext cx="7733293" cy="581318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2017/10/26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292723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632798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8348997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26/10/2017</a:t>
            </a:fld>
            <a:endParaRPr lang="en-JM" dirty="0">
              <a:solidFill>
                <a:prstClr val="black">
                  <a:tint val="75000"/>
                </a:prstClr>
              </a:solidFill>
            </a:endParaRPr>
          </a:p>
        </p:txBody>
      </p:sp>
    </p:spTree>
    <p:extLst>
      <p:ext uri="{BB962C8B-B14F-4D97-AF65-F5344CB8AC3E}">
        <p14:creationId xmlns:p14="http://schemas.microsoft.com/office/powerpoint/2010/main" val="1255497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746453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170962210"/>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26/10/2017</a:t>
            </a:fld>
            <a:endParaRPr lang="en-JM" dirty="0">
              <a:solidFill>
                <a:prstClr val="black">
                  <a:tint val="75000"/>
                </a:prstClr>
              </a:solidFill>
            </a:endParaRPr>
          </a:p>
        </p:txBody>
      </p:sp>
    </p:spTree>
    <p:extLst>
      <p:ext uri="{BB962C8B-B14F-4D97-AF65-F5344CB8AC3E}">
        <p14:creationId xmlns:p14="http://schemas.microsoft.com/office/powerpoint/2010/main" val="2718168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289329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69790793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2017/10/26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1875678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26/10/2017</a:t>
            </a:fld>
            <a:endParaRPr lang="en-JM" dirty="0">
              <a:solidFill>
                <a:prstClr val="black">
                  <a:tint val="75000"/>
                </a:prstClr>
              </a:solidFill>
            </a:endParaRPr>
          </a:p>
        </p:txBody>
      </p:sp>
    </p:spTree>
    <p:extLst>
      <p:ext uri="{BB962C8B-B14F-4D97-AF65-F5344CB8AC3E}">
        <p14:creationId xmlns:p14="http://schemas.microsoft.com/office/powerpoint/2010/main" val="2214738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0303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945302849"/>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26/10/2017</a:t>
            </a:fld>
            <a:endParaRPr lang="en-JM" dirty="0">
              <a:solidFill>
                <a:prstClr val="black">
                  <a:tint val="75000"/>
                </a:prstClr>
              </a:solidFill>
            </a:endParaRPr>
          </a:p>
        </p:txBody>
      </p:sp>
    </p:spTree>
    <p:extLst>
      <p:ext uri="{BB962C8B-B14F-4D97-AF65-F5344CB8AC3E}">
        <p14:creationId xmlns:p14="http://schemas.microsoft.com/office/powerpoint/2010/main" val="4162990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737292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174124145"/>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26/10/2017</a:t>
            </a:fld>
            <a:endParaRPr lang="en-JM" dirty="0">
              <a:solidFill>
                <a:prstClr val="black">
                  <a:tint val="75000"/>
                </a:prstClr>
              </a:solidFill>
            </a:endParaRPr>
          </a:p>
        </p:txBody>
      </p:sp>
    </p:spTree>
    <p:extLst>
      <p:ext uri="{BB962C8B-B14F-4D97-AF65-F5344CB8AC3E}">
        <p14:creationId xmlns:p14="http://schemas.microsoft.com/office/powerpoint/2010/main" val="2118474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29469444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502747024"/>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26/10/2017</a:t>
            </a:fld>
            <a:endParaRPr lang="en-JM" dirty="0">
              <a:solidFill>
                <a:prstClr val="black">
                  <a:tint val="75000"/>
                </a:prstClr>
              </a:solidFill>
            </a:endParaRPr>
          </a:p>
        </p:txBody>
      </p:sp>
    </p:spTree>
    <p:extLst>
      <p:ext uri="{BB962C8B-B14F-4D97-AF65-F5344CB8AC3E}">
        <p14:creationId xmlns:p14="http://schemas.microsoft.com/office/powerpoint/2010/main" val="3380151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4388EF-52D1-4258-9BE5-BCD010C7D4DE}" type="datetimeFigureOut">
              <a:rPr lang="zh-CN" altLang="en-US" smtClean="0"/>
              <a:t>2017/10/26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5682619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35212940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218163827"/>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26/10/2017</a:t>
            </a:fld>
            <a:endParaRPr lang="en-JM" dirty="0">
              <a:solidFill>
                <a:prstClr val="black">
                  <a:tint val="75000"/>
                </a:prstClr>
              </a:solidFill>
            </a:endParaRPr>
          </a:p>
        </p:txBody>
      </p:sp>
    </p:spTree>
    <p:extLst>
      <p:ext uri="{BB962C8B-B14F-4D97-AF65-F5344CB8AC3E}">
        <p14:creationId xmlns:p14="http://schemas.microsoft.com/office/powerpoint/2010/main" val="29321362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JM">
                <a:solidFill>
                  <a:prstClr val="white">
                    <a:lumMod val="65000"/>
                  </a:prstClr>
                </a:solidFill>
              </a:rPr>
              <a:t>WWW.DESIGNERSPARADISE.COM</a:t>
            </a:r>
            <a:endParaRPr lang="en-JM" dirty="0">
              <a:solidFill>
                <a:prstClr val="white">
                  <a:lumMod val="65000"/>
                </a:prstClr>
              </a:solidFill>
            </a:endParaRPr>
          </a:p>
        </p:txBody>
      </p:sp>
    </p:spTree>
    <p:extLst>
      <p:ext uri="{BB962C8B-B14F-4D97-AF65-F5344CB8AC3E}">
        <p14:creationId xmlns:p14="http://schemas.microsoft.com/office/powerpoint/2010/main" val="1963950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JM">
                <a:solidFill>
                  <a:prstClr val="white">
                    <a:lumMod val="65000"/>
                  </a:prstClr>
                </a:solidFill>
              </a:rPr>
              <a:t>xiaoer.yanj.cn</a:t>
            </a:r>
            <a:endParaRPr lang="en-JM"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3552026902"/>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JM" sz="1800" b="0" i="0" u="none" strike="noStrike" kern="1200" cap="none" spc="0" normalizeH="0" baseline="0" noProof="0" dirty="0">
              <a:ln>
                <a:noFill/>
              </a:ln>
              <a:solidFill>
                <a:srgbClr val="F34F57"/>
              </a:solidFill>
              <a:effectLst/>
              <a:uLnTx/>
              <a:uFillTx/>
              <a:latin typeface="Calibri"/>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JM" smtClean="0">
                <a:solidFill>
                  <a:prstClr val="black">
                    <a:tint val="75000"/>
                  </a:prstClr>
                </a:solidFill>
              </a:rPr>
              <a:pPr>
                <a:defRPr/>
              </a:pPr>
              <a:t>26/10/2017</a:t>
            </a:fld>
            <a:endParaRPr lang="en-JM" dirty="0">
              <a:solidFill>
                <a:prstClr val="black">
                  <a:tint val="75000"/>
                </a:prstClr>
              </a:solidFill>
            </a:endParaRPr>
          </a:p>
        </p:txBody>
      </p:sp>
    </p:spTree>
    <p:extLst>
      <p:ext uri="{BB962C8B-B14F-4D97-AF65-F5344CB8AC3E}">
        <p14:creationId xmlns:p14="http://schemas.microsoft.com/office/powerpoint/2010/main" val="19159256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pPr>
                <a:defRPr/>
              </a:pPr>
              <a:t>10/26/2017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896262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pPr>
                <a:defRPr/>
              </a:pPr>
              <a:t>10/26/2017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9115628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585" indent="0">
              <a:buNone/>
              <a:defRPr sz="2400">
                <a:solidFill>
                  <a:schemeClr val="tx1">
                    <a:tint val="75000"/>
                  </a:schemeClr>
                </a:solidFill>
              </a:defRPr>
            </a:lvl2pPr>
            <a:lvl3pPr marL="1219170" indent="0">
              <a:buNone/>
              <a:defRPr sz="22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pPr>
                <a:defRPr/>
              </a:pPr>
              <a:t>10/26/2017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515700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pPr>
                <a:defRPr/>
              </a:pPr>
              <a:t>10/26/2017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69661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091"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1396" y="1826048"/>
            <a:ext cx="5180926" cy="4352346"/>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2017/10/26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8289023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585" indent="0">
              <a:buNone/>
              <a:defRPr sz="2700" b="1"/>
            </a:lvl2pPr>
            <a:lvl3pPr marL="1219170" indent="0">
              <a:buNone/>
              <a:defRPr sz="2400" b="1"/>
            </a:lvl3pPr>
            <a:lvl4pPr marL="1828754" indent="0">
              <a:buNone/>
              <a:defRPr sz="2200" b="1"/>
            </a:lvl4pPr>
            <a:lvl5pPr marL="2438339" indent="0">
              <a:buNone/>
              <a:defRPr sz="2200" b="1"/>
            </a:lvl5pPr>
            <a:lvl6pPr marL="3047924" indent="0">
              <a:buNone/>
              <a:defRPr sz="2200" b="1"/>
            </a:lvl6pPr>
            <a:lvl7pPr marL="3657509" indent="0">
              <a:buNone/>
              <a:defRPr sz="2200" b="1"/>
            </a:lvl7pPr>
            <a:lvl8pPr marL="4267093" indent="0">
              <a:buNone/>
              <a:defRPr sz="2200" b="1"/>
            </a:lvl8pPr>
            <a:lvl9pPr marL="487667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pPr>
                <a:defRPr/>
              </a:pPr>
              <a:t>10/26/2017</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494143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pPr>
                <a:defRPr/>
              </a:pPr>
              <a:t>10/26/2017</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840117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pPr>
                <a:defRPr/>
              </a:pPr>
              <a:t>10/26/2017</a:t>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6968874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3215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pPr>
                <a:defRPr/>
              </a:pPr>
              <a:t>10/26/2017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971293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585" indent="0">
              <a:buNone/>
              <a:defRPr sz="3800"/>
            </a:lvl2pPr>
            <a:lvl3pPr marL="1219170" indent="0">
              <a:buNone/>
              <a:defRPr sz="3200"/>
            </a:lvl3pPr>
            <a:lvl4pPr marL="1828754" indent="0">
              <a:buNone/>
              <a:defRPr sz="2700"/>
            </a:lvl4pPr>
            <a:lvl5pPr marL="2438339" indent="0">
              <a:buNone/>
              <a:defRPr sz="2700"/>
            </a:lvl5pPr>
            <a:lvl6pPr marL="3047924" indent="0">
              <a:buNone/>
              <a:defRPr sz="2700"/>
            </a:lvl6pPr>
            <a:lvl7pPr marL="3657509" indent="0">
              <a:buNone/>
              <a:defRPr sz="2700"/>
            </a:lvl7pPr>
            <a:lvl8pPr marL="4267093" indent="0">
              <a:buNone/>
              <a:defRPr sz="2700"/>
            </a:lvl8pPr>
            <a:lvl9pPr marL="4876678"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585" indent="0">
              <a:buNone/>
              <a:defRPr sz="1600"/>
            </a:lvl2pPr>
            <a:lvl3pPr marL="1219170" indent="0">
              <a:buNone/>
              <a:defRPr sz="1400"/>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pPr>
                <a:defRPr/>
              </a:pPr>
              <a:t>10/26/2017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373267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pPr>
                <a:defRPr/>
              </a:pPr>
              <a:t>10/26/2017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28385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pPr>
                <a:defRPr/>
              </a:pPr>
              <a:t>10/26/2017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0046711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125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a:t>单击此处编辑母版标题样式</a:t>
            </a:r>
          </a:p>
        </p:txBody>
      </p:sp>
      <p:sp>
        <p:nvSpPr>
          <p:cNvPr id="3" name="文本占位符 2"/>
          <p:cNvSpPr>
            <a:spLocks noGrp="1"/>
          </p:cNvSpPr>
          <p:nvPr>
            <p:ph type="body" idx="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679" y="2505656"/>
            <a:ext cx="5157116"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1398" y="2505656"/>
            <a:ext cx="5182513" cy="3685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4388EF-52D1-4258-9BE5-BCD010C7D4DE}" type="datetimeFigureOut">
              <a:rPr lang="zh-CN" altLang="en-US" smtClean="0"/>
              <a:t>2017/10/26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59191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4388EF-52D1-4258-9BE5-BCD010C7D4DE}" type="datetimeFigureOut">
              <a:rPr lang="zh-CN" altLang="en-US" smtClean="0"/>
              <a:t>2017/10/26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868750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t>2017/10/26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3239858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2017/10/26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08843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4388EF-52D1-4258-9BE5-BCD010C7D4DE}" type="datetimeFigureOut">
              <a:rPr lang="zh-CN" altLang="en-US" smtClean="0"/>
              <a:t>2017/10/26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2226505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jp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t>2017/10/26</a:t>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t>‹#›</a:t>
            </a:fld>
            <a:endParaRPr lang="zh-CN" altLang="en-US"/>
          </a:p>
        </p:txBody>
      </p:sp>
    </p:spTree>
    <p:extLst>
      <p:ext uri="{BB962C8B-B14F-4D97-AF65-F5344CB8AC3E}">
        <p14:creationId xmlns:p14="http://schemas.microsoft.com/office/powerpoint/2010/main" val="93402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pPr>
                <a:defRPr/>
              </a:pPr>
              <a:t>10/26/2017</a:t>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75906510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hdr="0" ftr="0" dt="0"/>
  <p:txStyles>
    <p:titleStyle>
      <a:lvl1pPr algn="ctr" defTabSz="1219170" rtl="0" eaLnBrk="1" latinLnBrk="0" hangingPunct="1">
        <a:spcBef>
          <a:spcPct val="0"/>
        </a:spcBef>
        <a:buNone/>
        <a:defRPr sz="5900"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800"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7515703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71760875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40478156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6394139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58920986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198839385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0484860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JM"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JM" dirty="0"/>
          </a:p>
        </p:txBody>
      </p:sp>
      <p:sp>
        <p:nvSpPr>
          <p:cNvPr id="11" name="Freeform 5"/>
          <p:cNvSpPr>
            <a:spLocks/>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JM" smtClean="0">
                <a:solidFill>
                  <a:prstClr val="black">
                    <a:tint val="75000"/>
                  </a:prstClr>
                </a:solidFill>
              </a:rPr>
              <a:pPr>
                <a:defRPr/>
              </a:pPr>
              <a:t>26/10/2017</a:t>
            </a:fld>
            <a:endParaRPr lang="en-JM"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JM">
                <a:solidFill>
                  <a:prstClr val="white">
                    <a:lumMod val="65000"/>
                  </a:prstClr>
                </a:solidFill>
              </a:rPr>
              <a:t>WWW.DESIGNERSPARADISE.COM</a:t>
            </a:r>
            <a:endParaRPr lang="en-JM"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JM" smtClean="0">
                <a:solidFill>
                  <a:prstClr val="black">
                    <a:lumMod val="50000"/>
                    <a:lumOff val="50000"/>
                  </a:prstClr>
                </a:solidFill>
              </a:rPr>
              <a:pPr>
                <a:defRPr/>
              </a:pPr>
              <a:t>‹#›</a:t>
            </a:fld>
            <a:endParaRPr lang="en-JM" dirty="0">
              <a:solidFill>
                <a:prstClr val="black">
                  <a:lumMod val="50000"/>
                  <a:lumOff val="50000"/>
                </a:prstClr>
              </a:solidFill>
            </a:endParaRPr>
          </a:p>
        </p:txBody>
      </p:sp>
    </p:spTree>
    <p:extLst>
      <p:ext uri="{BB962C8B-B14F-4D97-AF65-F5344CB8AC3E}">
        <p14:creationId xmlns:p14="http://schemas.microsoft.com/office/powerpoint/2010/main" val="328471426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hf hdr="0" ftr="0" dt="0"/>
  <p:txStyles>
    <p:titleStyle>
      <a:lvl1pPr algn="l" defTabSz="1219170"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700"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200"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900"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tags" Target="../tags/tag6.xml"/><Relationship Id="rId7" Type="http://schemas.openxmlformats.org/officeDocument/2006/relationships/chart" Target="../charts/chart4.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chart" Target="../charts/chart3.xml"/><Relationship Id="rId5" Type="http://schemas.openxmlformats.org/officeDocument/2006/relationships/notesSlide" Target="../notesSlides/notesSlide12.xml"/><Relationship Id="rId4"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F42D014D-B113-467E-8806-A728796524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pic>
        <p:nvPicPr>
          <p:cNvPr id="7" name="Two Steps From Hell - Victory - 纯音乐版">
            <a:hlinkClick r:id="" action="ppaction://media"/>
            <a:extLst>
              <a:ext uri="{FF2B5EF4-FFF2-40B4-BE49-F238E27FC236}">
                <a16:creationId xmlns:a16="http://schemas.microsoft.com/office/drawing/2014/main" id="{B5762032-3C45-451C-B237-3C9454AFE1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9478" y="-1655034"/>
            <a:ext cx="609600" cy="609600"/>
          </a:xfrm>
          <a:prstGeom prst="rect">
            <a:avLst/>
          </a:prstGeom>
        </p:spPr>
      </p:pic>
      <p:sp>
        <p:nvSpPr>
          <p:cNvPr id="16" name="文本框 4">
            <a:extLst>
              <a:ext uri="{FF2B5EF4-FFF2-40B4-BE49-F238E27FC236}">
                <a16:creationId xmlns:a16="http://schemas.microsoft.com/office/drawing/2014/main" id="{8980F2DF-4E3D-4481-B276-B9F10D06F96D}"/>
              </a:ext>
            </a:extLst>
          </p:cNvPr>
          <p:cNvSpPr txBox="1">
            <a:spLocks noChangeArrowheads="1"/>
          </p:cNvSpPr>
          <p:nvPr/>
        </p:nvSpPr>
        <p:spPr bwMode="auto">
          <a:xfrm>
            <a:off x="6259894" y="2545124"/>
            <a:ext cx="6207877"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zh-CN" altLang="en-US" sz="5300" b="1" dirty="0">
                <a:solidFill>
                  <a:schemeClr val="bg1"/>
                </a:solidFill>
                <a:latin typeface="微软雅黑" pitchFamily="34" charset="-122"/>
                <a:ea typeface="微软雅黑" pitchFamily="34" charset="-122"/>
              </a:rPr>
              <a:t>人工智能</a:t>
            </a:r>
            <a:r>
              <a:rPr lang="en-US" altLang="zh-CN" sz="5300" b="1" dirty="0">
                <a:solidFill>
                  <a:schemeClr val="bg1"/>
                </a:solidFill>
                <a:latin typeface="微软雅黑" pitchFamily="34" charset="-122"/>
                <a:ea typeface="微软雅黑" pitchFamily="34" charset="-122"/>
              </a:rPr>
              <a:t>PPT</a:t>
            </a:r>
            <a:r>
              <a:rPr lang="zh-CN" altLang="en-US" sz="5300" b="1" dirty="0">
                <a:solidFill>
                  <a:schemeClr val="bg1"/>
                </a:solidFill>
                <a:latin typeface="微软雅黑" pitchFamily="34" charset="-122"/>
                <a:ea typeface="微软雅黑" pitchFamily="34" charset="-122"/>
              </a:rPr>
              <a:t>模板</a:t>
            </a:r>
          </a:p>
        </p:txBody>
      </p:sp>
      <p:sp>
        <p:nvSpPr>
          <p:cNvPr id="17" name="文本框 5">
            <a:extLst>
              <a:ext uri="{FF2B5EF4-FFF2-40B4-BE49-F238E27FC236}">
                <a16:creationId xmlns:a16="http://schemas.microsoft.com/office/drawing/2014/main" id="{2F9887A6-B45B-4D14-9575-E6C347BAF73B}"/>
              </a:ext>
            </a:extLst>
          </p:cNvPr>
          <p:cNvSpPr txBox="1">
            <a:spLocks noChangeArrowheads="1"/>
          </p:cNvSpPr>
          <p:nvPr/>
        </p:nvSpPr>
        <p:spPr bwMode="auto">
          <a:xfrm>
            <a:off x="6088896" y="3526597"/>
            <a:ext cx="5964763" cy="338554"/>
          </a:xfrm>
          <a:prstGeom prst="rect">
            <a:avLst/>
          </a:prstGeom>
          <a:noFill/>
          <a:ln>
            <a:noFill/>
          </a:ln>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1600" dirty="0">
                <a:solidFill>
                  <a:schemeClr val="bg1"/>
                </a:solidFill>
                <a:latin typeface="微软雅黑" pitchFamily="34" charset="-122"/>
                <a:ea typeface="微软雅黑" pitchFamily="34" charset="-122"/>
                <a:cs typeface="Arial" charset="0"/>
              </a:rPr>
              <a:t>APPLICABLE TO THE INTERNAPPLICABLE TO THE INTE</a:t>
            </a:r>
          </a:p>
        </p:txBody>
      </p:sp>
      <p:sp>
        <p:nvSpPr>
          <p:cNvPr id="18" name="文本框 6">
            <a:extLst>
              <a:ext uri="{FF2B5EF4-FFF2-40B4-BE49-F238E27FC236}">
                <a16:creationId xmlns:a16="http://schemas.microsoft.com/office/drawing/2014/main" id="{0E6D3EFE-3657-4A41-8C3C-1BA89756CC0E}"/>
              </a:ext>
            </a:extLst>
          </p:cNvPr>
          <p:cNvSpPr txBox="1">
            <a:spLocks noChangeArrowheads="1"/>
          </p:cNvSpPr>
          <p:nvPr/>
        </p:nvSpPr>
        <p:spPr bwMode="auto">
          <a:xfrm>
            <a:off x="6355141" y="3936209"/>
            <a:ext cx="37032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dist" eaLnBrk="1" hangingPunct="1"/>
            <a:r>
              <a:rPr lang="zh-CN" altLang="en-US" b="1" dirty="0">
                <a:solidFill>
                  <a:schemeClr val="bg1"/>
                </a:solidFill>
                <a:latin typeface="微软雅黑" pitchFamily="34" charset="-122"/>
                <a:ea typeface="微软雅黑" pitchFamily="34" charset="-122"/>
              </a:rPr>
              <a:t>适用于科技企业公司</a:t>
            </a:r>
            <a:r>
              <a:rPr lang="en-US" altLang="zh-CN" b="1" dirty="0">
                <a:solidFill>
                  <a:schemeClr val="bg1"/>
                </a:solidFill>
                <a:latin typeface="微软雅黑" pitchFamily="34" charset="-122"/>
                <a:ea typeface="微软雅黑" pitchFamily="34" charset="-122"/>
              </a:rPr>
              <a:t>PPT</a:t>
            </a:r>
            <a:r>
              <a:rPr lang="zh-CN" altLang="en-US" b="1" dirty="0">
                <a:solidFill>
                  <a:schemeClr val="bg1"/>
                </a:solidFill>
                <a:latin typeface="微软雅黑" pitchFamily="34" charset="-122"/>
                <a:ea typeface="微软雅黑" pitchFamily="34" charset="-122"/>
              </a:rPr>
              <a:t>模板</a:t>
            </a:r>
          </a:p>
        </p:txBody>
      </p:sp>
      <p:sp>
        <p:nvSpPr>
          <p:cNvPr id="19" name="文本框 4">
            <a:extLst>
              <a:ext uri="{FF2B5EF4-FFF2-40B4-BE49-F238E27FC236}">
                <a16:creationId xmlns:a16="http://schemas.microsoft.com/office/drawing/2014/main" id="{5D615DE8-9C9A-48FA-B711-64B7A6DED850}"/>
              </a:ext>
            </a:extLst>
          </p:cNvPr>
          <p:cNvSpPr txBox="1">
            <a:spLocks noChangeArrowheads="1"/>
          </p:cNvSpPr>
          <p:nvPr/>
        </p:nvSpPr>
        <p:spPr bwMode="auto">
          <a:xfrm>
            <a:off x="6336094" y="1447911"/>
            <a:ext cx="280790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altLang="zh-CN" sz="6600">
                <a:solidFill>
                  <a:schemeClr val="bg1"/>
                </a:solidFill>
                <a:latin typeface="Snap ITC" panose="04040A07060A02020202" pitchFamily="82" charset="0"/>
                <a:ea typeface="微软雅黑" pitchFamily="34" charset="-122"/>
              </a:rPr>
              <a:t>2018</a:t>
            </a:r>
            <a:endParaRPr lang="zh-CN" altLang="en-US" sz="6600" dirty="0">
              <a:solidFill>
                <a:schemeClr val="bg1"/>
              </a:solidFill>
              <a:latin typeface="Snap ITC" panose="04040A07060A02020202" pitchFamily="82" charset="0"/>
              <a:ea typeface="微软雅黑" pitchFamily="34" charset="-122"/>
            </a:endParaRPr>
          </a:p>
        </p:txBody>
      </p:sp>
    </p:spTree>
    <p:extLst>
      <p:ext uri="{BB962C8B-B14F-4D97-AF65-F5344CB8AC3E}">
        <p14:creationId xmlns:p14="http://schemas.microsoft.com/office/powerpoint/2010/main" val="3968135777"/>
      </p:ext>
    </p:extLst>
  </p:cSld>
  <p:clrMapOvr>
    <a:masterClrMapping/>
  </p:clrMapOvr>
  <p:transition spd="slow" advClick="0" advTm="1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par>
                                <p:cTn id="7" presetID="2" presetClass="entr" presetSubtype="8" fill="hold" nodeType="withEffect">
                                  <p:stCondLst>
                                    <p:cond delay="0"/>
                                  </p:stCondLst>
                                  <p:childTnLst>
                                    <p:set>
                                      <p:cBhvr>
                                        <p:cTn id="8" dur="1" fill="hold">
                                          <p:stCondLst>
                                            <p:cond delay="0"/>
                                          </p:stCondLst>
                                        </p:cTn>
                                        <p:tgtEl>
                                          <p:spTgt spid="20"/>
                                        </p:tgtEl>
                                        <p:attrNameLst>
                                          <p:attrName>style.visibility</p:attrName>
                                        </p:attrNameLst>
                                      </p:cBhvr>
                                      <p:to>
                                        <p:strVal val="visible"/>
                                      </p:to>
                                    </p:set>
                                    <p:anim calcmode="lin" valueType="num">
                                      <p:cBhvr additive="base">
                                        <p:cTn id="9" dur="1000" fill="hold"/>
                                        <p:tgtEl>
                                          <p:spTgt spid="20"/>
                                        </p:tgtEl>
                                        <p:attrNameLst>
                                          <p:attrName>ppt_x</p:attrName>
                                        </p:attrNameLst>
                                      </p:cBhvr>
                                      <p:tavLst>
                                        <p:tav tm="0">
                                          <p:val>
                                            <p:strVal val="0-#ppt_w/2"/>
                                          </p:val>
                                        </p:tav>
                                        <p:tav tm="100000">
                                          <p:val>
                                            <p:strVal val="#ppt_x"/>
                                          </p:val>
                                        </p:tav>
                                      </p:tavLst>
                                    </p:anim>
                                    <p:anim calcmode="lin" valueType="num">
                                      <p:cBhvr additive="base">
                                        <p:cTn id="10" dur="1000" fill="hold"/>
                                        <p:tgtEl>
                                          <p:spTgt spid="20"/>
                                        </p:tgtEl>
                                        <p:attrNameLst>
                                          <p:attrName>ppt_y</p:attrName>
                                        </p:attrNameLst>
                                      </p:cBhvr>
                                      <p:tavLst>
                                        <p:tav tm="0">
                                          <p:val>
                                            <p:strVal val="#ppt_y"/>
                                          </p:val>
                                        </p:tav>
                                        <p:tav tm="100000">
                                          <p:val>
                                            <p:strVal val="#ppt_y"/>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750"/>
                                        <p:tgtEl>
                                          <p:spTgt spid="16"/>
                                        </p:tgtEl>
                                      </p:cBhvr>
                                    </p:animEffect>
                                    <p:anim calcmode="lin" valueType="num">
                                      <p:cBhvr>
                                        <p:cTn id="15" dur="750" fill="hold"/>
                                        <p:tgtEl>
                                          <p:spTgt spid="16"/>
                                        </p:tgtEl>
                                        <p:attrNameLst>
                                          <p:attrName>ppt_x</p:attrName>
                                        </p:attrNameLst>
                                      </p:cBhvr>
                                      <p:tavLst>
                                        <p:tav tm="0">
                                          <p:val>
                                            <p:strVal val="#ppt_x"/>
                                          </p:val>
                                        </p:tav>
                                        <p:tav tm="100000">
                                          <p:val>
                                            <p:strVal val="#ppt_x"/>
                                          </p:val>
                                        </p:tav>
                                      </p:tavLst>
                                    </p:anim>
                                    <p:anim calcmode="lin" valueType="num">
                                      <p:cBhvr>
                                        <p:cTn id="16" dur="750" fill="hold"/>
                                        <p:tgtEl>
                                          <p:spTgt spid="16"/>
                                        </p:tgtEl>
                                        <p:attrNameLst>
                                          <p:attrName>ppt_y</p:attrName>
                                        </p:attrNameLst>
                                      </p:cBhvr>
                                      <p:tavLst>
                                        <p:tav tm="0">
                                          <p:val>
                                            <p:strVal val="#ppt_y+.1"/>
                                          </p:val>
                                        </p:tav>
                                        <p:tav tm="100000">
                                          <p:val>
                                            <p:strVal val="#ppt_y"/>
                                          </p:val>
                                        </p:tav>
                                      </p:tavLst>
                                    </p:anim>
                                  </p:childTnLst>
                                </p:cTn>
                              </p:par>
                            </p:childTnLst>
                          </p:cTn>
                        </p:par>
                        <p:par>
                          <p:cTn id="17" fill="hold">
                            <p:stCondLst>
                              <p:cond delay="1750"/>
                            </p:stCondLst>
                            <p:childTnLst>
                              <p:par>
                                <p:cTn id="18" presetID="2" presetClass="entr" presetSubtype="2"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1+#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childTnLst>
                          </p:cTn>
                        </p:par>
                        <p:par>
                          <p:cTn id="22" fill="hold">
                            <p:stCondLst>
                              <p:cond delay="2250"/>
                            </p:stCondLst>
                            <p:childTnLst>
                              <p:par>
                                <p:cTn id="23" presetID="42"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750"/>
                                        <p:tgtEl>
                                          <p:spTgt spid="18"/>
                                        </p:tgtEl>
                                      </p:cBhvr>
                                    </p:animEffect>
                                    <p:anim calcmode="lin" valueType="num">
                                      <p:cBhvr>
                                        <p:cTn id="26" dur="750" fill="hold"/>
                                        <p:tgtEl>
                                          <p:spTgt spid="18"/>
                                        </p:tgtEl>
                                        <p:attrNameLst>
                                          <p:attrName>ppt_x</p:attrName>
                                        </p:attrNameLst>
                                      </p:cBhvr>
                                      <p:tavLst>
                                        <p:tav tm="0">
                                          <p:val>
                                            <p:strVal val="#ppt_x"/>
                                          </p:val>
                                        </p:tav>
                                        <p:tav tm="100000">
                                          <p:val>
                                            <p:strVal val="#ppt_x"/>
                                          </p:val>
                                        </p:tav>
                                      </p:tavLst>
                                    </p:anim>
                                    <p:anim calcmode="lin" valueType="num">
                                      <p:cBhvr>
                                        <p:cTn id="27" dur="750" fill="hold"/>
                                        <p:tgtEl>
                                          <p:spTgt spid="18"/>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2" presetClass="entr" presetSubtype="1"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numSld="88">
                <p:cTn id="33" repeatCount="indefinite" fill="hold" display="0">
                  <p:stCondLst>
                    <p:cond delay="indefinite"/>
                  </p:stCondLst>
                  <p:endCondLst>
                    <p:cond evt="onStopAudio" delay="0">
                      <p:tgtEl>
                        <p:sldTgt/>
                      </p:tgtEl>
                    </p:cond>
                  </p:endCondLst>
                </p:cTn>
                <p:tgtEl>
                  <p:spTgt spid="7"/>
                </p:tgtEl>
              </p:cMediaNode>
            </p:audio>
          </p:childTnLst>
        </p:cTn>
      </p:par>
    </p:tnLst>
    <p:bldLst>
      <p:bldP spid="16" grpId="0"/>
      <p:bldP spid="17" grpId="0"/>
      <p:bldP spid="18"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499114" y="380748"/>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nvGrpSpPr>
          <p:cNvPr id="5" name="组合 4">
            <a:extLst>
              <a:ext uri="{FF2B5EF4-FFF2-40B4-BE49-F238E27FC236}">
                <a16:creationId xmlns:a16="http://schemas.microsoft.com/office/drawing/2014/main" id="{8693E358-947F-44DE-8C1F-82295946F3DF}"/>
              </a:ext>
            </a:extLst>
          </p:cNvPr>
          <p:cNvGrpSpPr/>
          <p:nvPr/>
        </p:nvGrpSpPr>
        <p:grpSpPr>
          <a:xfrm>
            <a:off x="1151946" y="2181914"/>
            <a:ext cx="5473826" cy="3593673"/>
            <a:chOff x="5550759" y="2119020"/>
            <a:chExt cx="4852875" cy="3186007"/>
          </a:xfrm>
        </p:grpSpPr>
        <p:cxnSp>
          <p:nvCxnSpPr>
            <p:cNvPr id="6" name="直接连接符 5">
              <a:extLst>
                <a:ext uri="{FF2B5EF4-FFF2-40B4-BE49-F238E27FC236}">
                  <a16:creationId xmlns:a16="http://schemas.microsoft.com/office/drawing/2014/main" id="{75D05B55-3EDF-4ADE-93FF-00A989294FA4}"/>
                </a:ext>
              </a:extLst>
            </p:cNvPr>
            <p:cNvCxnSpPr/>
            <p:nvPr/>
          </p:nvCxnSpPr>
          <p:spPr>
            <a:xfrm>
              <a:off x="6129058" y="2119020"/>
              <a:ext cx="0" cy="2880320"/>
            </a:xfrm>
            <a:prstGeom prst="line">
              <a:avLst/>
            </a:prstGeom>
            <a:ln>
              <a:solidFill>
                <a:srgbClr val="7C63A1"/>
              </a:solidFill>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6ABD5B43-2C0F-412E-88C5-5486D1425352}"/>
                </a:ext>
              </a:extLst>
            </p:cNvPr>
            <p:cNvSpPr txBox="1"/>
            <p:nvPr/>
          </p:nvSpPr>
          <p:spPr>
            <a:xfrm>
              <a:off x="5556048" y="2433474"/>
              <a:ext cx="573011" cy="245576"/>
            </a:xfrm>
            <a:prstGeom prst="rect">
              <a:avLst/>
            </a:prstGeom>
            <a:noFill/>
          </p:spPr>
          <p:txBody>
            <a:bodyPr wrap="none" rtlCol="0">
              <a:spAutoFit/>
            </a:bodyPr>
            <a:lstStyle/>
            <a:p>
              <a:pPr algn="r"/>
              <a:r>
                <a:rPr lang="zh-CN" altLang="en-US" sz="1200" dirty="0">
                  <a:solidFill>
                    <a:schemeClr val="bg1"/>
                  </a:solidFill>
                </a:rPr>
                <a:t>业务一</a:t>
              </a:r>
            </a:p>
          </p:txBody>
        </p:sp>
        <p:sp>
          <p:nvSpPr>
            <p:cNvPr id="8" name="TextBox 6">
              <a:extLst>
                <a:ext uri="{FF2B5EF4-FFF2-40B4-BE49-F238E27FC236}">
                  <a16:creationId xmlns:a16="http://schemas.microsoft.com/office/drawing/2014/main" id="{82A5B3CF-7CCF-4857-97D9-89B42C0D6A39}"/>
                </a:ext>
              </a:extLst>
            </p:cNvPr>
            <p:cNvSpPr txBox="1"/>
            <p:nvPr/>
          </p:nvSpPr>
          <p:spPr>
            <a:xfrm>
              <a:off x="5550759" y="3037798"/>
              <a:ext cx="573011" cy="245576"/>
            </a:xfrm>
            <a:prstGeom prst="rect">
              <a:avLst/>
            </a:prstGeom>
            <a:noFill/>
          </p:spPr>
          <p:txBody>
            <a:bodyPr wrap="none" rtlCol="0">
              <a:spAutoFit/>
            </a:bodyPr>
            <a:lstStyle/>
            <a:p>
              <a:pPr algn="r"/>
              <a:r>
                <a:rPr lang="zh-CN" altLang="en-US" sz="1200" dirty="0">
                  <a:solidFill>
                    <a:schemeClr val="bg1"/>
                  </a:solidFill>
                </a:rPr>
                <a:t>业务二</a:t>
              </a:r>
            </a:p>
          </p:txBody>
        </p:sp>
        <p:sp>
          <p:nvSpPr>
            <p:cNvPr id="9" name="TextBox 7">
              <a:extLst>
                <a:ext uri="{FF2B5EF4-FFF2-40B4-BE49-F238E27FC236}">
                  <a16:creationId xmlns:a16="http://schemas.microsoft.com/office/drawing/2014/main" id="{D1392463-609C-4750-89AB-D2FC633F1CBD}"/>
                </a:ext>
              </a:extLst>
            </p:cNvPr>
            <p:cNvSpPr txBox="1"/>
            <p:nvPr/>
          </p:nvSpPr>
          <p:spPr>
            <a:xfrm>
              <a:off x="5556046" y="3637865"/>
              <a:ext cx="573011" cy="245576"/>
            </a:xfrm>
            <a:prstGeom prst="rect">
              <a:avLst/>
            </a:prstGeom>
            <a:noFill/>
          </p:spPr>
          <p:txBody>
            <a:bodyPr wrap="none" rtlCol="0">
              <a:spAutoFit/>
            </a:bodyPr>
            <a:lstStyle/>
            <a:p>
              <a:pPr algn="r"/>
              <a:r>
                <a:rPr lang="zh-CN" altLang="en-US" sz="1200" dirty="0">
                  <a:solidFill>
                    <a:schemeClr val="bg1"/>
                  </a:solidFill>
                </a:rPr>
                <a:t>业务三</a:t>
              </a:r>
            </a:p>
          </p:txBody>
        </p:sp>
        <p:sp>
          <p:nvSpPr>
            <p:cNvPr id="10" name="TextBox 8">
              <a:extLst>
                <a:ext uri="{FF2B5EF4-FFF2-40B4-BE49-F238E27FC236}">
                  <a16:creationId xmlns:a16="http://schemas.microsoft.com/office/drawing/2014/main" id="{DAF724EC-7C65-4359-A918-7BAC6BEC6C38}"/>
                </a:ext>
              </a:extLst>
            </p:cNvPr>
            <p:cNvSpPr txBox="1"/>
            <p:nvPr/>
          </p:nvSpPr>
          <p:spPr>
            <a:xfrm>
              <a:off x="5561334" y="4285937"/>
              <a:ext cx="573011" cy="245576"/>
            </a:xfrm>
            <a:prstGeom prst="rect">
              <a:avLst/>
            </a:prstGeom>
            <a:noFill/>
          </p:spPr>
          <p:txBody>
            <a:bodyPr wrap="none" rtlCol="0">
              <a:spAutoFit/>
            </a:bodyPr>
            <a:lstStyle/>
            <a:p>
              <a:pPr algn="r"/>
              <a:r>
                <a:rPr lang="zh-CN" altLang="en-US" sz="1200" dirty="0">
                  <a:solidFill>
                    <a:schemeClr val="bg1"/>
                  </a:solidFill>
                </a:rPr>
                <a:t>业务四</a:t>
              </a:r>
            </a:p>
          </p:txBody>
        </p:sp>
        <p:sp>
          <p:nvSpPr>
            <p:cNvPr id="11" name="矩形 10">
              <a:extLst>
                <a:ext uri="{FF2B5EF4-FFF2-40B4-BE49-F238E27FC236}">
                  <a16:creationId xmlns:a16="http://schemas.microsoft.com/office/drawing/2014/main" id="{12E70BB5-2108-49EA-AA4A-02C96829A986}"/>
                </a:ext>
              </a:extLst>
            </p:cNvPr>
            <p:cNvSpPr/>
            <p:nvPr/>
          </p:nvSpPr>
          <p:spPr>
            <a:xfrm>
              <a:off x="6134346" y="2327687"/>
              <a:ext cx="2160240"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矩形 11">
              <a:extLst>
                <a:ext uri="{FF2B5EF4-FFF2-40B4-BE49-F238E27FC236}">
                  <a16:creationId xmlns:a16="http://schemas.microsoft.com/office/drawing/2014/main" id="{8FE59DC2-1C40-4043-B152-1298F450D82F}"/>
                </a:ext>
              </a:extLst>
            </p:cNvPr>
            <p:cNvSpPr/>
            <p:nvPr/>
          </p:nvSpPr>
          <p:spPr>
            <a:xfrm>
              <a:off x="6134346" y="2577490"/>
              <a:ext cx="3287608" cy="2160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矩形 12">
              <a:extLst>
                <a:ext uri="{FF2B5EF4-FFF2-40B4-BE49-F238E27FC236}">
                  <a16:creationId xmlns:a16="http://schemas.microsoft.com/office/drawing/2014/main" id="{CFA7042B-076C-4474-BB4C-816E2FD049C8}"/>
                </a:ext>
              </a:extLst>
            </p:cNvPr>
            <p:cNvSpPr/>
            <p:nvPr/>
          </p:nvSpPr>
          <p:spPr>
            <a:xfrm>
              <a:off x="6134346" y="2951757"/>
              <a:ext cx="1643804"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矩形 14">
              <a:extLst>
                <a:ext uri="{FF2B5EF4-FFF2-40B4-BE49-F238E27FC236}">
                  <a16:creationId xmlns:a16="http://schemas.microsoft.com/office/drawing/2014/main" id="{A5660A60-B350-454B-A4E6-D3A928A13DC7}"/>
                </a:ext>
              </a:extLst>
            </p:cNvPr>
            <p:cNvSpPr/>
            <p:nvPr/>
          </p:nvSpPr>
          <p:spPr>
            <a:xfrm>
              <a:off x="6134346" y="3201559"/>
              <a:ext cx="2448272" cy="2160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矩形 17">
              <a:extLst>
                <a:ext uri="{FF2B5EF4-FFF2-40B4-BE49-F238E27FC236}">
                  <a16:creationId xmlns:a16="http://schemas.microsoft.com/office/drawing/2014/main" id="{013DC168-268E-49D9-BE06-417D4DE3FFDD}"/>
                </a:ext>
              </a:extLst>
            </p:cNvPr>
            <p:cNvSpPr/>
            <p:nvPr/>
          </p:nvSpPr>
          <p:spPr>
            <a:xfrm>
              <a:off x="6134346" y="3575825"/>
              <a:ext cx="266429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矩形 18">
              <a:extLst>
                <a:ext uri="{FF2B5EF4-FFF2-40B4-BE49-F238E27FC236}">
                  <a16:creationId xmlns:a16="http://schemas.microsoft.com/office/drawing/2014/main" id="{F8E726B9-E88E-4EE0-B4FD-D4A2A5E5BF60}"/>
                </a:ext>
              </a:extLst>
            </p:cNvPr>
            <p:cNvSpPr/>
            <p:nvPr/>
          </p:nvSpPr>
          <p:spPr>
            <a:xfrm>
              <a:off x="6134346" y="3825628"/>
              <a:ext cx="2952328" cy="2160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矩形 19">
              <a:extLst>
                <a:ext uri="{FF2B5EF4-FFF2-40B4-BE49-F238E27FC236}">
                  <a16:creationId xmlns:a16="http://schemas.microsoft.com/office/drawing/2014/main" id="{B36C434C-A558-4EF3-81A9-A09C116EF910}"/>
                </a:ext>
              </a:extLst>
            </p:cNvPr>
            <p:cNvSpPr/>
            <p:nvPr/>
          </p:nvSpPr>
          <p:spPr>
            <a:xfrm>
              <a:off x="6134346" y="4199895"/>
              <a:ext cx="2016224"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矩形 20">
              <a:extLst>
                <a:ext uri="{FF2B5EF4-FFF2-40B4-BE49-F238E27FC236}">
                  <a16:creationId xmlns:a16="http://schemas.microsoft.com/office/drawing/2014/main" id="{66389D04-461A-4DE6-90D9-7CE1432E1E67}"/>
                </a:ext>
              </a:extLst>
            </p:cNvPr>
            <p:cNvSpPr/>
            <p:nvPr/>
          </p:nvSpPr>
          <p:spPr>
            <a:xfrm>
              <a:off x="6134346" y="4449698"/>
              <a:ext cx="3744416" cy="2160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TextBox 17">
              <a:extLst>
                <a:ext uri="{FF2B5EF4-FFF2-40B4-BE49-F238E27FC236}">
                  <a16:creationId xmlns:a16="http://schemas.microsoft.com/office/drawing/2014/main" id="{B20A8CC8-7E6F-40AB-8F4D-00C112739CD6}"/>
                </a:ext>
              </a:extLst>
            </p:cNvPr>
            <p:cNvSpPr txBox="1"/>
            <p:nvPr/>
          </p:nvSpPr>
          <p:spPr>
            <a:xfrm>
              <a:off x="8384376" y="2294974"/>
              <a:ext cx="401050" cy="245576"/>
            </a:xfrm>
            <a:prstGeom prst="rect">
              <a:avLst/>
            </a:prstGeom>
            <a:noFill/>
          </p:spPr>
          <p:txBody>
            <a:bodyPr wrap="none" rtlCol="0">
              <a:spAutoFit/>
            </a:bodyPr>
            <a:lstStyle/>
            <a:p>
              <a:pPr algn="r"/>
              <a:r>
                <a:rPr lang="en-US" altLang="zh-CN" sz="1200" dirty="0">
                  <a:solidFill>
                    <a:schemeClr val="bg1"/>
                  </a:solidFill>
                </a:rPr>
                <a:t>60%</a:t>
              </a:r>
              <a:endParaRPr lang="zh-CN" altLang="en-US" sz="1200" dirty="0">
                <a:solidFill>
                  <a:schemeClr val="bg1"/>
                </a:solidFill>
              </a:endParaRPr>
            </a:p>
          </p:txBody>
        </p:sp>
        <p:sp>
          <p:nvSpPr>
            <p:cNvPr id="23" name="TextBox 18">
              <a:extLst>
                <a:ext uri="{FF2B5EF4-FFF2-40B4-BE49-F238E27FC236}">
                  <a16:creationId xmlns:a16="http://schemas.microsoft.com/office/drawing/2014/main" id="{D70E7086-3836-49D3-902D-A4439566B14F}"/>
                </a:ext>
              </a:extLst>
            </p:cNvPr>
            <p:cNvSpPr txBox="1"/>
            <p:nvPr/>
          </p:nvSpPr>
          <p:spPr>
            <a:xfrm>
              <a:off x="9511744" y="2571973"/>
              <a:ext cx="401050" cy="245576"/>
            </a:xfrm>
            <a:prstGeom prst="rect">
              <a:avLst/>
            </a:prstGeom>
            <a:noFill/>
          </p:spPr>
          <p:txBody>
            <a:bodyPr wrap="none" rtlCol="0">
              <a:spAutoFit/>
            </a:bodyPr>
            <a:lstStyle/>
            <a:p>
              <a:pPr algn="r"/>
              <a:r>
                <a:rPr lang="en-US" altLang="zh-CN" sz="1200" dirty="0">
                  <a:solidFill>
                    <a:schemeClr val="bg1"/>
                  </a:solidFill>
                </a:rPr>
                <a:t>80%</a:t>
              </a:r>
              <a:endParaRPr lang="zh-CN" altLang="en-US" sz="1200" dirty="0">
                <a:solidFill>
                  <a:schemeClr val="bg1"/>
                </a:solidFill>
              </a:endParaRPr>
            </a:p>
          </p:txBody>
        </p:sp>
        <p:sp>
          <p:nvSpPr>
            <p:cNvPr id="24" name="TextBox 19">
              <a:extLst>
                <a:ext uri="{FF2B5EF4-FFF2-40B4-BE49-F238E27FC236}">
                  <a16:creationId xmlns:a16="http://schemas.microsoft.com/office/drawing/2014/main" id="{F5AC42EC-A9FA-46CE-B08F-8B398584264C}"/>
                </a:ext>
              </a:extLst>
            </p:cNvPr>
            <p:cNvSpPr txBox="1"/>
            <p:nvPr/>
          </p:nvSpPr>
          <p:spPr>
            <a:xfrm>
              <a:off x="10002584" y="4399220"/>
              <a:ext cx="401050" cy="245576"/>
            </a:xfrm>
            <a:prstGeom prst="rect">
              <a:avLst/>
            </a:prstGeom>
            <a:noFill/>
          </p:spPr>
          <p:txBody>
            <a:bodyPr wrap="none" rtlCol="0">
              <a:spAutoFit/>
            </a:bodyPr>
            <a:lstStyle/>
            <a:p>
              <a:pPr algn="r"/>
              <a:r>
                <a:rPr lang="en-US" altLang="zh-CN" sz="1200" dirty="0">
                  <a:solidFill>
                    <a:schemeClr val="bg1"/>
                  </a:solidFill>
                </a:rPr>
                <a:t>95%</a:t>
              </a:r>
              <a:endParaRPr lang="zh-CN" altLang="en-US" sz="1200" dirty="0">
                <a:solidFill>
                  <a:schemeClr val="bg1"/>
                </a:solidFill>
              </a:endParaRPr>
            </a:p>
          </p:txBody>
        </p:sp>
        <p:sp>
          <p:nvSpPr>
            <p:cNvPr id="25" name="TextBox 20">
              <a:extLst>
                <a:ext uri="{FF2B5EF4-FFF2-40B4-BE49-F238E27FC236}">
                  <a16:creationId xmlns:a16="http://schemas.microsoft.com/office/drawing/2014/main" id="{A23F2484-79C6-4C93-8804-D05E17FF8440}"/>
                </a:ext>
              </a:extLst>
            </p:cNvPr>
            <p:cNvSpPr txBox="1"/>
            <p:nvPr/>
          </p:nvSpPr>
          <p:spPr>
            <a:xfrm>
              <a:off x="8240359" y="4203186"/>
              <a:ext cx="401050" cy="245576"/>
            </a:xfrm>
            <a:prstGeom prst="rect">
              <a:avLst/>
            </a:prstGeom>
            <a:noFill/>
          </p:spPr>
          <p:txBody>
            <a:bodyPr wrap="none" rtlCol="0">
              <a:spAutoFit/>
            </a:bodyPr>
            <a:lstStyle/>
            <a:p>
              <a:pPr algn="r"/>
              <a:r>
                <a:rPr lang="en-US" altLang="zh-CN" sz="1200" dirty="0">
                  <a:solidFill>
                    <a:schemeClr val="bg1"/>
                  </a:solidFill>
                </a:rPr>
                <a:t>56%</a:t>
              </a:r>
              <a:endParaRPr lang="zh-CN" altLang="en-US" sz="1200" dirty="0">
                <a:solidFill>
                  <a:schemeClr val="bg1"/>
                </a:solidFill>
              </a:endParaRPr>
            </a:p>
          </p:txBody>
        </p:sp>
        <p:sp>
          <p:nvSpPr>
            <p:cNvPr id="26" name="TextBox 21">
              <a:extLst>
                <a:ext uri="{FF2B5EF4-FFF2-40B4-BE49-F238E27FC236}">
                  <a16:creationId xmlns:a16="http://schemas.microsoft.com/office/drawing/2014/main" id="{9C6C4275-6820-42C6-B2F3-798E56FFFF61}"/>
                </a:ext>
              </a:extLst>
            </p:cNvPr>
            <p:cNvSpPr txBox="1"/>
            <p:nvPr/>
          </p:nvSpPr>
          <p:spPr>
            <a:xfrm>
              <a:off x="8888432" y="3579116"/>
              <a:ext cx="401050" cy="245576"/>
            </a:xfrm>
            <a:prstGeom prst="rect">
              <a:avLst/>
            </a:prstGeom>
            <a:noFill/>
          </p:spPr>
          <p:txBody>
            <a:bodyPr wrap="none" rtlCol="0">
              <a:spAutoFit/>
            </a:bodyPr>
            <a:lstStyle/>
            <a:p>
              <a:pPr algn="r"/>
              <a:r>
                <a:rPr lang="en-US" altLang="zh-CN" sz="1200" dirty="0">
                  <a:solidFill>
                    <a:schemeClr val="bg1"/>
                  </a:solidFill>
                </a:rPr>
                <a:t>70%</a:t>
              </a:r>
              <a:endParaRPr lang="zh-CN" altLang="en-US" sz="1200" dirty="0">
                <a:solidFill>
                  <a:schemeClr val="bg1"/>
                </a:solidFill>
              </a:endParaRPr>
            </a:p>
          </p:txBody>
        </p:sp>
        <p:sp>
          <p:nvSpPr>
            <p:cNvPr id="27" name="TextBox 22">
              <a:extLst>
                <a:ext uri="{FF2B5EF4-FFF2-40B4-BE49-F238E27FC236}">
                  <a16:creationId xmlns:a16="http://schemas.microsoft.com/office/drawing/2014/main" id="{AADFAD82-0423-40BF-8ACC-17F8CD1A47CE}"/>
                </a:ext>
              </a:extLst>
            </p:cNvPr>
            <p:cNvSpPr txBox="1"/>
            <p:nvPr/>
          </p:nvSpPr>
          <p:spPr>
            <a:xfrm>
              <a:off x="7867940" y="2955047"/>
              <a:ext cx="401050" cy="245576"/>
            </a:xfrm>
            <a:prstGeom prst="rect">
              <a:avLst/>
            </a:prstGeom>
            <a:noFill/>
          </p:spPr>
          <p:txBody>
            <a:bodyPr wrap="none" rtlCol="0">
              <a:spAutoFit/>
            </a:bodyPr>
            <a:lstStyle/>
            <a:p>
              <a:pPr algn="r"/>
              <a:r>
                <a:rPr lang="en-US" altLang="zh-CN" sz="1200" dirty="0">
                  <a:solidFill>
                    <a:schemeClr val="bg1"/>
                  </a:solidFill>
                </a:rPr>
                <a:t>40%</a:t>
              </a:r>
              <a:endParaRPr lang="zh-CN" altLang="en-US" sz="1200" dirty="0">
                <a:solidFill>
                  <a:schemeClr val="bg1"/>
                </a:solidFill>
              </a:endParaRPr>
            </a:p>
          </p:txBody>
        </p:sp>
        <p:sp>
          <p:nvSpPr>
            <p:cNvPr id="28" name="TextBox 23">
              <a:extLst>
                <a:ext uri="{FF2B5EF4-FFF2-40B4-BE49-F238E27FC236}">
                  <a16:creationId xmlns:a16="http://schemas.microsoft.com/office/drawing/2014/main" id="{E636E82A-A092-4986-93F7-1D0A42D6F39E}"/>
                </a:ext>
              </a:extLst>
            </p:cNvPr>
            <p:cNvSpPr txBox="1"/>
            <p:nvPr/>
          </p:nvSpPr>
          <p:spPr>
            <a:xfrm>
              <a:off x="9220604" y="3801626"/>
              <a:ext cx="401050" cy="245576"/>
            </a:xfrm>
            <a:prstGeom prst="rect">
              <a:avLst/>
            </a:prstGeom>
            <a:noFill/>
          </p:spPr>
          <p:txBody>
            <a:bodyPr wrap="none" rtlCol="0">
              <a:spAutoFit/>
            </a:bodyPr>
            <a:lstStyle/>
            <a:p>
              <a:pPr algn="r"/>
              <a:r>
                <a:rPr lang="en-US" altLang="zh-CN" sz="1200" dirty="0">
                  <a:solidFill>
                    <a:schemeClr val="bg1"/>
                  </a:solidFill>
                </a:rPr>
                <a:t>75%</a:t>
              </a:r>
              <a:endParaRPr lang="zh-CN" altLang="en-US" sz="1200" dirty="0">
                <a:solidFill>
                  <a:schemeClr val="bg1"/>
                </a:solidFill>
              </a:endParaRPr>
            </a:p>
          </p:txBody>
        </p:sp>
        <p:sp>
          <p:nvSpPr>
            <p:cNvPr id="29" name="TextBox 24">
              <a:extLst>
                <a:ext uri="{FF2B5EF4-FFF2-40B4-BE49-F238E27FC236}">
                  <a16:creationId xmlns:a16="http://schemas.microsoft.com/office/drawing/2014/main" id="{DD174C24-15CE-4C4B-9582-7D3EEB1CAD51}"/>
                </a:ext>
              </a:extLst>
            </p:cNvPr>
            <p:cNvSpPr txBox="1"/>
            <p:nvPr/>
          </p:nvSpPr>
          <p:spPr>
            <a:xfrm>
              <a:off x="8684044" y="3176297"/>
              <a:ext cx="401050" cy="245576"/>
            </a:xfrm>
            <a:prstGeom prst="rect">
              <a:avLst/>
            </a:prstGeom>
            <a:noFill/>
          </p:spPr>
          <p:txBody>
            <a:bodyPr wrap="none" rtlCol="0">
              <a:spAutoFit/>
            </a:bodyPr>
            <a:lstStyle/>
            <a:p>
              <a:pPr algn="r"/>
              <a:r>
                <a:rPr lang="en-US" altLang="zh-CN" sz="1200" dirty="0">
                  <a:solidFill>
                    <a:schemeClr val="bg1"/>
                  </a:solidFill>
                </a:rPr>
                <a:t>65%</a:t>
              </a:r>
              <a:endParaRPr lang="zh-CN" altLang="en-US" sz="1200" dirty="0">
                <a:solidFill>
                  <a:schemeClr val="bg1"/>
                </a:solidFill>
              </a:endParaRPr>
            </a:p>
          </p:txBody>
        </p:sp>
        <p:grpSp>
          <p:nvGrpSpPr>
            <p:cNvPr id="30" name="组合 29">
              <a:extLst>
                <a:ext uri="{FF2B5EF4-FFF2-40B4-BE49-F238E27FC236}">
                  <a16:creationId xmlns:a16="http://schemas.microsoft.com/office/drawing/2014/main" id="{38D92A06-FBDC-4988-B505-AD2A7E01A582}"/>
                </a:ext>
              </a:extLst>
            </p:cNvPr>
            <p:cNvGrpSpPr/>
            <p:nvPr/>
          </p:nvGrpSpPr>
          <p:grpSpPr>
            <a:xfrm>
              <a:off x="6847923" y="5071348"/>
              <a:ext cx="927095" cy="218290"/>
              <a:chOff x="1933023" y="4038332"/>
              <a:chExt cx="927095" cy="218290"/>
            </a:xfrm>
          </p:grpSpPr>
          <p:sp>
            <p:nvSpPr>
              <p:cNvPr id="34" name="矩形 33">
                <a:extLst>
                  <a:ext uri="{FF2B5EF4-FFF2-40B4-BE49-F238E27FC236}">
                    <a16:creationId xmlns:a16="http://schemas.microsoft.com/office/drawing/2014/main" id="{3029A623-4F00-4EF2-AF0F-719E8AB5660D}"/>
                  </a:ext>
                </a:extLst>
              </p:cNvPr>
              <p:cNvSpPr/>
              <p:nvPr/>
            </p:nvSpPr>
            <p:spPr>
              <a:xfrm>
                <a:off x="1933023" y="4104824"/>
                <a:ext cx="368875"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TextBox 27">
                <a:extLst>
                  <a:ext uri="{FF2B5EF4-FFF2-40B4-BE49-F238E27FC236}">
                    <a16:creationId xmlns:a16="http://schemas.microsoft.com/office/drawing/2014/main" id="{8D205415-A2B5-4122-8A13-FC3B98248873}"/>
                  </a:ext>
                </a:extLst>
              </p:cNvPr>
              <p:cNvSpPr txBox="1"/>
              <p:nvPr/>
            </p:nvSpPr>
            <p:spPr>
              <a:xfrm>
                <a:off x="2355322" y="4038332"/>
                <a:ext cx="504796" cy="218290"/>
              </a:xfrm>
              <a:prstGeom prst="rect">
                <a:avLst/>
              </a:prstGeom>
              <a:noFill/>
            </p:spPr>
            <p:txBody>
              <a:bodyPr wrap="none" rtlCol="0">
                <a:spAutoFit/>
              </a:bodyPr>
              <a:lstStyle>
                <a:defPPr>
                  <a:defRPr lang="zh-CN"/>
                </a:defPPr>
                <a:lvl1pPr algn="r">
                  <a:defRPr sz="1200">
                    <a:solidFill>
                      <a:schemeClr val="tx1">
                        <a:lumMod val="50000"/>
                        <a:lumOff val="50000"/>
                      </a:schemeClr>
                    </a:solidFill>
                  </a:defRPr>
                </a:lvl1pPr>
              </a:lstStyle>
              <a:p>
                <a:r>
                  <a:rPr lang="zh-CN" altLang="en-US" sz="1000" dirty="0">
                    <a:solidFill>
                      <a:schemeClr val="bg1"/>
                    </a:solidFill>
                  </a:rPr>
                  <a:t>计划数</a:t>
                </a:r>
              </a:p>
            </p:txBody>
          </p:sp>
        </p:grpSp>
        <p:grpSp>
          <p:nvGrpSpPr>
            <p:cNvPr id="31" name="组合 30">
              <a:extLst>
                <a:ext uri="{FF2B5EF4-FFF2-40B4-BE49-F238E27FC236}">
                  <a16:creationId xmlns:a16="http://schemas.microsoft.com/office/drawing/2014/main" id="{B55EF4A3-CE0C-4B2D-92D3-8A6FD8D70959}"/>
                </a:ext>
              </a:extLst>
            </p:cNvPr>
            <p:cNvGrpSpPr/>
            <p:nvPr/>
          </p:nvGrpSpPr>
          <p:grpSpPr>
            <a:xfrm>
              <a:off x="8110148" y="5086737"/>
              <a:ext cx="959971" cy="218290"/>
              <a:chOff x="3195248" y="4053721"/>
              <a:chExt cx="959971" cy="218290"/>
            </a:xfrm>
          </p:grpSpPr>
          <p:sp>
            <p:nvSpPr>
              <p:cNvPr id="32" name="矩形 31">
                <a:extLst>
                  <a:ext uri="{FF2B5EF4-FFF2-40B4-BE49-F238E27FC236}">
                    <a16:creationId xmlns:a16="http://schemas.microsoft.com/office/drawing/2014/main" id="{895DC632-7767-46A5-BED2-6A41D084123C}"/>
                  </a:ext>
                </a:extLst>
              </p:cNvPr>
              <p:cNvSpPr/>
              <p:nvPr/>
            </p:nvSpPr>
            <p:spPr>
              <a:xfrm>
                <a:off x="3195248" y="4104824"/>
                <a:ext cx="368875" cy="1440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TextBox 30">
                <a:extLst>
                  <a:ext uri="{FF2B5EF4-FFF2-40B4-BE49-F238E27FC236}">
                    <a16:creationId xmlns:a16="http://schemas.microsoft.com/office/drawing/2014/main" id="{8849B274-B103-4EBF-90C4-24387B17B296}"/>
                  </a:ext>
                </a:extLst>
              </p:cNvPr>
              <p:cNvSpPr txBox="1"/>
              <p:nvPr/>
            </p:nvSpPr>
            <p:spPr>
              <a:xfrm>
                <a:off x="3650423" y="4053721"/>
                <a:ext cx="504796" cy="218290"/>
              </a:xfrm>
              <a:prstGeom prst="rect">
                <a:avLst/>
              </a:prstGeom>
              <a:noFill/>
            </p:spPr>
            <p:txBody>
              <a:bodyPr wrap="none" rtlCol="0">
                <a:spAutoFit/>
              </a:bodyPr>
              <a:lstStyle>
                <a:defPPr>
                  <a:defRPr lang="zh-CN"/>
                </a:defPPr>
                <a:lvl1pPr algn="r">
                  <a:defRPr sz="1200">
                    <a:solidFill>
                      <a:schemeClr val="tx1">
                        <a:lumMod val="50000"/>
                        <a:lumOff val="50000"/>
                      </a:schemeClr>
                    </a:solidFill>
                  </a:defRPr>
                </a:lvl1pPr>
              </a:lstStyle>
              <a:p>
                <a:r>
                  <a:rPr lang="zh-CN" altLang="en-US" sz="1000" dirty="0">
                    <a:solidFill>
                      <a:schemeClr val="bg1"/>
                    </a:solidFill>
                  </a:rPr>
                  <a:t>实际数</a:t>
                </a:r>
              </a:p>
            </p:txBody>
          </p:sp>
        </p:grpSp>
      </p:grpSp>
      <p:sp>
        <p:nvSpPr>
          <p:cNvPr id="36" name="品 2">
            <a:extLst>
              <a:ext uri="{FF2B5EF4-FFF2-40B4-BE49-F238E27FC236}">
                <a16:creationId xmlns:a16="http://schemas.microsoft.com/office/drawing/2014/main" id="{62D50C55-2E52-4186-8B41-BB00CFD4D5C6}"/>
              </a:ext>
            </a:extLst>
          </p:cNvPr>
          <p:cNvSpPr>
            <a:spLocks noChangeArrowheads="1"/>
          </p:cNvSpPr>
          <p:nvPr/>
        </p:nvSpPr>
        <p:spPr bwMode="auto">
          <a:xfrm>
            <a:off x="6878190" y="2181914"/>
            <a:ext cx="4298207" cy="3710499"/>
          </a:xfrm>
          <a:prstGeom prst="rect">
            <a:avLst/>
          </a:prstGeom>
          <a:noFill/>
          <a:ln w="12700">
            <a:solidFill>
              <a:schemeClr val="bg1"/>
            </a:solidFill>
            <a:bevel/>
            <a:headEnd/>
            <a:tailEnd/>
          </a:ln>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400">
              <a:solidFill>
                <a:schemeClr val="bg1"/>
              </a:solidFill>
              <a:latin typeface="宋体" panose="02010600030101010101" pitchFamily="2" charset="-122"/>
              <a:sym typeface="宋体" panose="02010600030101010101" pitchFamily="2" charset="-122"/>
            </a:endParaRPr>
          </a:p>
        </p:txBody>
      </p:sp>
      <p:sp>
        <p:nvSpPr>
          <p:cNvPr id="37" name="15">
            <a:extLst>
              <a:ext uri="{FF2B5EF4-FFF2-40B4-BE49-F238E27FC236}">
                <a16:creationId xmlns:a16="http://schemas.microsoft.com/office/drawing/2014/main" id="{B01B037F-FAAA-4AE5-8C9C-51573C60A227}"/>
              </a:ext>
            </a:extLst>
          </p:cNvPr>
          <p:cNvSpPr>
            <a:spLocks noChangeArrowheads="1"/>
          </p:cNvSpPr>
          <p:nvPr>
            <p:custDataLst>
              <p:tags r:id="rId1"/>
            </p:custDataLst>
          </p:nvPr>
        </p:nvSpPr>
        <p:spPr bwMode="auto">
          <a:xfrm>
            <a:off x="7009458" y="2961387"/>
            <a:ext cx="3947181" cy="276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50000"/>
              </a:lnSpc>
              <a:spcBef>
                <a:spcPct val="0"/>
              </a:spcBef>
              <a:buNone/>
            </a:pPr>
            <a:r>
              <a:rPr lang="zh-CN" altLang="en-US" sz="9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这里输入简单的文字概述这里输入简单字概述这里输入简单简单的文字概述这里输入简单的文字概述简单的文字概述这里输入简单的文字概述这里输入简单的文字概述这里输入简单的文字概述这里输入简单的文字概述这里输入这里输入简单的文字概述这里输入简单字概述这里输入简单的文字概述这里输入简单字概述这里输入简单简单的文字概述这里输入简单的文字概述简单的文字概述这里输入简单的文字概述这里输入简单的文字概述这里输入简单的文字概述这里输入简单的文字概述这里输入这里输入简单的文字概述这里输入简单字概述</a:t>
            </a:r>
          </a:p>
          <a:p>
            <a:pPr>
              <a:lnSpc>
                <a:spcPct val="150000"/>
              </a:lnSpc>
              <a:spcBef>
                <a:spcPct val="0"/>
              </a:spcBef>
              <a:buNone/>
            </a:pPr>
            <a:r>
              <a:rPr lang="zh-CN" altLang="en-US" sz="9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这里输入简单的文字概述这里输入简单字概述这里输入简单简单的文字概述这里输入简单的文字概述简单的文字概述这里输入简单的文字概述这里输入简单的文字概述这里输入简单的文字概述这里输入简单的文字概述这里输入这里输入简单的文字概述这里输入简单字概述</a:t>
            </a:r>
          </a:p>
          <a:p>
            <a:pPr>
              <a:lnSpc>
                <a:spcPct val="150000"/>
              </a:lnSpc>
              <a:spcBef>
                <a:spcPct val="0"/>
              </a:spcBef>
              <a:buNone/>
            </a:pPr>
            <a:endParaRPr lang="zh-CN" altLang="en-US" sz="9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12">
            <a:extLst>
              <a:ext uri="{FF2B5EF4-FFF2-40B4-BE49-F238E27FC236}">
                <a16:creationId xmlns:a16="http://schemas.microsoft.com/office/drawing/2014/main" id="{EED5C978-CD53-49E9-ABCF-C98E1C5B5902}"/>
              </a:ext>
            </a:extLst>
          </p:cNvPr>
          <p:cNvSpPr>
            <a:spLocks noChangeArrowheads="1"/>
          </p:cNvSpPr>
          <p:nvPr>
            <p:custDataLst>
              <p:tags r:id="rId2"/>
            </p:custDataLst>
          </p:nvPr>
        </p:nvSpPr>
        <p:spPr bwMode="auto">
          <a:xfrm>
            <a:off x="7009458" y="2510075"/>
            <a:ext cx="38084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这里输入简单的文字概述</a:t>
            </a:r>
            <a:endParaRPr lang="zh-CN" altLang="en-US" sz="1600" b="1" dirty="0">
              <a:solidFill>
                <a:schemeClr val="bg1"/>
              </a:solidFill>
              <a:sym typeface="宋体" panose="02010600030101010101" pitchFamily="2" charset="-122"/>
            </a:endParaRPr>
          </a:p>
        </p:txBody>
      </p:sp>
    </p:spTree>
    <p:extLst>
      <p:ext uri="{BB962C8B-B14F-4D97-AF65-F5344CB8AC3E}">
        <p14:creationId xmlns:p14="http://schemas.microsoft.com/office/powerpoint/2010/main" val="1121708262"/>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anim calcmode="lin" valueType="num">
                                      <p:cBhvr>
                                        <p:cTn id="18" dur="500" fill="hold"/>
                                        <p:tgtEl>
                                          <p:spTgt spid="36"/>
                                        </p:tgtEl>
                                        <p:attrNameLst>
                                          <p:attrName>ppt_x</p:attrName>
                                        </p:attrNameLst>
                                      </p:cBhvr>
                                      <p:tavLst>
                                        <p:tav tm="0">
                                          <p:val>
                                            <p:strVal val="#ppt_x"/>
                                          </p:val>
                                        </p:tav>
                                        <p:tav tm="100000">
                                          <p:val>
                                            <p:strVal val="#ppt_x"/>
                                          </p:val>
                                        </p:tav>
                                      </p:tavLst>
                                    </p:anim>
                                    <p:anim calcmode="lin" valueType="num">
                                      <p:cBhvr>
                                        <p:cTn id="19" dur="500" fill="hold"/>
                                        <p:tgtEl>
                                          <p:spTgt spid="3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anim calcmode="lin" valueType="num">
                                      <p:cBhvr>
                                        <p:cTn id="24" dur="500" fill="hold"/>
                                        <p:tgtEl>
                                          <p:spTgt spid="37"/>
                                        </p:tgtEl>
                                        <p:attrNameLst>
                                          <p:attrName>ppt_x</p:attrName>
                                        </p:attrNameLst>
                                      </p:cBhvr>
                                      <p:tavLst>
                                        <p:tav tm="0">
                                          <p:val>
                                            <p:strVal val="#ppt_x"/>
                                          </p:val>
                                        </p:tav>
                                        <p:tav tm="100000">
                                          <p:val>
                                            <p:strVal val="#ppt_x"/>
                                          </p:val>
                                        </p:tav>
                                      </p:tavLst>
                                    </p:anim>
                                    <p:anim calcmode="lin" valueType="num">
                                      <p:cBhvr>
                                        <p:cTn id="25" dur="500" fill="hold"/>
                                        <p:tgtEl>
                                          <p:spTgt spid="3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anim calcmode="lin" valueType="num">
                                      <p:cBhvr>
                                        <p:cTn id="30" dur="500" fill="hold"/>
                                        <p:tgtEl>
                                          <p:spTgt spid="38"/>
                                        </p:tgtEl>
                                        <p:attrNameLst>
                                          <p:attrName>ppt_x</p:attrName>
                                        </p:attrNameLst>
                                      </p:cBhvr>
                                      <p:tavLst>
                                        <p:tav tm="0">
                                          <p:val>
                                            <p:strVal val="#ppt_x"/>
                                          </p:val>
                                        </p:tav>
                                        <p:tav tm="100000">
                                          <p:val>
                                            <p:strVal val="#ppt_x"/>
                                          </p:val>
                                        </p:tav>
                                      </p:tavLst>
                                    </p:anim>
                                    <p:anim calcmode="lin" valueType="num">
                                      <p:cBhvr>
                                        <p:cTn id="31"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499114" y="380748"/>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nvGrpSpPr>
          <p:cNvPr id="5" name="组合 4">
            <a:extLst>
              <a:ext uri="{FF2B5EF4-FFF2-40B4-BE49-F238E27FC236}">
                <a16:creationId xmlns:a16="http://schemas.microsoft.com/office/drawing/2014/main" id="{566BC6F8-51DF-43B8-86B7-E68197092748}"/>
              </a:ext>
            </a:extLst>
          </p:cNvPr>
          <p:cNvGrpSpPr/>
          <p:nvPr/>
        </p:nvGrpSpPr>
        <p:grpSpPr>
          <a:xfrm>
            <a:off x="535723" y="1417782"/>
            <a:ext cx="11174897" cy="5264225"/>
            <a:chOff x="304800" y="960150"/>
            <a:chExt cx="8259616" cy="3890907"/>
          </a:xfrm>
        </p:grpSpPr>
        <p:sp>
          <p:nvSpPr>
            <p:cNvPr id="6" name="Oval 3">
              <a:extLst>
                <a:ext uri="{FF2B5EF4-FFF2-40B4-BE49-F238E27FC236}">
                  <a16:creationId xmlns:a16="http://schemas.microsoft.com/office/drawing/2014/main" id="{FD603D3D-CBF7-48EE-8058-BFCCFC621805}"/>
                </a:ext>
              </a:extLst>
            </p:cNvPr>
            <p:cNvSpPr/>
            <p:nvPr/>
          </p:nvSpPr>
          <p:spPr>
            <a:xfrm>
              <a:off x="1422541" y="2513259"/>
              <a:ext cx="533400" cy="53340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7" name="Oval 4">
              <a:extLst>
                <a:ext uri="{FF2B5EF4-FFF2-40B4-BE49-F238E27FC236}">
                  <a16:creationId xmlns:a16="http://schemas.microsoft.com/office/drawing/2014/main" id="{566454BE-60FE-46E6-ABBA-6B9864320D2E}"/>
                </a:ext>
              </a:extLst>
            </p:cNvPr>
            <p:cNvSpPr/>
            <p:nvPr/>
          </p:nvSpPr>
          <p:spPr>
            <a:xfrm>
              <a:off x="2991872" y="3443871"/>
              <a:ext cx="533400" cy="53340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8" name="Oval 5">
              <a:extLst>
                <a:ext uri="{FF2B5EF4-FFF2-40B4-BE49-F238E27FC236}">
                  <a16:creationId xmlns:a16="http://schemas.microsoft.com/office/drawing/2014/main" id="{5FA7AD9E-889A-4E91-8C4E-F37B5EA0F964}"/>
                </a:ext>
              </a:extLst>
            </p:cNvPr>
            <p:cNvSpPr/>
            <p:nvPr/>
          </p:nvSpPr>
          <p:spPr>
            <a:xfrm>
              <a:off x="4823412" y="2118178"/>
              <a:ext cx="533400" cy="53340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9" name="Oval 6">
              <a:extLst>
                <a:ext uri="{FF2B5EF4-FFF2-40B4-BE49-F238E27FC236}">
                  <a16:creationId xmlns:a16="http://schemas.microsoft.com/office/drawing/2014/main" id="{F3C50830-0BA1-4390-81BE-E76D3EEFFD1B}"/>
                </a:ext>
              </a:extLst>
            </p:cNvPr>
            <p:cNvSpPr/>
            <p:nvPr/>
          </p:nvSpPr>
          <p:spPr>
            <a:xfrm>
              <a:off x="5917407" y="3075084"/>
              <a:ext cx="533400" cy="53340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10" name="Oval 7">
              <a:extLst>
                <a:ext uri="{FF2B5EF4-FFF2-40B4-BE49-F238E27FC236}">
                  <a16:creationId xmlns:a16="http://schemas.microsoft.com/office/drawing/2014/main" id="{A0A8C84C-223E-4E56-8396-6F1E85DB79A3}"/>
                </a:ext>
              </a:extLst>
            </p:cNvPr>
            <p:cNvSpPr/>
            <p:nvPr/>
          </p:nvSpPr>
          <p:spPr>
            <a:xfrm>
              <a:off x="8031016" y="1658918"/>
              <a:ext cx="533400" cy="53340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cxnSp>
          <p:nvCxnSpPr>
            <p:cNvPr id="11" name="Straight Connector 9">
              <a:extLst>
                <a:ext uri="{FF2B5EF4-FFF2-40B4-BE49-F238E27FC236}">
                  <a16:creationId xmlns:a16="http://schemas.microsoft.com/office/drawing/2014/main" id="{24C9BB8B-7268-4110-9D34-68D588E4D268}"/>
                </a:ext>
              </a:extLst>
            </p:cNvPr>
            <p:cNvCxnSpPr>
              <a:stCxn id="6" idx="5"/>
              <a:endCxn id="7" idx="2"/>
            </p:cNvCxnSpPr>
            <p:nvPr/>
          </p:nvCxnSpPr>
          <p:spPr>
            <a:xfrm>
              <a:off x="1877826" y="2968544"/>
              <a:ext cx="1114046" cy="74202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8FCDC1F-420C-4EEE-A866-121DE2A8B47C}"/>
                </a:ext>
              </a:extLst>
            </p:cNvPr>
            <p:cNvCxnSpPr>
              <a:stCxn id="7" idx="6"/>
              <a:endCxn id="8" idx="3"/>
            </p:cNvCxnSpPr>
            <p:nvPr/>
          </p:nvCxnSpPr>
          <p:spPr>
            <a:xfrm flipV="1">
              <a:off x="3525272" y="2573463"/>
              <a:ext cx="1376255" cy="113710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3">
              <a:extLst>
                <a:ext uri="{FF2B5EF4-FFF2-40B4-BE49-F238E27FC236}">
                  <a16:creationId xmlns:a16="http://schemas.microsoft.com/office/drawing/2014/main" id="{DA0E2175-CAF6-4088-B778-089C704AFE27}"/>
                </a:ext>
              </a:extLst>
            </p:cNvPr>
            <p:cNvCxnSpPr>
              <a:stCxn id="8" idx="5"/>
              <a:endCxn id="9" idx="1"/>
            </p:cNvCxnSpPr>
            <p:nvPr/>
          </p:nvCxnSpPr>
          <p:spPr>
            <a:xfrm>
              <a:off x="5278697" y="2573463"/>
              <a:ext cx="716825" cy="579736"/>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5">
              <a:extLst>
                <a:ext uri="{FF2B5EF4-FFF2-40B4-BE49-F238E27FC236}">
                  <a16:creationId xmlns:a16="http://schemas.microsoft.com/office/drawing/2014/main" id="{238C280E-E831-43AC-9721-35884C57C78A}"/>
                </a:ext>
              </a:extLst>
            </p:cNvPr>
            <p:cNvCxnSpPr>
              <a:stCxn id="9" idx="6"/>
              <a:endCxn id="10" idx="3"/>
            </p:cNvCxnSpPr>
            <p:nvPr/>
          </p:nvCxnSpPr>
          <p:spPr>
            <a:xfrm flipV="1">
              <a:off x="6450807" y="2114203"/>
              <a:ext cx="1658324" cy="122758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 Box 10">
              <a:extLst>
                <a:ext uri="{FF2B5EF4-FFF2-40B4-BE49-F238E27FC236}">
                  <a16:creationId xmlns:a16="http://schemas.microsoft.com/office/drawing/2014/main" id="{D88F4268-5A38-4837-B039-7C8AF5F386C2}"/>
                </a:ext>
              </a:extLst>
            </p:cNvPr>
            <p:cNvSpPr txBox="1">
              <a:spLocks noChangeArrowheads="1"/>
            </p:cNvSpPr>
            <p:nvPr/>
          </p:nvSpPr>
          <p:spPr bwMode="auto">
            <a:xfrm>
              <a:off x="304800" y="1107534"/>
              <a:ext cx="1718154" cy="1364907"/>
            </a:xfrm>
            <a:prstGeom prst="rect">
              <a:avLst/>
            </a:prstGeom>
            <a:noFill/>
            <a:ln w="9525">
              <a:noFill/>
              <a:miter lim="800000"/>
              <a:headEnd/>
              <a:tailEnd/>
            </a:ln>
          </p:spPr>
          <p:txBody>
            <a:bodyPr wrap="square" lIns="45720" tIns="22860" rIns="45720" bIns="22860">
              <a:spAutoFit/>
            </a:bodyPr>
            <a:lstStyle/>
            <a:p>
              <a:pPr algn="r" defTabSz="1088232"/>
              <a:r>
                <a:rPr lang="en-US" sz="4400" dirty="0">
                  <a:solidFill>
                    <a:schemeClr val="bg1"/>
                  </a:solidFill>
                  <a:latin typeface="Open Sans" pitchFamily="34" charset="0"/>
                  <a:ea typeface="Open Sans" pitchFamily="34" charset="0"/>
                  <a:cs typeface="Open Sans" pitchFamily="34" charset="0"/>
                </a:rPr>
                <a:t>01</a:t>
              </a:r>
              <a:endParaRPr lang="en-US" sz="2000" dirty="0">
                <a:solidFill>
                  <a:schemeClr val="bg1"/>
                </a:solidFill>
                <a:latin typeface="Open Sans" pitchFamily="34" charset="0"/>
                <a:ea typeface="Open Sans" pitchFamily="34" charset="0"/>
                <a:cs typeface="Open Sans" pitchFamily="34" charset="0"/>
              </a:endParaRPr>
            </a:p>
            <a:p>
              <a:pPr algn="r" defTabSz="1088232"/>
              <a:r>
                <a:rPr lang="en-US" sz="2000" b="1" dirty="0">
                  <a:solidFill>
                    <a:schemeClr val="bg1"/>
                  </a:solidFill>
                  <a:latin typeface="Open Sans" pitchFamily="34" charset="0"/>
                  <a:ea typeface="Open Sans" pitchFamily="34" charset="0"/>
                  <a:cs typeface="Open Sans" pitchFamily="34" charset="0"/>
                </a:rPr>
                <a:t>Planning</a:t>
              </a:r>
            </a:p>
            <a:p>
              <a:pPr algn="r" defTabSz="1088232"/>
              <a:endParaRPr lang="en-US" sz="1100" b="1" dirty="0">
                <a:solidFill>
                  <a:schemeClr val="bg1"/>
                </a:solidFill>
                <a:latin typeface="Open Sans" pitchFamily="34" charset="0"/>
                <a:ea typeface="Open Sans" pitchFamily="34" charset="0"/>
                <a:cs typeface="Open Sans" pitchFamily="34" charset="0"/>
              </a:endParaRPr>
            </a:p>
            <a:p>
              <a:pPr algn="r" defTabSz="1088232"/>
              <a:r>
                <a:rPr lang="en-US" sz="1400" dirty="0" err="1">
                  <a:solidFill>
                    <a:schemeClr val="bg1"/>
                  </a:solidFill>
                  <a:latin typeface="Open Sans" pitchFamily="34" charset="0"/>
                  <a:ea typeface="Open Sans" pitchFamily="34" charset="0"/>
                  <a:cs typeface="Open Sans" pitchFamily="34" charset="0"/>
                </a:rPr>
                <a:t>Nullam</a:t>
              </a:r>
              <a:r>
                <a:rPr lang="en-US" sz="1400" dirty="0">
                  <a:solidFill>
                    <a:schemeClr val="bg1"/>
                  </a:solidFill>
                  <a:latin typeface="Open Sans" pitchFamily="34" charset="0"/>
                  <a:ea typeface="Open Sans" pitchFamily="34" charset="0"/>
                  <a:cs typeface="Open Sans" pitchFamily="34" charset="0"/>
                </a:rPr>
                <a:t> </a:t>
              </a:r>
              <a:r>
                <a:rPr lang="en-US" sz="1400" dirty="0" err="1">
                  <a:solidFill>
                    <a:schemeClr val="bg1"/>
                  </a:solidFill>
                  <a:latin typeface="Open Sans" pitchFamily="34" charset="0"/>
                  <a:ea typeface="Open Sans" pitchFamily="34" charset="0"/>
                  <a:cs typeface="Open Sans" pitchFamily="34" charset="0"/>
                </a:rPr>
                <a:t>eu</a:t>
              </a:r>
              <a:r>
                <a:rPr lang="en-US" sz="1400" dirty="0">
                  <a:solidFill>
                    <a:schemeClr val="bg1"/>
                  </a:solidFill>
                  <a:latin typeface="Open Sans" pitchFamily="34" charset="0"/>
                  <a:ea typeface="Open Sans" pitchFamily="34" charset="0"/>
                  <a:cs typeface="Open Sans" pitchFamily="34" charset="0"/>
                </a:rPr>
                <a:t> </a:t>
              </a:r>
              <a:r>
                <a:rPr lang="en-US" sz="1400" dirty="0" err="1">
                  <a:solidFill>
                    <a:schemeClr val="bg1"/>
                  </a:solidFill>
                  <a:latin typeface="Open Sans" pitchFamily="34" charset="0"/>
                  <a:ea typeface="Open Sans" pitchFamily="34" charset="0"/>
                  <a:cs typeface="Open Sans" pitchFamily="34" charset="0"/>
                </a:rPr>
                <a:t>tempor</a:t>
              </a:r>
              <a:r>
                <a:rPr lang="en-US" sz="1400" dirty="0">
                  <a:solidFill>
                    <a:schemeClr val="bg1"/>
                  </a:solidFill>
                  <a:latin typeface="Open Sans" pitchFamily="34" charset="0"/>
                  <a:ea typeface="Open Sans" pitchFamily="34" charset="0"/>
                  <a:cs typeface="Open Sans" pitchFamily="34" charset="0"/>
                </a:rPr>
                <a:t> </a:t>
              </a:r>
              <a:r>
                <a:rPr lang="en-US" sz="1400" dirty="0" err="1">
                  <a:solidFill>
                    <a:schemeClr val="bg1"/>
                  </a:solidFill>
                  <a:latin typeface="Open Sans" pitchFamily="34" charset="0"/>
                  <a:ea typeface="Open Sans" pitchFamily="34" charset="0"/>
                  <a:cs typeface="Open Sans" pitchFamily="34" charset="0"/>
                </a:rPr>
                <a:t>purus</a:t>
              </a:r>
              <a:r>
                <a:rPr lang="en-US" sz="1400" dirty="0">
                  <a:solidFill>
                    <a:schemeClr val="bg1"/>
                  </a:solidFill>
                  <a:latin typeface="Open Sans" pitchFamily="34" charset="0"/>
                  <a:ea typeface="Open Sans" pitchFamily="34" charset="0"/>
                  <a:cs typeface="Open Sans" pitchFamily="34" charset="0"/>
                </a:rPr>
                <a:t>. </a:t>
              </a:r>
              <a:r>
                <a:rPr lang="en-US" sz="1400" dirty="0" err="1">
                  <a:solidFill>
                    <a:schemeClr val="bg1"/>
                  </a:solidFill>
                  <a:latin typeface="Open Sans" pitchFamily="34" charset="0"/>
                  <a:ea typeface="Open Sans" pitchFamily="34" charset="0"/>
                  <a:cs typeface="Open Sans" pitchFamily="34" charset="0"/>
                </a:rPr>
                <a:t>Nunc</a:t>
              </a:r>
              <a:r>
                <a:rPr lang="en-US" sz="1400" dirty="0">
                  <a:solidFill>
                    <a:schemeClr val="bg1"/>
                  </a:solidFill>
                  <a:latin typeface="Open Sans" pitchFamily="34" charset="0"/>
                  <a:ea typeface="Open Sans" pitchFamily="34" charset="0"/>
                  <a:cs typeface="Open Sans" pitchFamily="34" charset="0"/>
                </a:rPr>
                <a:t> a </a:t>
              </a:r>
              <a:r>
                <a:rPr lang="en-US" sz="1400" dirty="0" err="1">
                  <a:solidFill>
                    <a:schemeClr val="bg1"/>
                  </a:solidFill>
                  <a:latin typeface="Open Sans" pitchFamily="34" charset="0"/>
                  <a:ea typeface="Open Sans" pitchFamily="34" charset="0"/>
                  <a:cs typeface="Open Sans" pitchFamily="34" charset="0"/>
                </a:rPr>
                <a:t>leo</a:t>
              </a:r>
              <a:r>
                <a:rPr lang="en-US" sz="1400" dirty="0">
                  <a:solidFill>
                    <a:schemeClr val="bg1"/>
                  </a:solidFill>
                  <a:latin typeface="Open Sans" pitchFamily="34" charset="0"/>
                  <a:ea typeface="Open Sans" pitchFamily="34" charset="0"/>
                  <a:cs typeface="Open Sans" pitchFamily="34" charset="0"/>
                </a:rPr>
                <a:t> magna, sit </a:t>
              </a:r>
              <a:r>
                <a:rPr lang="en-US" sz="1400" dirty="0" err="1">
                  <a:solidFill>
                    <a:schemeClr val="bg1"/>
                  </a:solidFill>
                  <a:latin typeface="Open Sans" pitchFamily="34" charset="0"/>
                  <a:ea typeface="Open Sans" pitchFamily="34" charset="0"/>
                  <a:cs typeface="Open Sans" pitchFamily="34" charset="0"/>
                </a:rPr>
                <a:t>amet</a:t>
              </a:r>
              <a:r>
                <a:rPr lang="en-US" sz="1400" dirty="0">
                  <a:solidFill>
                    <a:schemeClr val="bg1"/>
                  </a:solidFill>
                  <a:latin typeface="Open Sans" pitchFamily="34" charset="0"/>
                  <a:ea typeface="Open Sans" pitchFamily="34" charset="0"/>
                  <a:cs typeface="Open Sans" pitchFamily="34" charset="0"/>
                </a:rPr>
                <a:t> </a:t>
              </a:r>
              <a:r>
                <a:rPr lang="en-US" sz="1400" dirty="0" err="1">
                  <a:solidFill>
                    <a:schemeClr val="bg1"/>
                  </a:solidFill>
                  <a:latin typeface="Open Sans" pitchFamily="34" charset="0"/>
                  <a:ea typeface="Open Sans" pitchFamily="34" charset="0"/>
                  <a:cs typeface="Open Sans" pitchFamily="34" charset="0"/>
                </a:rPr>
                <a:t>consequat</a:t>
              </a:r>
              <a:r>
                <a:rPr lang="en-US" sz="1400" dirty="0">
                  <a:solidFill>
                    <a:schemeClr val="bg1"/>
                  </a:solidFill>
                  <a:latin typeface="Open Sans" pitchFamily="34" charset="0"/>
                  <a:ea typeface="Open Sans" pitchFamily="34" charset="0"/>
                  <a:cs typeface="Open Sans" pitchFamily="34" charset="0"/>
                </a:rPr>
                <a:t> </a:t>
              </a:r>
              <a:r>
                <a:rPr lang="en-US" sz="1400" dirty="0" err="1">
                  <a:solidFill>
                    <a:schemeClr val="bg1"/>
                  </a:solidFill>
                  <a:latin typeface="Open Sans" pitchFamily="34" charset="0"/>
                  <a:ea typeface="Open Sans" pitchFamily="34" charset="0"/>
                  <a:cs typeface="Open Sans" pitchFamily="34" charset="0"/>
                </a:rPr>
                <a:t>risus</a:t>
              </a:r>
              <a:r>
                <a:rPr lang="en-US" sz="1400" dirty="0">
                  <a:solidFill>
                    <a:schemeClr val="bg1"/>
                  </a:solidFill>
                  <a:latin typeface="Open Sans" pitchFamily="34" charset="0"/>
                  <a:ea typeface="Open Sans" pitchFamily="34" charset="0"/>
                  <a:cs typeface="Open Sans" pitchFamily="34" charset="0"/>
                </a:rPr>
                <a:t>.</a:t>
              </a:r>
              <a:endParaRPr lang="en-US" sz="1200" dirty="0">
                <a:solidFill>
                  <a:schemeClr val="bg1"/>
                </a:solidFill>
                <a:latin typeface="Open Sans" pitchFamily="34" charset="0"/>
                <a:ea typeface="Open Sans" pitchFamily="34" charset="0"/>
                <a:cs typeface="Open Sans" pitchFamily="34" charset="0"/>
              </a:endParaRPr>
            </a:p>
          </p:txBody>
        </p:sp>
        <p:sp>
          <p:nvSpPr>
            <p:cNvPr id="19" name="Text Box 10">
              <a:extLst>
                <a:ext uri="{FF2B5EF4-FFF2-40B4-BE49-F238E27FC236}">
                  <a16:creationId xmlns:a16="http://schemas.microsoft.com/office/drawing/2014/main" id="{0211A206-7004-49B9-BA30-47165028F767}"/>
                </a:ext>
              </a:extLst>
            </p:cNvPr>
            <p:cNvSpPr txBox="1">
              <a:spLocks noChangeArrowheads="1"/>
            </p:cNvSpPr>
            <p:nvPr/>
          </p:nvSpPr>
          <p:spPr bwMode="auto">
            <a:xfrm>
              <a:off x="1101246" y="3486150"/>
              <a:ext cx="1718154" cy="1364907"/>
            </a:xfrm>
            <a:prstGeom prst="rect">
              <a:avLst/>
            </a:prstGeom>
            <a:noFill/>
            <a:ln w="9525">
              <a:noFill/>
              <a:miter lim="800000"/>
              <a:headEnd/>
              <a:tailEnd/>
            </a:ln>
          </p:spPr>
          <p:txBody>
            <a:bodyPr wrap="square" lIns="45720" tIns="22860" rIns="45720" bIns="22860">
              <a:spAutoFit/>
            </a:bodyPr>
            <a:lstStyle/>
            <a:p>
              <a:pPr algn="r" defTabSz="1088232"/>
              <a:r>
                <a:rPr lang="en-US" sz="4400">
                  <a:solidFill>
                    <a:schemeClr val="bg1"/>
                  </a:solidFill>
                  <a:latin typeface="Open Sans" pitchFamily="34" charset="0"/>
                  <a:ea typeface="Open Sans" pitchFamily="34" charset="0"/>
                  <a:cs typeface="Open Sans" pitchFamily="34" charset="0"/>
                </a:rPr>
                <a:t>02</a:t>
              </a:r>
              <a:endParaRPr lang="en-US" sz="2000">
                <a:solidFill>
                  <a:schemeClr val="bg1"/>
                </a:solidFill>
                <a:latin typeface="Open Sans" pitchFamily="34" charset="0"/>
                <a:ea typeface="Open Sans" pitchFamily="34" charset="0"/>
                <a:cs typeface="Open Sans" pitchFamily="34" charset="0"/>
              </a:endParaRPr>
            </a:p>
            <a:p>
              <a:pPr algn="r" defTabSz="1088232"/>
              <a:r>
                <a:rPr lang="en-US" sz="2000" b="1">
                  <a:solidFill>
                    <a:schemeClr val="bg1"/>
                  </a:solidFill>
                  <a:latin typeface="Open Sans" pitchFamily="34" charset="0"/>
                  <a:ea typeface="Open Sans" pitchFamily="34" charset="0"/>
                  <a:cs typeface="Open Sans" pitchFamily="34" charset="0"/>
                </a:rPr>
                <a:t>Designing</a:t>
              </a:r>
            </a:p>
            <a:p>
              <a:pPr algn="r" defTabSz="1088232"/>
              <a:endParaRPr lang="en-US" sz="1100" b="1">
                <a:solidFill>
                  <a:schemeClr val="bg1"/>
                </a:solidFill>
                <a:latin typeface="Open Sans" pitchFamily="34" charset="0"/>
                <a:ea typeface="Open Sans" pitchFamily="34" charset="0"/>
                <a:cs typeface="Open Sans" pitchFamily="34" charset="0"/>
              </a:endParaRPr>
            </a:p>
            <a:p>
              <a:pPr algn="r" defTabSz="1088232"/>
              <a:r>
                <a:rPr lang="en-US" sz="1400">
                  <a:solidFill>
                    <a:schemeClr val="bg1"/>
                  </a:solidFill>
                  <a:latin typeface="Open Sans" pitchFamily="34" charset="0"/>
                  <a:ea typeface="Open Sans" pitchFamily="34" charset="0"/>
                  <a:cs typeface="Open Sans" pitchFamily="34" charset="0"/>
                </a:rPr>
                <a:t>Nullam eu tempor purus. Nunc a leo magna, sit amet consequat risus.</a:t>
              </a:r>
              <a:endParaRPr lang="en-US" sz="1200">
                <a:solidFill>
                  <a:schemeClr val="bg1"/>
                </a:solidFill>
                <a:latin typeface="Open Sans" pitchFamily="34" charset="0"/>
                <a:ea typeface="Open Sans" pitchFamily="34" charset="0"/>
                <a:cs typeface="Open Sans" pitchFamily="34" charset="0"/>
              </a:endParaRPr>
            </a:p>
          </p:txBody>
        </p:sp>
        <p:sp>
          <p:nvSpPr>
            <p:cNvPr id="20" name="Text Box 10">
              <a:extLst>
                <a:ext uri="{FF2B5EF4-FFF2-40B4-BE49-F238E27FC236}">
                  <a16:creationId xmlns:a16="http://schemas.microsoft.com/office/drawing/2014/main" id="{737A5828-9C55-40EE-ADB7-00C35DD6DE41}"/>
                </a:ext>
              </a:extLst>
            </p:cNvPr>
            <p:cNvSpPr txBox="1">
              <a:spLocks noChangeArrowheads="1"/>
            </p:cNvSpPr>
            <p:nvPr/>
          </p:nvSpPr>
          <p:spPr bwMode="auto">
            <a:xfrm>
              <a:off x="2930046" y="1276350"/>
              <a:ext cx="1718154" cy="1364907"/>
            </a:xfrm>
            <a:prstGeom prst="rect">
              <a:avLst/>
            </a:prstGeom>
            <a:noFill/>
            <a:ln w="9525">
              <a:noFill/>
              <a:miter lim="800000"/>
              <a:headEnd/>
              <a:tailEnd/>
            </a:ln>
          </p:spPr>
          <p:txBody>
            <a:bodyPr wrap="square" lIns="45720" tIns="22860" rIns="45720" bIns="22860">
              <a:spAutoFit/>
            </a:bodyPr>
            <a:lstStyle/>
            <a:p>
              <a:pPr algn="r" defTabSz="1088232"/>
              <a:r>
                <a:rPr lang="en-US" sz="4400">
                  <a:solidFill>
                    <a:schemeClr val="bg1"/>
                  </a:solidFill>
                  <a:latin typeface="Open Sans" pitchFamily="34" charset="0"/>
                  <a:ea typeface="Open Sans" pitchFamily="34" charset="0"/>
                  <a:cs typeface="Open Sans" pitchFamily="34" charset="0"/>
                </a:rPr>
                <a:t>03</a:t>
              </a:r>
              <a:endParaRPr lang="en-US" sz="2000">
                <a:solidFill>
                  <a:schemeClr val="bg1"/>
                </a:solidFill>
                <a:latin typeface="Open Sans" pitchFamily="34" charset="0"/>
                <a:ea typeface="Open Sans" pitchFamily="34" charset="0"/>
                <a:cs typeface="Open Sans" pitchFamily="34" charset="0"/>
              </a:endParaRPr>
            </a:p>
            <a:p>
              <a:pPr algn="r" defTabSz="1088232"/>
              <a:r>
                <a:rPr lang="en-US" sz="2000" b="1">
                  <a:solidFill>
                    <a:schemeClr val="bg1"/>
                  </a:solidFill>
                  <a:latin typeface="Open Sans" pitchFamily="34" charset="0"/>
                  <a:ea typeface="Open Sans" pitchFamily="34" charset="0"/>
                  <a:cs typeface="Open Sans" pitchFamily="34" charset="0"/>
                </a:rPr>
                <a:t>Controlling</a:t>
              </a:r>
            </a:p>
            <a:p>
              <a:pPr algn="r" defTabSz="1088232"/>
              <a:endParaRPr lang="en-US" sz="1100" b="1">
                <a:solidFill>
                  <a:schemeClr val="bg1"/>
                </a:solidFill>
                <a:latin typeface="Open Sans" pitchFamily="34" charset="0"/>
                <a:ea typeface="Open Sans" pitchFamily="34" charset="0"/>
                <a:cs typeface="Open Sans" pitchFamily="34" charset="0"/>
              </a:endParaRPr>
            </a:p>
            <a:p>
              <a:pPr algn="r" defTabSz="1088232"/>
              <a:r>
                <a:rPr lang="en-US" sz="1400">
                  <a:solidFill>
                    <a:schemeClr val="bg1"/>
                  </a:solidFill>
                  <a:latin typeface="Open Sans" pitchFamily="34" charset="0"/>
                  <a:ea typeface="Open Sans" pitchFamily="34" charset="0"/>
                  <a:cs typeface="Open Sans" pitchFamily="34" charset="0"/>
                </a:rPr>
                <a:t>Nullam eu tempor purus. Nunc a leo magna, sit amet consequat risus.</a:t>
              </a:r>
              <a:endParaRPr lang="en-US" sz="1200">
                <a:solidFill>
                  <a:schemeClr val="bg1"/>
                </a:solidFill>
                <a:latin typeface="Open Sans" pitchFamily="34" charset="0"/>
                <a:ea typeface="Open Sans" pitchFamily="34" charset="0"/>
                <a:cs typeface="Open Sans" pitchFamily="34" charset="0"/>
              </a:endParaRPr>
            </a:p>
          </p:txBody>
        </p:sp>
        <p:sp>
          <p:nvSpPr>
            <p:cNvPr id="21" name="Text Box 10">
              <a:extLst>
                <a:ext uri="{FF2B5EF4-FFF2-40B4-BE49-F238E27FC236}">
                  <a16:creationId xmlns:a16="http://schemas.microsoft.com/office/drawing/2014/main" id="{BBAEA3AE-A34A-4DEB-994F-8F849BD7297A}"/>
                </a:ext>
              </a:extLst>
            </p:cNvPr>
            <p:cNvSpPr txBox="1">
              <a:spLocks noChangeArrowheads="1"/>
            </p:cNvSpPr>
            <p:nvPr/>
          </p:nvSpPr>
          <p:spPr bwMode="auto">
            <a:xfrm>
              <a:off x="6019800" y="960150"/>
              <a:ext cx="1718154" cy="1364907"/>
            </a:xfrm>
            <a:prstGeom prst="rect">
              <a:avLst/>
            </a:prstGeom>
            <a:noFill/>
            <a:ln w="9525">
              <a:noFill/>
              <a:miter lim="800000"/>
              <a:headEnd/>
              <a:tailEnd/>
            </a:ln>
          </p:spPr>
          <p:txBody>
            <a:bodyPr wrap="square" lIns="45720" tIns="22860" rIns="45720" bIns="22860">
              <a:spAutoFit/>
            </a:bodyPr>
            <a:lstStyle/>
            <a:p>
              <a:pPr algn="r" defTabSz="1088232"/>
              <a:r>
                <a:rPr lang="en-US" sz="4400">
                  <a:solidFill>
                    <a:schemeClr val="bg1"/>
                  </a:solidFill>
                  <a:latin typeface="Open Sans" pitchFamily="34" charset="0"/>
                  <a:ea typeface="Open Sans" pitchFamily="34" charset="0"/>
                  <a:cs typeface="Open Sans" pitchFamily="34" charset="0"/>
                </a:rPr>
                <a:t>05</a:t>
              </a:r>
              <a:endParaRPr lang="en-US" sz="2000">
                <a:solidFill>
                  <a:schemeClr val="bg1"/>
                </a:solidFill>
                <a:latin typeface="Open Sans" pitchFamily="34" charset="0"/>
                <a:ea typeface="Open Sans" pitchFamily="34" charset="0"/>
                <a:cs typeface="Open Sans" pitchFamily="34" charset="0"/>
              </a:endParaRPr>
            </a:p>
            <a:p>
              <a:pPr algn="r" defTabSz="1088232"/>
              <a:r>
                <a:rPr lang="en-US" sz="2000" b="1">
                  <a:solidFill>
                    <a:schemeClr val="bg1"/>
                  </a:solidFill>
                  <a:latin typeface="Open Sans" pitchFamily="34" charset="0"/>
                  <a:ea typeface="Open Sans" pitchFamily="34" charset="0"/>
                  <a:cs typeface="Open Sans" pitchFamily="34" charset="0"/>
                </a:rPr>
                <a:t>To the Market</a:t>
              </a:r>
            </a:p>
            <a:p>
              <a:pPr algn="r" defTabSz="1088232"/>
              <a:endParaRPr lang="en-US" sz="1100" b="1">
                <a:solidFill>
                  <a:schemeClr val="bg1"/>
                </a:solidFill>
                <a:latin typeface="Open Sans" pitchFamily="34" charset="0"/>
                <a:ea typeface="Open Sans" pitchFamily="34" charset="0"/>
                <a:cs typeface="Open Sans" pitchFamily="34" charset="0"/>
              </a:endParaRPr>
            </a:p>
            <a:p>
              <a:pPr algn="r" defTabSz="1088232"/>
              <a:r>
                <a:rPr lang="en-US" sz="1400">
                  <a:solidFill>
                    <a:schemeClr val="bg1"/>
                  </a:solidFill>
                  <a:latin typeface="Open Sans" pitchFamily="34" charset="0"/>
                  <a:ea typeface="Open Sans" pitchFamily="34" charset="0"/>
                  <a:cs typeface="Open Sans" pitchFamily="34" charset="0"/>
                </a:rPr>
                <a:t>Nullam eu tempor purus. Nunc a leo magna, sit amet consequat risus.</a:t>
              </a:r>
              <a:endParaRPr lang="en-US" sz="1200">
                <a:solidFill>
                  <a:schemeClr val="bg1"/>
                </a:solidFill>
                <a:latin typeface="Open Sans" pitchFamily="34" charset="0"/>
                <a:ea typeface="Open Sans" pitchFamily="34" charset="0"/>
                <a:cs typeface="Open Sans" pitchFamily="34" charset="0"/>
              </a:endParaRPr>
            </a:p>
          </p:txBody>
        </p:sp>
        <p:sp>
          <p:nvSpPr>
            <p:cNvPr id="22" name="Text Box 10">
              <a:extLst>
                <a:ext uri="{FF2B5EF4-FFF2-40B4-BE49-F238E27FC236}">
                  <a16:creationId xmlns:a16="http://schemas.microsoft.com/office/drawing/2014/main" id="{70FB8A42-2F3E-4DD1-83BF-A4262184CD12}"/>
                </a:ext>
              </a:extLst>
            </p:cNvPr>
            <p:cNvSpPr txBox="1">
              <a:spLocks noChangeArrowheads="1"/>
            </p:cNvSpPr>
            <p:nvPr/>
          </p:nvSpPr>
          <p:spPr bwMode="auto">
            <a:xfrm>
              <a:off x="6553200" y="3328050"/>
              <a:ext cx="1718154" cy="1364907"/>
            </a:xfrm>
            <a:prstGeom prst="rect">
              <a:avLst/>
            </a:prstGeom>
            <a:noFill/>
            <a:ln w="9525">
              <a:noFill/>
              <a:miter lim="800000"/>
              <a:headEnd/>
              <a:tailEnd/>
            </a:ln>
          </p:spPr>
          <p:txBody>
            <a:bodyPr wrap="square" lIns="45720" tIns="22860" rIns="45720" bIns="22860">
              <a:spAutoFit/>
            </a:bodyPr>
            <a:lstStyle/>
            <a:p>
              <a:pPr defTabSz="1088232"/>
              <a:r>
                <a:rPr lang="en-US" sz="4400">
                  <a:solidFill>
                    <a:schemeClr val="bg1"/>
                  </a:solidFill>
                  <a:latin typeface="Open Sans" pitchFamily="34" charset="0"/>
                  <a:ea typeface="Open Sans" pitchFamily="34" charset="0"/>
                  <a:cs typeface="Open Sans" pitchFamily="34" charset="0"/>
                </a:rPr>
                <a:t>04</a:t>
              </a:r>
              <a:endParaRPr lang="en-US" sz="2000">
                <a:solidFill>
                  <a:schemeClr val="bg1"/>
                </a:solidFill>
                <a:latin typeface="Open Sans" pitchFamily="34" charset="0"/>
                <a:ea typeface="Open Sans" pitchFamily="34" charset="0"/>
                <a:cs typeface="Open Sans" pitchFamily="34" charset="0"/>
              </a:endParaRPr>
            </a:p>
            <a:p>
              <a:pPr defTabSz="1088232"/>
              <a:r>
                <a:rPr lang="en-US" sz="2000" b="1">
                  <a:solidFill>
                    <a:schemeClr val="bg1"/>
                  </a:solidFill>
                  <a:latin typeface="Open Sans" pitchFamily="34" charset="0"/>
                  <a:ea typeface="Open Sans" pitchFamily="34" charset="0"/>
                  <a:cs typeface="Open Sans" pitchFamily="34" charset="0"/>
                </a:rPr>
                <a:t>Factory</a:t>
              </a:r>
            </a:p>
            <a:p>
              <a:pPr defTabSz="1088232"/>
              <a:endParaRPr lang="en-US" sz="1100" b="1">
                <a:solidFill>
                  <a:schemeClr val="bg1"/>
                </a:solidFill>
                <a:latin typeface="Open Sans" pitchFamily="34" charset="0"/>
                <a:ea typeface="Open Sans" pitchFamily="34" charset="0"/>
                <a:cs typeface="Open Sans" pitchFamily="34" charset="0"/>
              </a:endParaRPr>
            </a:p>
            <a:p>
              <a:pPr defTabSz="1088232"/>
              <a:r>
                <a:rPr lang="en-US" sz="1400">
                  <a:solidFill>
                    <a:schemeClr val="bg1"/>
                  </a:solidFill>
                  <a:latin typeface="Open Sans" pitchFamily="34" charset="0"/>
                  <a:ea typeface="Open Sans" pitchFamily="34" charset="0"/>
                  <a:cs typeface="Open Sans" pitchFamily="34" charset="0"/>
                </a:rPr>
                <a:t>Nullam eu tempor purus. Nunc a leo magna, sit amet consequat risus.</a:t>
              </a:r>
              <a:endParaRPr lang="en-US" sz="1200">
                <a:solidFill>
                  <a:schemeClr val="bg1"/>
                </a:solidFill>
                <a:latin typeface="Open Sans" pitchFamily="34" charset="0"/>
                <a:ea typeface="Open Sans" pitchFamily="34" charset="0"/>
                <a:cs typeface="Open Sans" pitchFamily="34" charset="0"/>
              </a:endParaRPr>
            </a:p>
          </p:txBody>
        </p:sp>
        <p:sp>
          <p:nvSpPr>
            <p:cNvPr id="23" name="Freeform 10">
              <a:extLst>
                <a:ext uri="{FF2B5EF4-FFF2-40B4-BE49-F238E27FC236}">
                  <a16:creationId xmlns:a16="http://schemas.microsoft.com/office/drawing/2014/main" id="{157E2255-F1FE-48AD-86D6-2FBFA9BBFC08}"/>
                </a:ext>
              </a:extLst>
            </p:cNvPr>
            <p:cNvSpPr>
              <a:spLocks noEditPoints="1"/>
            </p:cNvSpPr>
            <p:nvPr/>
          </p:nvSpPr>
          <p:spPr bwMode="auto">
            <a:xfrm>
              <a:off x="8183130" y="1824909"/>
              <a:ext cx="229172" cy="201418"/>
            </a:xfrm>
            <a:custGeom>
              <a:avLst/>
              <a:gdLst>
                <a:gd name="T0" fmla="*/ 121 w 122"/>
                <a:gd name="T1" fmla="*/ 103 h 107"/>
                <a:gd name="T2" fmla="*/ 63 w 122"/>
                <a:gd name="T3" fmla="*/ 1 h 107"/>
                <a:gd name="T4" fmla="*/ 61 w 122"/>
                <a:gd name="T5" fmla="*/ 0 h 107"/>
                <a:gd name="T6" fmla="*/ 59 w 122"/>
                <a:gd name="T7" fmla="*/ 1 h 107"/>
                <a:gd name="T8" fmla="*/ 1 w 122"/>
                <a:gd name="T9" fmla="*/ 103 h 107"/>
                <a:gd name="T10" fmla="*/ 0 w 122"/>
                <a:gd name="T11" fmla="*/ 105 h 107"/>
                <a:gd name="T12" fmla="*/ 0 w 122"/>
                <a:gd name="T13" fmla="*/ 106 h 107"/>
                <a:gd name="T14" fmla="*/ 3 w 122"/>
                <a:gd name="T15" fmla="*/ 107 h 107"/>
                <a:gd name="T16" fmla="*/ 119 w 122"/>
                <a:gd name="T17" fmla="*/ 107 h 107"/>
                <a:gd name="T18" fmla="*/ 121 w 122"/>
                <a:gd name="T19" fmla="*/ 106 h 107"/>
                <a:gd name="T20" fmla="*/ 121 w 122"/>
                <a:gd name="T21" fmla="*/ 103 h 107"/>
                <a:gd name="T22" fmla="*/ 55 w 122"/>
                <a:gd name="T23" fmla="*/ 38 h 107"/>
                <a:gd name="T24" fmla="*/ 67 w 122"/>
                <a:gd name="T25" fmla="*/ 38 h 107"/>
                <a:gd name="T26" fmla="*/ 67 w 122"/>
                <a:gd name="T27" fmla="*/ 76 h 107"/>
                <a:gd name="T28" fmla="*/ 55 w 122"/>
                <a:gd name="T29" fmla="*/ 76 h 107"/>
                <a:gd name="T30" fmla="*/ 55 w 122"/>
                <a:gd name="T31" fmla="*/ 38 h 107"/>
                <a:gd name="T32" fmla="*/ 61 w 122"/>
                <a:gd name="T33" fmla="*/ 97 h 107"/>
                <a:gd name="T34" fmla="*/ 55 w 122"/>
                <a:gd name="T35" fmla="*/ 91 h 107"/>
                <a:gd name="T36" fmla="*/ 61 w 122"/>
                <a:gd name="T37" fmla="*/ 86 h 107"/>
                <a:gd name="T38" fmla="*/ 67 w 122"/>
                <a:gd name="T39" fmla="*/ 91 h 107"/>
                <a:gd name="T40" fmla="*/ 61 w 122"/>
                <a:gd name="T41" fmla="*/ 9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 h="107">
                  <a:moveTo>
                    <a:pt x="121" y="103"/>
                  </a:moveTo>
                  <a:cubicBezTo>
                    <a:pt x="63" y="1"/>
                    <a:pt x="63" y="1"/>
                    <a:pt x="63" y="1"/>
                  </a:cubicBezTo>
                  <a:cubicBezTo>
                    <a:pt x="63" y="1"/>
                    <a:pt x="62" y="0"/>
                    <a:pt x="61" y="0"/>
                  </a:cubicBezTo>
                  <a:cubicBezTo>
                    <a:pt x="60" y="0"/>
                    <a:pt x="59" y="1"/>
                    <a:pt x="59" y="1"/>
                  </a:cubicBezTo>
                  <a:cubicBezTo>
                    <a:pt x="1" y="103"/>
                    <a:pt x="1" y="103"/>
                    <a:pt x="1" y="103"/>
                  </a:cubicBezTo>
                  <a:cubicBezTo>
                    <a:pt x="0" y="104"/>
                    <a:pt x="0" y="104"/>
                    <a:pt x="0" y="105"/>
                  </a:cubicBezTo>
                  <a:cubicBezTo>
                    <a:pt x="0" y="106"/>
                    <a:pt x="0" y="106"/>
                    <a:pt x="0" y="106"/>
                  </a:cubicBezTo>
                  <a:cubicBezTo>
                    <a:pt x="1" y="107"/>
                    <a:pt x="2" y="107"/>
                    <a:pt x="3" y="107"/>
                  </a:cubicBezTo>
                  <a:cubicBezTo>
                    <a:pt x="119" y="107"/>
                    <a:pt x="119" y="107"/>
                    <a:pt x="119" y="107"/>
                  </a:cubicBezTo>
                  <a:cubicBezTo>
                    <a:pt x="120" y="107"/>
                    <a:pt x="121" y="107"/>
                    <a:pt x="121" y="106"/>
                  </a:cubicBezTo>
                  <a:cubicBezTo>
                    <a:pt x="122" y="105"/>
                    <a:pt x="122" y="104"/>
                    <a:pt x="121" y="103"/>
                  </a:cubicBezTo>
                  <a:close/>
                  <a:moveTo>
                    <a:pt x="55" y="38"/>
                  </a:moveTo>
                  <a:cubicBezTo>
                    <a:pt x="67" y="38"/>
                    <a:pt x="67" y="38"/>
                    <a:pt x="67" y="38"/>
                  </a:cubicBezTo>
                  <a:cubicBezTo>
                    <a:pt x="67" y="76"/>
                    <a:pt x="67" y="76"/>
                    <a:pt x="67" y="76"/>
                  </a:cubicBezTo>
                  <a:cubicBezTo>
                    <a:pt x="55" y="76"/>
                    <a:pt x="55" y="76"/>
                    <a:pt x="55" y="76"/>
                  </a:cubicBezTo>
                  <a:lnTo>
                    <a:pt x="55" y="38"/>
                  </a:lnTo>
                  <a:close/>
                  <a:moveTo>
                    <a:pt x="61" y="97"/>
                  </a:moveTo>
                  <a:cubicBezTo>
                    <a:pt x="57" y="97"/>
                    <a:pt x="55" y="95"/>
                    <a:pt x="55" y="91"/>
                  </a:cubicBezTo>
                  <a:cubicBezTo>
                    <a:pt x="55" y="88"/>
                    <a:pt x="57" y="86"/>
                    <a:pt x="61" y="86"/>
                  </a:cubicBezTo>
                  <a:cubicBezTo>
                    <a:pt x="65" y="86"/>
                    <a:pt x="67" y="88"/>
                    <a:pt x="67" y="91"/>
                  </a:cubicBezTo>
                  <a:cubicBezTo>
                    <a:pt x="67" y="95"/>
                    <a:pt x="65" y="97"/>
                    <a:pt x="61" y="9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800">
                <a:solidFill>
                  <a:schemeClr val="bg1"/>
                </a:solidFill>
              </a:endParaRPr>
            </a:p>
          </p:txBody>
        </p:sp>
        <p:sp>
          <p:nvSpPr>
            <p:cNvPr id="24" name="Freeform 13">
              <a:extLst>
                <a:ext uri="{FF2B5EF4-FFF2-40B4-BE49-F238E27FC236}">
                  <a16:creationId xmlns:a16="http://schemas.microsoft.com/office/drawing/2014/main" id="{CF4B6687-DD9C-4256-AB88-0579DA148659}"/>
                </a:ext>
              </a:extLst>
            </p:cNvPr>
            <p:cNvSpPr>
              <a:spLocks noEditPoints="1"/>
            </p:cNvSpPr>
            <p:nvPr/>
          </p:nvSpPr>
          <p:spPr bwMode="auto">
            <a:xfrm>
              <a:off x="6030366" y="3205988"/>
              <a:ext cx="307482" cy="271593"/>
            </a:xfrm>
            <a:custGeom>
              <a:avLst/>
              <a:gdLst>
                <a:gd name="T0" fmla="*/ 132 w 134"/>
                <a:gd name="T1" fmla="*/ 16 h 118"/>
                <a:gd name="T2" fmla="*/ 120 w 134"/>
                <a:gd name="T3" fmla="*/ 4 h 118"/>
                <a:gd name="T4" fmla="*/ 115 w 134"/>
                <a:gd name="T5" fmla="*/ 4 h 118"/>
                <a:gd name="T6" fmla="*/ 113 w 134"/>
                <a:gd name="T7" fmla="*/ 8 h 118"/>
                <a:gd name="T8" fmla="*/ 111 w 134"/>
                <a:gd name="T9" fmla="*/ 8 h 118"/>
                <a:gd name="T10" fmla="*/ 111 w 134"/>
                <a:gd name="T11" fmla="*/ 8 h 118"/>
                <a:gd name="T12" fmla="*/ 80 w 134"/>
                <a:gd name="T13" fmla="*/ 39 h 118"/>
                <a:gd name="T14" fmla="*/ 78 w 134"/>
                <a:gd name="T15" fmla="*/ 47 h 118"/>
                <a:gd name="T16" fmla="*/ 82 w 134"/>
                <a:gd name="T17" fmla="*/ 50 h 118"/>
                <a:gd name="T18" fmla="*/ 82 w 134"/>
                <a:gd name="T19" fmla="*/ 50 h 118"/>
                <a:gd name="T20" fmla="*/ 82 w 134"/>
                <a:gd name="T21" fmla="*/ 50 h 118"/>
                <a:gd name="T22" fmla="*/ 75 w 134"/>
                <a:gd name="T23" fmla="*/ 57 h 118"/>
                <a:gd name="T24" fmla="*/ 53 w 134"/>
                <a:gd name="T25" fmla="*/ 35 h 118"/>
                <a:gd name="T26" fmla="*/ 46 w 134"/>
                <a:gd name="T27" fmla="*/ 9 h 118"/>
                <a:gd name="T28" fmla="*/ 21 w 134"/>
                <a:gd name="T29" fmla="*/ 2 h 118"/>
                <a:gd name="T30" fmla="*/ 36 w 134"/>
                <a:gd name="T31" fmla="*/ 17 h 118"/>
                <a:gd name="T32" fmla="*/ 32 w 134"/>
                <a:gd name="T33" fmla="*/ 32 h 118"/>
                <a:gd name="T34" fmla="*/ 17 w 134"/>
                <a:gd name="T35" fmla="*/ 36 h 118"/>
                <a:gd name="T36" fmla="*/ 2 w 134"/>
                <a:gd name="T37" fmla="*/ 21 h 118"/>
                <a:gd name="T38" fmla="*/ 9 w 134"/>
                <a:gd name="T39" fmla="*/ 46 h 118"/>
                <a:gd name="T40" fmla="*/ 36 w 134"/>
                <a:gd name="T41" fmla="*/ 53 h 118"/>
                <a:gd name="T42" fmla="*/ 36 w 134"/>
                <a:gd name="T43" fmla="*/ 53 h 118"/>
                <a:gd name="T44" fmla="*/ 58 w 134"/>
                <a:gd name="T45" fmla="*/ 74 h 118"/>
                <a:gd name="T46" fmla="*/ 37 w 134"/>
                <a:gd name="T47" fmla="*/ 95 h 118"/>
                <a:gd name="T48" fmla="*/ 36 w 134"/>
                <a:gd name="T49" fmla="*/ 94 h 118"/>
                <a:gd name="T50" fmla="*/ 30 w 134"/>
                <a:gd name="T51" fmla="*/ 99 h 118"/>
                <a:gd name="T52" fmla="*/ 20 w 134"/>
                <a:gd name="T53" fmla="*/ 114 h 118"/>
                <a:gd name="T54" fmla="*/ 23 w 134"/>
                <a:gd name="T55" fmla="*/ 116 h 118"/>
                <a:gd name="T56" fmla="*/ 38 w 134"/>
                <a:gd name="T57" fmla="*/ 107 h 118"/>
                <a:gd name="T58" fmla="*/ 43 w 134"/>
                <a:gd name="T59" fmla="*/ 101 h 118"/>
                <a:gd name="T60" fmla="*/ 42 w 134"/>
                <a:gd name="T61" fmla="*/ 100 h 118"/>
                <a:gd name="T62" fmla="*/ 62 w 134"/>
                <a:gd name="T63" fmla="*/ 79 h 118"/>
                <a:gd name="T64" fmla="*/ 98 w 134"/>
                <a:gd name="T65" fmla="*/ 114 h 118"/>
                <a:gd name="T66" fmla="*/ 106 w 134"/>
                <a:gd name="T67" fmla="*/ 118 h 118"/>
                <a:gd name="T68" fmla="*/ 115 w 134"/>
                <a:gd name="T69" fmla="*/ 114 h 118"/>
                <a:gd name="T70" fmla="*/ 115 w 134"/>
                <a:gd name="T71" fmla="*/ 97 h 118"/>
                <a:gd name="T72" fmla="*/ 80 w 134"/>
                <a:gd name="T73" fmla="*/ 62 h 118"/>
                <a:gd name="T74" fmla="*/ 87 w 134"/>
                <a:gd name="T75" fmla="*/ 55 h 118"/>
                <a:gd name="T76" fmla="*/ 90 w 134"/>
                <a:gd name="T77" fmla="*/ 58 h 118"/>
                <a:gd name="T78" fmla="*/ 97 w 134"/>
                <a:gd name="T79" fmla="*/ 56 h 118"/>
                <a:gd name="T80" fmla="*/ 127 w 134"/>
                <a:gd name="T81" fmla="*/ 26 h 118"/>
                <a:gd name="T82" fmla="*/ 128 w 134"/>
                <a:gd name="T83" fmla="*/ 25 h 118"/>
                <a:gd name="T84" fmla="*/ 128 w 134"/>
                <a:gd name="T85" fmla="*/ 25 h 118"/>
                <a:gd name="T86" fmla="*/ 129 w 134"/>
                <a:gd name="T87" fmla="*/ 23 h 118"/>
                <a:gd name="T88" fmla="*/ 132 w 134"/>
                <a:gd name="T89" fmla="*/ 22 h 118"/>
                <a:gd name="T90" fmla="*/ 132 w 134"/>
                <a:gd name="T91" fmla="*/ 16 h 118"/>
                <a:gd name="T92" fmla="*/ 108 w 134"/>
                <a:gd name="T93" fmla="*/ 103 h 118"/>
                <a:gd name="T94" fmla="*/ 112 w 134"/>
                <a:gd name="T95" fmla="*/ 108 h 118"/>
                <a:gd name="T96" fmla="*/ 108 w 134"/>
                <a:gd name="T97" fmla="*/ 112 h 118"/>
                <a:gd name="T98" fmla="*/ 103 w 134"/>
                <a:gd name="T99" fmla="*/ 108 h 118"/>
                <a:gd name="T100" fmla="*/ 108 w 134"/>
                <a:gd name="T101" fmla="*/ 103 h 118"/>
                <a:gd name="T102" fmla="*/ 90 w 134"/>
                <a:gd name="T103" fmla="*/ 41 h 118"/>
                <a:gd name="T104" fmla="*/ 88 w 134"/>
                <a:gd name="T105" fmla="*/ 39 h 118"/>
                <a:gd name="T106" fmla="*/ 111 w 134"/>
                <a:gd name="T107" fmla="*/ 16 h 118"/>
                <a:gd name="T108" fmla="*/ 113 w 134"/>
                <a:gd name="T109" fmla="*/ 18 h 118"/>
                <a:gd name="T110" fmla="*/ 90 w 134"/>
                <a:gd name="T111" fmla="*/ 41 h 118"/>
                <a:gd name="T112" fmla="*/ 98 w 134"/>
                <a:gd name="T113" fmla="*/ 48 h 118"/>
                <a:gd name="T114" fmla="*/ 96 w 134"/>
                <a:gd name="T115" fmla="*/ 46 h 118"/>
                <a:gd name="T116" fmla="*/ 118 w 134"/>
                <a:gd name="T117" fmla="*/ 23 h 118"/>
                <a:gd name="T118" fmla="*/ 120 w 134"/>
                <a:gd name="T119" fmla="*/ 25 h 118"/>
                <a:gd name="T120" fmla="*/ 98 w 134"/>
                <a:gd name="T12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118">
                  <a:moveTo>
                    <a:pt x="132" y="16"/>
                  </a:moveTo>
                  <a:cubicBezTo>
                    <a:pt x="120" y="4"/>
                    <a:pt x="120" y="4"/>
                    <a:pt x="120" y="4"/>
                  </a:cubicBezTo>
                  <a:cubicBezTo>
                    <a:pt x="119" y="2"/>
                    <a:pt x="116" y="2"/>
                    <a:pt x="115" y="4"/>
                  </a:cubicBezTo>
                  <a:cubicBezTo>
                    <a:pt x="114" y="5"/>
                    <a:pt x="113" y="6"/>
                    <a:pt x="113" y="8"/>
                  </a:cubicBezTo>
                  <a:cubicBezTo>
                    <a:pt x="113" y="8"/>
                    <a:pt x="112" y="8"/>
                    <a:pt x="111" y="8"/>
                  </a:cubicBezTo>
                  <a:cubicBezTo>
                    <a:pt x="111" y="8"/>
                    <a:pt x="111" y="8"/>
                    <a:pt x="111" y="8"/>
                  </a:cubicBezTo>
                  <a:cubicBezTo>
                    <a:pt x="80" y="39"/>
                    <a:pt x="80" y="39"/>
                    <a:pt x="80" y="39"/>
                  </a:cubicBezTo>
                  <a:cubicBezTo>
                    <a:pt x="81" y="42"/>
                    <a:pt x="80" y="44"/>
                    <a:pt x="78" y="47"/>
                  </a:cubicBezTo>
                  <a:cubicBezTo>
                    <a:pt x="82" y="50"/>
                    <a:pt x="82" y="50"/>
                    <a:pt x="82" y="50"/>
                  </a:cubicBezTo>
                  <a:cubicBezTo>
                    <a:pt x="82" y="50"/>
                    <a:pt x="82" y="50"/>
                    <a:pt x="82" y="50"/>
                  </a:cubicBezTo>
                  <a:cubicBezTo>
                    <a:pt x="82" y="50"/>
                    <a:pt x="82" y="50"/>
                    <a:pt x="82" y="50"/>
                  </a:cubicBezTo>
                  <a:cubicBezTo>
                    <a:pt x="75" y="57"/>
                    <a:pt x="75" y="57"/>
                    <a:pt x="75" y="57"/>
                  </a:cubicBezTo>
                  <a:cubicBezTo>
                    <a:pt x="53" y="35"/>
                    <a:pt x="53" y="35"/>
                    <a:pt x="53" y="35"/>
                  </a:cubicBezTo>
                  <a:cubicBezTo>
                    <a:pt x="56" y="26"/>
                    <a:pt x="53" y="16"/>
                    <a:pt x="46" y="9"/>
                  </a:cubicBezTo>
                  <a:cubicBezTo>
                    <a:pt x="39" y="2"/>
                    <a:pt x="30" y="0"/>
                    <a:pt x="21" y="2"/>
                  </a:cubicBezTo>
                  <a:cubicBezTo>
                    <a:pt x="36" y="17"/>
                    <a:pt x="36" y="17"/>
                    <a:pt x="36" y="17"/>
                  </a:cubicBezTo>
                  <a:cubicBezTo>
                    <a:pt x="32" y="32"/>
                    <a:pt x="32" y="32"/>
                    <a:pt x="32" y="32"/>
                  </a:cubicBezTo>
                  <a:cubicBezTo>
                    <a:pt x="17" y="36"/>
                    <a:pt x="17" y="36"/>
                    <a:pt x="17" y="36"/>
                  </a:cubicBezTo>
                  <a:cubicBezTo>
                    <a:pt x="2" y="21"/>
                    <a:pt x="2" y="21"/>
                    <a:pt x="2" y="21"/>
                  </a:cubicBezTo>
                  <a:cubicBezTo>
                    <a:pt x="0" y="30"/>
                    <a:pt x="2" y="39"/>
                    <a:pt x="9" y="46"/>
                  </a:cubicBezTo>
                  <a:cubicBezTo>
                    <a:pt x="16" y="54"/>
                    <a:pt x="27" y="56"/>
                    <a:pt x="36" y="53"/>
                  </a:cubicBezTo>
                  <a:cubicBezTo>
                    <a:pt x="36" y="53"/>
                    <a:pt x="36" y="53"/>
                    <a:pt x="36" y="53"/>
                  </a:cubicBezTo>
                  <a:cubicBezTo>
                    <a:pt x="58" y="74"/>
                    <a:pt x="58" y="74"/>
                    <a:pt x="58" y="74"/>
                  </a:cubicBezTo>
                  <a:cubicBezTo>
                    <a:pt x="37" y="95"/>
                    <a:pt x="37" y="95"/>
                    <a:pt x="37" y="95"/>
                  </a:cubicBezTo>
                  <a:cubicBezTo>
                    <a:pt x="36" y="94"/>
                    <a:pt x="36" y="94"/>
                    <a:pt x="36" y="94"/>
                  </a:cubicBezTo>
                  <a:cubicBezTo>
                    <a:pt x="30" y="99"/>
                    <a:pt x="30" y="99"/>
                    <a:pt x="30" y="99"/>
                  </a:cubicBezTo>
                  <a:cubicBezTo>
                    <a:pt x="20" y="114"/>
                    <a:pt x="20" y="114"/>
                    <a:pt x="20" y="114"/>
                  </a:cubicBezTo>
                  <a:cubicBezTo>
                    <a:pt x="23" y="116"/>
                    <a:pt x="23" y="116"/>
                    <a:pt x="23" y="116"/>
                  </a:cubicBezTo>
                  <a:cubicBezTo>
                    <a:pt x="38" y="107"/>
                    <a:pt x="38" y="107"/>
                    <a:pt x="38" y="107"/>
                  </a:cubicBezTo>
                  <a:cubicBezTo>
                    <a:pt x="43" y="101"/>
                    <a:pt x="43" y="101"/>
                    <a:pt x="43" y="101"/>
                  </a:cubicBezTo>
                  <a:cubicBezTo>
                    <a:pt x="42" y="100"/>
                    <a:pt x="42" y="100"/>
                    <a:pt x="42" y="100"/>
                  </a:cubicBezTo>
                  <a:cubicBezTo>
                    <a:pt x="62" y="79"/>
                    <a:pt x="62" y="79"/>
                    <a:pt x="62" y="79"/>
                  </a:cubicBezTo>
                  <a:cubicBezTo>
                    <a:pt x="98" y="114"/>
                    <a:pt x="98" y="114"/>
                    <a:pt x="98" y="114"/>
                  </a:cubicBezTo>
                  <a:cubicBezTo>
                    <a:pt x="100" y="117"/>
                    <a:pt x="103" y="118"/>
                    <a:pt x="106" y="118"/>
                  </a:cubicBezTo>
                  <a:cubicBezTo>
                    <a:pt x="110" y="118"/>
                    <a:pt x="113" y="117"/>
                    <a:pt x="115" y="114"/>
                  </a:cubicBezTo>
                  <a:cubicBezTo>
                    <a:pt x="120" y="110"/>
                    <a:pt x="120" y="102"/>
                    <a:pt x="115" y="97"/>
                  </a:cubicBezTo>
                  <a:cubicBezTo>
                    <a:pt x="80" y="62"/>
                    <a:pt x="80" y="62"/>
                    <a:pt x="80" y="62"/>
                  </a:cubicBezTo>
                  <a:cubicBezTo>
                    <a:pt x="87" y="55"/>
                    <a:pt x="87" y="55"/>
                    <a:pt x="87" y="55"/>
                  </a:cubicBezTo>
                  <a:cubicBezTo>
                    <a:pt x="90" y="58"/>
                    <a:pt x="90" y="58"/>
                    <a:pt x="90" y="58"/>
                  </a:cubicBezTo>
                  <a:cubicBezTo>
                    <a:pt x="92" y="56"/>
                    <a:pt x="95" y="56"/>
                    <a:pt x="97" y="56"/>
                  </a:cubicBezTo>
                  <a:cubicBezTo>
                    <a:pt x="127" y="26"/>
                    <a:pt x="127" y="26"/>
                    <a:pt x="127" y="26"/>
                  </a:cubicBezTo>
                  <a:cubicBezTo>
                    <a:pt x="128" y="25"/>
                    <a:pt x="128" y="25"/>
                    <a:pt x="128" y="25"/>
                  </a:cubicBezTo>
                  <a:cubicBezTo>
                    <a:pt x="128" y="25"/>
                    <a:pt x="128" y="25"/>
                    <a:pt x="128" y="25"/>
                  </a:cubicBezTo>
                  <a:cubicBezTo>
                    <a:pt x="128" y="25"/>
                    <a:pt x="129" y="24"/>
                    <a:pt x="129" y="23"/>
                  </a:cubicBezTo>
                  <a:cubicBezTo>
                    <a:pt x="130" y="23"/>
                    <a:pt x="131" y="23"/>
                    <a:pt x="132" y="22"/>
                  </a:cubicBezTo>
                  <a:cubicBezTo>
                    <a:pt x="134" y="20"/>
                    <a:pt x="134" y="17"/>
                    <a:pt x="132" y="16"/>
                  </a:cubicBezTo>
                  <a:close/>
                  <a:moveTo>
                    <a:pt x="108" y="103"/>
                  </a:moveTo>
                  <a:cubicBezTo>
                    <a:pt x="110" y="103"/>
                    <a:pt x="112" y="105"/>
                    <a:pt x="112" y="108"/>
                  </a:cubicBezTo>
                  <a:cubicBezTo>
                    <a:pt x="112" y="110"/>
                    <a:pt x="110" y="112"/>
                    <a:pt x="108" y="112"/>
                  </a:cubicBezTo>
                  <a:cubicBezTo>
                    <a:pt x="105" y="112"/>
                    <a:pt x="103" y="110"/>
                    <a:pt x="103" y="108"/>
                  </a:cubicBezTo>
                  <a:cubicBezTo>
                    <a:pt x="103" y="105"/>
                    <a:pt x="105" y="103"/>
                    <a:pt x="108" y="103"/>
                  </a:cubicBezTo>
                  <a:close/>
                  <a:moveTo>
                    <a:pt x="90" y="41"/>
                  </a:moveTo>
                  <a:cubicBezTo>
                    <a:pt x="88" y="39"/>
                    <a:pt x="88" y="39"/>
                    <a:pt x="88" y="39"/>
                  </a:cubicBezTo>
                  <a:cubicBezTo>
                    <a:pt x="111" y="16"/>
                    <a:pt x="111" y="16"/>
                    <a:pt x="111" y="16"/>
                  </a:cubicBezTo>
                  <a:cubicBezTo>
                    <a:pt x="113" y="18"/>
                    <a:pt x="113" y="18"/>
                    <a:pt x="113" y="18"/>
                  </a:cubicBezTo>
                  <a:lnTo>
                    <a:pt x="90" y="41"/>
                  </a:lnTo>
                  <a:close/>
                  <a:moveTo>
                    <a:pt x="98" y="48"/>
                  </a:moveTo>
                  <a:cubicBezTo>
                    <a:pt x="96" y="46"/>
                    <a:pt x="96" y="46"/>
                    <a:pt x="96" y="46"/>
                  </a:cubicBezTo>
                  <a:cubicBezTo>
                    <a:pt x="118" y="23"/>
                    <a:pt x="118" y="23"/>
                    <a:pt x="118" y="23"/>
                  </a:cubicBezTo>
                  <a:cubicBezTo>
                    <a:pt x="120" y="25"/>
                    <a:pt x="120" y="25"/>
                    <a:pt x="120" y="25"/>
                  </a:cubicBezTo>
                  <a:lnTo>
                    <a:pt x="98" y="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800">
                <a:solidFill>
                  <a:schemeClr val="bg1"/>
                </a:solidFill>
              </a:endParaRPr>
            </a:p>
          </p:txBody>
        </p:sp>
        <p:grpSp>
          <p:nvGrpSpPr>
            <p:cNvPr id="25" name="Group 62">
              <a:extLst>
                <a:ext uri="{FF2B5EF4-FFF2-40B4-BE49-F238E27FC236}">
                  <a16:creationId xmlns:a16="http://schemas.microsoft.com/office/drawing/2014/main" id="{B25A3C39-A0BB-4FBB-B8BB-3793A47CEBF6}"/>
                </a:ext>
              </a:extLst>
            </p:cNvPr>
            <p:cNvGrpSpPr/>
            <p:nvPr/>
          </p:nvGrpSpPr>
          <p:grpSpPr>
            <a:xfrm>
              <a:off x="3130935" y="3619339"/>
              <a:ext cx="255274" cy="182465"/>
              <a:chOff x="1585913" y="1584325"/>
              <a:chExt cx="461963" cy="330201"/>
            </a:xfrm>
            <a:solidFill>
              <a:srgbClr val="45C1A4"/>
            </a:solidFill>
          </p:grpSpPr>
          <p:sp>
            <p:nvSpPr>
              <p:cNvPr id="31" name="Freeform 13">
                <a:extLst>
                  <a:ext uri="{FF2B5EF4-FFF2-40B4-BE49-F238E27FC236}">
                    <a16:creationId xmlns:a16="http://schemas.microsoft.com/office/drawing/2014/main" id="{9F2E3695-49D8-4436-ACF0-72AC208909BC}"/>
                  </a:ext>
                </a:extLst>
              </p:cNvPr>
              <p:cNvSpPr>
                <a:spLocks/>
              </p:cNvSpPr>
              <p:nvPr/>
            </p:nvSpPr>
            <p:spPr bwMode="auto">
              <a:xfrm>
                <a:off x="1585913" y="1646238"/>
                <a:ext cx="461963" cy="268288"/>
              </a:xfrm>
              <a:custGeom>
                <a:avLst/>
                <a:gdLst>
                  <a:gd name="T0" fmla="*/ 0 w 291"/>
                  <a:gd name="T1" fmla="*/ 0 h 169"/>
                  <a:gd name="T2" fmla="*/ 0 w 291"/>
                  <a:gd name="T3" fmla="*/ 169 h 169"/>
                  <a:gd name="T4" fmla="*/ 291 w 291"/>
                  <a:gd name="T5" fmla="*/ 169 h 169"/>
                  <a:gd name="T6" fmla="*/ 291 w 291"/>
                  <a:gd name="T7" fmla="*/ 0 h 169"/>
                  <a:gd name="T8" fmla="*/ 146 w 291"/>
                  <a:gd name="T9" fmla="*/ 105 h 169"/>
                  <a:gd name="T10" fmla="*/ 0 w 291"/>
                  <a:gd name="T11" fmla="*/ 0 h 169"/>
                </a:gdLst>
                <a:ahLst/>
                <a:cxnLst>
                  <a:cxn ang="0">
                    <a:pos x="T0" y="T1"/>
                  </a:cxn>
                  <a:cxn ang="0">
                    <a:pos x="T2" y="T3"/>
                  </a:cxn>
                  <a:cxn ang="0">
                    <a:pos x="T4" y="T5"/>
                  </a:cxn>
                  <a:cxn ang="0">
                    <a:pos x="T6" y="T7"/>
                  </a:cxn>
                  <a:cxn ang="0">
                    <a:pos x="T8" y="T9"/>
                  </a:cxn>
                  <a:cxn ang="0">
                    <a:pos x="T10" y="T11"/>
                  </a:cxn>
                </a:cxnLst>
                <a:rect l="0" t="0" r="r" b="b"/>
                <a:pathLst>
                  <a:path w="291" h="169">
                    <a:moveTo>
                      <a:pt x="0" y="0"/>
                    </a:moveTo>
                    <a:lnTo>
                      <a:pt x="0" y="169"/>
                    </a:lnTo>
                    <a:lnTo>
                      <a:pt x="291" y="169"/>
                    </a:lnTo>
                    <a:lnTo>
                      <a:pt x="291" y="0"/>
                    </a:lnTo>
                    <a:lnTo>
                      <a:pt x="146" y="10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bg1"/>
                  </a:solidFill>
                </a:endParaRPr>
              </a:p>
            </p:txBody>
          </p:sp>
          <p:sp>
            <p:nvSpPr>
              <p:cNvPr id="32" name="Freeform 14">
                <a:extLst>
                  <a:ext uri="{FF2B5EF4-FFF2-40B4-BE49-F238E27FC236}">
                    <a16:creationId xmlns:a16="http://schemas.microsoft.com/office/drawing/2014/main" id="{53C35859-A962-42FC-B650-7A837016E203}"/>
                  </a:ext>
                </a:extLst>
              </p:cNvPr>
              <p:cNvSpPr>
                <a:spLocks/>
              </p:cNvSpPr>
              <p:nvPr/>
            </p:nvSpPr>
            <p:spPr bwMode="auto">
              <a:xfrm>
                <a:off x="1585913" y="1584325"/>
                <a:ext cx="461963" cy="192088"/>
              </a:xfrm>
              <a:custGeom>
                <a:avLst/>
                <a:gdLst>
                  <a:gd name="T0" fmla="*/ 291 w 291"/>
                  <a:gd name="T1" fmla="*/ 17 h 121"/>
                  <a:gd name="T2" fmla="*/ 291 w 291"/>
                  <a:gd name="T3" fmla="*/ 0 h 121"/>
                  <a:gd name="T4" fmla="*/ 0 w 291"/>
                  <a:gd name="T5" fmla="*/ 0 h 121"/>
                  <a:gd name="T6" fmla="*/ 0 w 291"/>
                  <a:gd name="T7" fmla="*/ 17 h 121"/>
                  <a:gd name="T8" fmla="*/ 146 w 291"/>
                  <a:gd name="T9" fmla="*/ 121 h 121"/>
                  <a:gd name="T10" fmla="*/ 291 w 291"/>
                  <a:gd name="T11" fmla="*/ 17 h 121"/>
                </a:gdLst>
                <a:ahLst/>
                <a:cxnLst>
                  <a:cxn ang="0">
                    <a:pos x="T0" y="T1"/>
                  </a:cxn>
                  <a:cxn ang="0">
                    <a:pos x="T2" y="T3"/>
                  </a:cxn>
                  <a:cxn ang="0">
                    <a:pos x="T4" y="T5"/>
                  </a:cxn>
                  <a:cxn ang="0">
                    <a:pos x="T6" y="T7"/>
                  </a:cxn>
                  <a:cxn ang="0">
                    <a:pos x="T8" y="T9"/>
                  </a:cxn>
                  <a:cxn ang="0">
                    <a:pos x="T10" y="T11"/>
                  </a:cxn>
                </a:cxnLst>
                <a:rect l="0" t="0" r="r" b="b"/>
                <a:pathLst>
                  <a:path w="291" h="121">
                    <a:moveTo>
                      <a:pt x="291" y="17"/>
                    </a:moveTo>
                    <a:lnTo>
                      <a:pt x="291" y="0"/>
                    </a:lnTo>
                    <a:lnTo>
                      <a:pt x="0" y="0"/>
                    </a:lnTo>
                    <a:lnTo>
                      <a:pt x="0" y="17"/>
                    </a:lnTo>
                    <a:lnTo>
                      <a:pt x="146" y="121"/>
                    </a:lnTo>
                    <a:lnTo>
                      <a:pt x="291"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bg1"/>
                  </a:solidFill>
                </a:endParaRPr>
              </a:p>
            </p:txBody>
          </p:sp>
        </p:grpSp>
        <p:sp>
          <p:nvSpPr>
            <p:cNvPr id="26" name="Freeform 23">
              <a:extLst>
                <a:ext uri="{FF2B5EF4-FFF2-40B4-BE49-F238E27FC236}">
                  <a16:creationId xmlns:a16="http://schemas.microsoft.com/office/drawing/2014/main" id="{936611BE-0B38-49DF-8A34-C8A98CBFF43B}"/>
                </a:ext>
              </a:extLst>
            </p:cNvPr>
            <p:cNvSpPr>
              <a:spLocks/>
            </p:cNvSpPr>
            <p:nvPr/>
          </p:nvSpPr>
          <p:spPr bwMode="auto">
            <a:xfrm>
              <a:off x="1571203" y="2657366"/>
              <a:ext cx="236075" cy="245186"/>
            </a:xfrm>
            <a:custGeom>
              <a:avLst/>
              <a:gdLst>
                <a:gd name="T0" fmla="*/ 100 w 137"/>
                <a:gd name="T1" fmla="*/ 57 h 142"/>
                <a:gd name="T2" fmla="*/ 137 w 137"/>
                <a:gd name="T3" fmla="*/ 57 h 142"/>
                <a:gd name="T4" fmla="*/ 76 w 137"/>
                <a:gd name="T5" fmla="*/ 4 h 142"/>
                <a:gd name="T6" fmla="*/ 70 w 137"/>
                <a:gd name="T7" fmla="*/ 0 h 142"/>
                <a:gd name="T8" fmla="*/ 63 w 137"/>
                <a:gd name="T9" fmla="*/ 4 h 142"/>
                <a:gd name="T10" fmla="*/ 0 w 137"/>
                <a:gd name="T11" fmla="*/ 57 h 142"/>
                <a:gd name="T12" fmla="*/ 40 w 137"/>
                <a:gd name="T13" fmla="*/ 57 h 142"/>
                <a:gd name="T14" fmla="*/ 63 w 137"/>
                <a:gd name="T15" fmla="*/ 4 h 142"/>
                <a:gd name="T16" fmla="*/ 62 w 137"/>
                <a:gd name="T17" fmla="*/ 5 h 142"/>
                <a:gd name="T18" fmla="*/ 44 w 137"/>
                <a:gd name="T19" fmla="*/ 57 h 142"/>
                <a:gd name="T20" fmla="*/ 65 w 137"/>
                <a:gd name="T21" fmla="*/ 57 h 142"/>
                <a:gd name="T22" fmla="*/ 65 w 137"/>
                <a:gd name="T23" fmla="*/ 122 h 142"/>
                <a:gd name="T24" fmla="*/ 65 w 137"/>
                <a:gd name="T25" fmla="*/ 125 h 142"/>
                <a:gd name="T26" fmla="*/ 65 w 137"/>
                <a:gd name="T27" fmla="*/ 130 h 142"/>
                <a:gd name="T28" fmla="*/ 76 w 137"/>
                <a:gd name="T29" fmla="*/ 142 h 142"/>
                <a:gd name="T30" fmla="*/ 88 w 137"/>
                <a:gd name="T31" fmla="*/ 130 h 142"/>
                <a:gd name="T32" fmla="*/ 88 w 137"/>
                <a:gd name="T33" fmla="*/ 125 h 142"/>
                <a:gd name="T34" fmla="*/ 80 w 137"/>
                <a:gd name="T35" fmla="*/ 125 h 142"/>
                <a:gd name="T36" fmla="*/ 80 w 137"/>
                <a:gd name="T37" fmla="*/ 127 h 142"/>
                <a:gd name="T38" fmla="*/ 80 w 137"/>
                <a:gd name="T39" fmla="*/ 129 h 142"/>
                <a:gd name="T40" fmla="*/ 76 w 137"/>
                <a:gd name="T41" fmla="*/ 133 h 142"/>
                <a:gd name="T42" fmla="*/ 73 w 137"/>
                <a:gd name="T43" fmla="*/ 129 h 142"/>
                <a:gd name="T44" fmla="*/ 73 w 137"/>
                <a:gd name="T45" fmla="*/ 127 h 142"/>
                <a:gd name="T46" fmla="*/ 73 w 137"/>
                <a:gd name="T47" fmla="*/ 125 h 142"/>
                <a:gd name="T48" fmla="*/ 73 w 137"/>
                <a:gd name="T49" fmla="*/ 111 h 142"/>
                <a:gd name="T50" fmla="*/ 73 w 137"/>
                <a:gd name="T51" fmla="*/ 57 h 142"/>
                <a:gd name="T52" fmla="*/ 95 w 137"/>
                <a:gd name="T53" fmla="*/ 57 h 142"/>
                <a:gd name="T54" fmla="*/ 77 w 137"/>
                <a:gd name="T55" fmla="*/ 5 h 142"/>
                <a:gd name="T56" fmla="*/ 76 w 137"/>
                <a:gd name="T57" fmla="*/ 4 h 142"/>
                <a:gd name="T58" fmla="*/ 100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100" y="57"/>
                  </a:moveTo>
                  <a:cubicBezTo>
                    <a:pt x="137" y="57"/>
                    <a:pt x="137" y="57"/>
                    <a:pt x="137" y="57"/>
                  </a:cubicBezTo>
                  <a:cubicBezTo>
                    <a:pt x="130" y="28"/>
                    <a:pt x="106" y="7"/>
                    <a:pt x="76" y="4"/>
                  </a:cubicBezTo>
                  <a:cubicBezTo>
                    <a:pt x="75" y="1"/>
                    <a:pt x="73" y="0"/>
                    <a:pt x="70" y="0"/>
                  </a:cubicBezTo>
                  <a:cubicBezTo>
                    <a:pt x="67" y="0"/>
                    <a:pt x="64" y="1"/>
                    <a:pt x="63" y="4"/>
                  </a:cubicBezTo>
                  <a:cubicBezTo>
                    <a:pt x="33" y="6"/>
                    <a:pt x="8" y="28"/>
                    <a:pt x="0" y="57"/>
                  </a:cubicBezTo>
                  <a:cubicBezTo>
                    <a:pt x="40" y="57"/>
                    <a:pt x="40" y="57"/>
                    <a:pt x="40" y="57"/>
                  </a:cubicBezTo>
                  <a:cubicBezTo>
                    <a:pt x="40" y="24"/>
                    <a:pt x="58" y="7"/>
                    <a:pt x="63" y="4"/>
                  </a:cubicBezTo>
                  <a:cubicBezTo>
                    <a:pt x="63" y="4"/>
                    <a:pt x="62" y="5"/>
                    <a:pt x="62" y="5"/>
                  </a:cubicBezTo>
                  <a:cubicBezTo>
                    <a:pt x="41" y="31"/>
                    <a:pt x="44" y="57"/>
                    <a:pt x="44" y="57"/>
                  </a:cubicBezTo>
                  <a:cubicBezTo>
                    <a:pt x="65" y="57"/>
                    <a:pt x="65" y="57"/>
                    <a:pt x="65" y="57"/>
                  </a:cubicBezTo>
                  <a:cubicBezTo>
                    <a:pt x="65" y="122"/>
                    <a:pt x="65" y="122"/>
                    <a:pt x="65" y="122"/>
                  </a:cubicBezTo>
                  <a:cubicBezTo>
                    <a:pt x="65" y="125"/>
                    <a:pt x="65" y="125"/>
                    <a:pt x="65" y="125"/>
                  </a:cubicBezTo>
                  <a:cubicBezTo>
                    <a:pt x="65" y="130"/>
                    <a:pt x="65" y="130"/>
                    <a:pt x="65" y="130"/>
                  </a:cubicBezTo>
                  <a:cubicBezTo>
                    <a:pt x="65" y="136"/>
                    <a:pt x="70" y="142"/>
                    <a:pt x="76" y="142"/>
                  </a:cubicBezTo>
                  <a:cubicBezTo>
                    <a:pt x="83" y="142"/>
                    <a:pt x="88" y="136"/>
                    <a:pt x="88" y="130"/>
                  </a:cubicBezTo>
                  <a:cubicBezTo>
                    <a:pt x="88" y="125"/>
                    <a:pt x="88" y="125"/>
                    <a:pt x="88" y="125"/>
                  </a:cubicBezTo>
                  <a:cubicBezTo>
                    <a:pt x="80" y="125"/>
                    <a:pt x="80" y="125"/>
                    <a:pt x="80" y="125"/>
                  </a:cubicBezTo>
                  <a:cubicBezTo>
                    <a:pt x="80" y="127"/>
                    <a:pt x="80" y="127"/>
                    <a:pt x="80" y="127"/>
                  </a:cubicBezTo>
                  <a:cubicBezTo>
                    <a:pt x="80" y="129"/>
                    <a:pt x="80" y="129"/>
                    <a:pt x="80" y="129"/>
                  </a:cubicBezTo>
                  <a:cubicBezTo>
                    <a:pt x="80" y="131"/>
                    <a:pt x="78" y="133"/>
                    <a:pt x="76" y="133"/>
                  </a:cubicBezTo>
                  <a:cubicBezTo>
                    <a:pt x="74" y="133"/>
                    <a:pt x="73" y="131"/>
                    <a:pt x="73" y="129"/>
                  </a:cubicBezTo>
                  <a:cubicBezTo>
                    <a:pt x="73" y="127"/>
                    <a:pt x="73" y="127"/>
                    <a:pt x="73" y="127"/>
                  </a:cubicBezTo>
                  <a:cubicBezTo>
                    <a:pt x="73" y="125"/>
                    <a:pt x="73" y="125"/>
                    <a:pt x="73" y="125"/>
                  </a:cubicBezTo>
                  <a:cubicBezTo>
                    <a:pt x="73" y="111"/>
                    <a:pt x="73" y="111"/>
                    <a:pt x="73" y="111"/>
                  </a:cubicBezTo>
                  <a:cubicBezTo>
                    <a:pt x="73" y="57"/>
                    <a:pt x="73" y="57"/>
                    <a:pt x="73" y="57"/>
                  </a:cubicBezTo>
                  <a:cubicBezTo>
                    <a:pt x="95" y="57"/>
                    <a:pt x="95" y="57"/>
                    <a:pt x="95" y="57"/>
                  </a:cubicBezTo>
                  <a:cubicBezTo>
                    <a:pt x="95" y="57"/>
                    <a:pt x="98" y="31"/>
                    <a:pt x="77" y="5"/>
                  </a:cubicBezTo>
                  <a:cubicBezTo>
                    <a:pt x="77" y="5"/>
                    <a:pt x="77" y="4"/>
                    <a:pt x="76" y="4"/>
                  </a:cubicBezTo>
                  <a:cubicBezTo>
                    <a:pt x="81" y="7"/>
                    <a:pt x="100" y="24"/>
                    <a:pt x="100" y="5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800">
                <a:solidFill>
                  <a:schemeClr val="bg1"/>
                </a:solidFill>
              </a:endParaRPr>
            </a:p>
          </p:txBody>
        </p:sp>
        <p:grpSp>
          <p:nvGrpSpPr>
            <p:cNvPr id="27" name="Group 66">
              <a:extLst>
                <a:ext uri="{FF2B5EF4-FFF2-40B4-BE49-F238E27FC236}">
                  <a16:creationId xmlns:a16="http://schemas.microsoft.com/office/drawing/2014/main" id="{D2080343-7ACE-4915-96EB-39C32A2DF119}"/>
                </a:ext>
              </a:extLst>
            </p:cNvPr>
            <p:cNvGrpSpPr/>
            <p:nvPr/>
          </p:nvGrpSpPr>
          <p:grpSpPr>
            <a:xfrm>
              <a:off x="4944270" y="2284564"/>
              <a:ext cx="291684" cy="181689"/>
              <a:chOff x="5172076" y="1938338"/>
              <a:chExt cx="471488" cy="293688"/>
            </a:xfrm>
            <a:solidFill>
              <a:srgbClr val="45C1A4"/>
            </a:solidFill>
          </p:grpSpPr>
          <p:sp>
            <p:nvSpPr>
              <p:cNvPr id="28" name="Freeform 8">
                <a:extLst>
                  <a:ext uri="{FF2B5EF4-FFF2-40B4-BE49-F238E27FC236}">
                    <a16:creationId xmlns:a16="http://schemas.microsoft.com/office/drawing/2014/main" id="{04B069F4-A0BE-41F3-8723-5261FD7687B4}"/>
                  </a:ext>
                </a:extLst>
              </p:cNvPr>
              <p:cNvSpPr>
                <a:spLocks noEditPoints="1"/>
              </p:cNvSpPr>
              <p:nvPr/>
            </p:nvSpPr>
            <p:spPr bwMode="auto">
              <a:xfrm>
                <a:off x="5172076" y="1938338"/>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bg1"/>
                  </a:solidFill>
                </a:endParaRPr>
              </a:p>
            </p:txBody>
          </p:sp>
          <p:sp>
            <p:nvSpPr>
              <p:cNvPr id="29" name="Rectangle 9">
                <a:extLst>
                  <a:ext uri="{FF2B5EF4-FFF2-40B4-BE49-F238E27FC236}">
                    <a16:creationId xmlns:a16="http://schemas.microsoft.com/office/drawing/2014/main" id="{40361F95-7328-4657-B5A5-44EDBD43AE4E}"/>
                  </a:ext>
                </a:extLst>
              </p:cNvPr>
              <p:cNvSpPr>
                <a:spLocks noChangeArrowheads="1"/>
              </p:cNvSpPr>
              <p:nvPr/>
            </p:nvSpPr>
            <p:spPr bwMode="auto">
              <a:xfrm>
                <a:off x="5235576" y="2001838"/>
                <a:ext cx="90488" cy="1666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bg1"/>
                  </a:solidFill>
                </a:endParaRPr>
              </a:p>
            </p:txBody>
          </p:sp>
          <p:sp>
            <p:nvSpPr>
              <p:cNvPr id="30" name="Rectangle 10">
                <a:extLst>
                  <a:ext uri="{FF2B5EF4-FFF2-40B4-BE49-F238E27FC236}">
                    <a16:creationId xmlns:a16="http://schemas.microsoft.com/office/drawing/2014/main" id="{6A43C6B8-3688-4A38-9FE8-B4983674FEF3}"/>
                  </a:ext>
                </a:extLst>
              </p:cNvPr>
              <p:cNvSpPr>
                <a:spLocks noChangeArrowheads="1"/>
              </p:cNvSpPr>
              <p:nvPr/>
            </p:nvSpPr>
            <p:spPr bwMode="auto">
              <a:xfrm>
                <a:off x="5341938" y="2001838"/>
                <a:ext cx="85725" cy="1666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bg1"/>
                  </a:solidFill>
                </a:endParaRPr>
              </a:p>
            </p:txBody>
          </p:sp>
        </p:grpSp>
      </p:grpSp>
    </p:spTree>
    <p:extLst>
      <p:ext uri="{BB962C8B-B14F-4D97-AF65-F5344CB8AC3E}">
        <p14:creationId xmlns:p14="http://schemas.microsoft.com/office/powerpoint/2010/main" val="569205070"/>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499114" y="380748"/>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nvGrpSpPr>
          <p:cNvPr id="37" name="组合 36">
            <a:extLst>
              <a:ext uri="{FF2B5EF4-FFF2-40B4-BE49-F238E27FC236}">
                <a16:creationId xmlns:a16="http://schemas.microsoft.com/office/drawing/2014/main" id="{5201A27E-A048-42CD-800E-6A66E382E336}"/>
              </a:ext>
            </a:extLst>
          </p:cNvPr>
          <p:cNvGrpSpPr/>
          <p:nvPr/>
        </p:nvGrpSpPr>
        <p:grpSpPr>
          <a:xfrm>
            <a:off x="686745" y="1848388"/>
            <a:ext cx="10830996" cy="4278053"/>
            <a:chOff x="815236" y="1059582"/>
            <a:chExt cx="7413187" cy="2928078"/>
          </a:xfrm>
        </p:grpSpPr>
        <p:grpSp>
          <p:nvGrpSpPr>
            <p:cNvPr id="38" name="组合 37">
              <a:extLst>
                <a:ext uri="{FF2B5EF4-FFF2-40B4-BE49-F238E27FC236}">
                  <a16:creationId xmlns:a16="http://schemas.microsoft.com/office/drawing/2014/main" id="{A3609B91-62EC-4DAA-8D8A-2B66B95E38B0}"/>
                </a:ext>
              </a:extLst>
            </p:cNvPr>
            <p:cNvGrpSpPr/>
            <p:nvPr/>
          </p:nvGrpSpPr>
          <p:grpSpPr>
            <a:xfrm>
              <a:off x="815236" y="1059582"/>
              <a:ext cx="2092022" cy="1656184"/>
              <a:chOff x="815236" y="1059582"/>
              <a:chExt cx="2092022" cy="1656184"/>
            </a:xfrm>
          </p:grpSpPr>
          <p:graphicFrame>
            <p:nvGraphicFramePr>
              <p:cNvPr id="51" name="Chart Placeholder 8">
                <a:extLst>
                  <a:ext uri="{FF2B5EF4-FFF2-40B4-BE49-F238E27FC236}">
                    <a16:creationId xmlns:a16="http://schemas.microsoft.com/office/drawing/2014/main" id="{FEA3DCD0-A0ED-4A1D-8667-FD9CB276C335}"/>
                  </a:ext>
                </a:extLst>
              </p:cNvPr>
              <p:cNvGraphicFramePr>
                <a:graphicFrameLocks/>
              </p:cNvGraphicFramePr>
              <p:nvPr>
                <p:custDataLst>
                  <p:tags r:id="rId3"/>
                </p:custDataLst>
                <p:extLst>
                  <p:ext uri="{D42A27DB-BD31-4B8C-83A1-F6EECF244321}">
                    <p14:modId xmlns:p14="http://schemas.microsoft.com/office/powerpoint/2010/main" val="3557729128"/>
                  </p:ext>
                </p:extLst>
              </p:nvPr>
            </p:nvGraphicFramePr>
            <p:xfrm>
              <a:off x="815236" y="1059582"/>
              <a:ext cx="2092022" cy="1656184"/>
            </p:xfrm>
            <a:graphic>
              <a:graphicData uri="http://schemas.openxmlformats.org/drawingml/2006/chart">
                <c:chart xmlns:c="http://schemas.openxmlformats.org/drawingml/2006/chart" xmlns:r="http://schemas.openxmlformats.org/officeDocument/2006/relationships" r:id="rId6"/>
              </a:graphicData>
            </a:graphic>
          </p:graphicFrame>
          <p:sp>
            <p:nvSpPr>
              <p:cNvPr id="52" name="矩形 51">
                <a:extLst>
                  <a:ext uri="{FF2B5EF4-FFF2-40B4-BE49-F238E27FC236}">
                    <a16:creationId xmlns:a16="http://schemas.microsoft.com/office/drawing/2014/main" id="{2638A8F1-A620-4657-91C6-0A6DBDE2CAA1}"/>
                  </a:ext>
                </a:extLst>
              </p:cNvPr>
              <p:cNvSpPr/>
              <p:nvPr/>
            </p:nvSpPr>
            <p:spPr>
              <a:xfrm>
                <a:off x="1575845" y="1599474"/>
                <a:ext cx="737513" cy="484507"/>
              </a:xfrm>
              <a:prstGeom prst="rect">
                <a:avLst/>
              </a:prstGeom>
            </p:spPr>
            <p:txBody>
              <a:bodyPr wrap="none">
                <a:spAutoFit/>
              </a:bodyPr>
              <a:lstStyle/>
              <a:p>
                <a:pPr algn="ctr"/>
                <a:r>
                  <a:rPr lang="en-US" altLang="zh-CN" sz="4000" b="1" dirty="0">
                    <a:solidFill>
                      <a:schemeClr val="bg1"/>
                    </a:solidFill>
                  </a:rPr>
                  <a:t>38%</a:t>
                </a:r>
                <a:endParaRPr lang="zh-CN" altLang="en-US" sz="4000" b="1" dirty="0">
                  <a:solidFill>
                    <a:schemeClr val="bg1"/>
                  </a:solidFill>
                </a:endParaRPr>
              </a:p>
            </p:txBody>
          </p:sp>
        </p:grpSp>
        <p:grpSp>
          <p:nvGrpSpPr>
            <p:cNvPr id="39" name="组合 38">
              <a:extLst>
                <a:ext uri="{FF2B5EF4-FFF2-40B4-BE49-F238E27FC236}">
                  <a16:creationId xmlns:a16="http://schemas.microsoft.com/office/drawing/2014/main" id="{363C0876-7451-4003-949F-4FA402264F9A}"/>
                </a:ext>
              </a:extLst>
            </p:cNvPr>
            <p:cNvGrpSpPr/>
            <p:nvPr/>
          </p:nvGrpSpPr>
          <p:grpSpPr>
            <a:xfrm>
              <a:off x="3447279" y="1059582"/>
              <a:ext cx="2092022" cy="1656184"/>
              <a:chOff x="3447279" y="1059582"/>
              <a:chExt cx="2092022" cy="1656184"/>
            </a:xfrm>
          </p:grpSpPr>
          <p:graphicFrame>
            <p:nvGraphicFramePr>
              <p:cNvPr id="49" name="Chart Placeholder 8">
                <a:extLst>
                  <a:ext uri="{FF2B5EF4-FFF2-40B4-BE49-F238E27FC236}">
                    <a16:creationId xmlns:a16="http://schemas.microsoft.com/office/drawing/2014/main" id="{E27FFE56-A097-48D8-87B6-FEC3DA3B956F}"/>
                  </a:ext>
                </a:extLst>
              </p:cNvPr>
              <p:cNvGraphicFramePr>
                <a:graphicFrameLocks/>
              </p:cNvGraphicFramePr>
              <p:nvPr>
                <p:custDataLst>
                  <p:tags r:id="rId2"/>
                </p:custDataLst>
                <p:extLst>
                  <p:ext uri="{D42A27DB-BD31-4B8C-83A1-F6EECF244321}">
                    <p14:modId xmlns:p14="http://schemas.microsoft.com/office/powerpoint/2010/main" val="1321629594"/>
                  </p:ext>
                </p:extLst>
              </p:nvPr>
            </p:nvGraphicFramePr>
            <p:xfrm>
              <a:off x="3447279" y="1059582"/>
              <a:ext cx="2092022" cy="1656184"/>
            </p:xfrm>
            <a:graphic>
              <a:graphicData uri="http://schemas.openxmlformats.org/drawingml/2006/chart">
                <c:chart xmlns:c="http://schemas.openxmlformats.org/drawingml/2006/chart" xmlns:r="http://schemas.openxmlformats.org/officeDocument/2006/relationships" r:id="rId7"/>
              </a:graphicData>
            </a:graphic>
          </p:graphicFrame>
          <p:sp>
            <p:nvSpPr>
              <p:cNvPr id="50" name="矩形 49">
                <a:extLst>
                  <a:ext uri="{FF2B5EF4-FFF2-40B4-BE49-F238E27FC236}">
                    <a16:creationId xmlns:a16="http://schemas.microsoft.com/office/drawing/2014/main" id="{F92A1934-14FE-4AA8-8E72-7C93E4539A95}"/>
                  </a:ext>
                </a:extLst>
              </p:cNvPr>
              <p:cNvSpPr/>
              <p:nvPr/>
            </p:nvSpPr>
            <p:spPr>
              <a:xfrm>
                <a:off x="4195940" y="1599472"/>
                <a:ext cx="737513" cy="484507"/>
              </a:xfrm>
              <a:prstGeom prst="rect">
                <a:avLst/>
              </a:prstGeom>
            </p:spPr>
            <p:txBody>
              <a:bodyPr wrap="none">
                <a:spAutoFit/>
              </a:bodyPr>
              <a:lstStyle/>
              <a:p>
                <a:pPr algn="ctr"/>
                <a:r>
                  <a:rPr lang="en-US" altLang="zh-CN" sz="4000" b="1" dirty="0">
                    <a:solidFill>
                      <a:schemeClr val="bg1"/>
                    </a:solidFill>
                  </a:rPr>
                  <a:t>60%</a:t>
                </a:r>
                <a:endParaRPr lang="zh-CN" altLang="en-US" sz="4000" b="1" dirty="0">
                  <a:solidFill>
                    <a:schemeClr val="bg1"/>
                  </a:solidFill>
                </a:endParaRPr>
              </a:p>
            </p:txBody>
          </p:sp>
        </p:grpSp>
        <p:grpSp>
          <p:nvGrpSpPr>
            <p:cNvPr id="40" name="组合 39">
              <a:extLst>
                <a:ext uri="{FF2B5EF4-FFF2-40B4-BE49-F238E27FC236}">
                  <a16:creationId xmlns:a16="http://schemas.microsoft.com/office/drawing/2014/main" id="{DE718CC6-05FF-42E0-8DDB-C9FA9F624136}"/>
                </a:ext>
              </a:extLst>
            </p:cNvPr>
            <p:cNvGrpSpPr/>
            <p:nvPr/>
          </p:nvGrpSpPr>
          <p:grpSpPr>
            <a:xfrm>
              <a:off x="6019033" y="1059582"/>
              <a:ext cx="2092022" cy="1656184"/>
              <a:chOff x="6019033" y="1059582"/>
              <a:chExt cx="2092022" cy="1656184"/>
            </a:xfrm>
          </p:grpSpPr>
          <p:graphicFrame>
            <p:nvGraphicFramePr>
              <p:cNvPr id="47" name="Chart Placeholder 8">
                <a:extLst>
                  <a:ext uri="{FF2B5EF4-FFF2-40B4-BE49-F238E27FC236}">
                    <a16:creationId xmlns:a16="http://schemas.microsoft.com/office/drawing/2014/main" id="{AC7202D2-0A33-449D-9CE6-53067F9136C4}"/>
                  </a:ext>
                </a:extLst>
              </p:cNvPr>
              <p:cNvGraphicFramePr>
                <a:graphicFrameLocks/>
              </p:cNvGraphicFramePr>
              <p:nvPr>
                <p:custDataLst>
                  <p:tags r:id="rId1"/>
                </p:custDataLst>
                <p:extLst>
                  <p:ext uri="{D42A27DB-BD31-4B8C-83A1-F6EECF244321}">
                    <p14:modId xmlns:p14="http://schemas.microsoft.com/office/powerpoint/2010/main" val="2259801922"/>
                  </p:ext>
                </p:extLst>
              </p:nvPr>
            </p:nvGraphicFramePr>
            <p:xfrm>
              <a:off x="6019033" y="1059582"/>
              <a:ext cx="2092022" cy="1656184"/>
            </p:xfrm>
            <a:graphic>
              <a:graphicData uri="http://schemas.openxmlformats.org/drawingml/2006/chart">
                <c:chart xmlns:c="http://schemas.openxmlformats.org/drawingml/2006/chart" xmlns:r="http://schemas.openxmlformats.org/officeDocument/2006/relationships" r:id="rId8"/>
              </a:graphicData>
            </a:graphic>
          </p:graphicFrame>
          <p:sp>
            <p:nvSpPr>
              <p:cNvPr id="48" name="矩形 47">
                <a:extLst>
                  <a:ext uri="{FF2B5EF4-FFF2-40B4-BE49-F238E27FC236}">
                    <a16:creationId xmlns:a16="http://schemas.microsoft.com/office/drawing/2014/main" id="{F5C05262-7B37-4BA6-AA41-E2B584318EA8}"/>
                  </a:ext>
                </a:extLst>
              </p:cNvPr>
              <p:cNvSpPr/>
              <p:nvPr/>
            </p:nvSpPr>
            <p:spPr>
              <a:xfrm>
                <a:off x="6789690" y="1599473"/>
                <a:ext cx="737513" cy="484507"/>
              </a:xfrm>
              <a:prstGeom prst="rect">
                <a:avLst/>
              </a:prstGeom>
            </p:spPr>
            <p:txBody>
              <a:bodyPr wrap="none">
                <a:spAutoFit/>
              </a:bodyPr>
              <a:lstStyle/>
              <a:p>
                <a:pPr algn="ctr"/>
                <a:r>
                  <a:rPr lang="en-US" altLang="zh-CN" sz="4000" b="1" dirty="0">
                    <a:solidFill>
                      <a:schemeClr val="bg1"/>
                    </a:solidFill>
                  </a:rPr>
                  <a:t>80%</a:t>
                </a:r>
                <a:endParaRPr lang="zh-CN" altLang="en-US" sz="4000" b="1" dirty="0">
                  <a:solidFill>
                    <a:schemeClr val="bg1"/>
                  </a:solidFill>
                </a:endParaRPr>
              </a:p>
            </p:txBody>
          </p:sp>
        </p:grpSp>
        <p:sp>
          <p:nvSpPr>
            <p:cNvPr id="41" name="TextBox 14">
              <a:extLst>
                <a:ext uri="{FF2B5EF4-FFF2-40B4-BE49-F238E27FC236}">
                  <a16:creationId xmlns:a16="http://schemas.microsoft.com/office/drawing/2014/main" id="{19504673-3718-4CF2-B98A-582F5AC42DB7}"/>
                </a:ext>
              </a:extLst>
            </p:cNvPr>
            <p:cNvSpPr txBox="1"/>
            <p:nvPr/>
          </p:nvSpPr>
          <p:spPr>
            <a:xfrm>
              <a:off x="1050481" y="3166105"/>
              <a:ext cx="2160240" cy="821555"/>
            </a:xfrm>
            <a:prstGeom prst="rect">
              <a:avLst/>
            </a:prstGeom>
            <a:noFill/>
          </p:spPr>
          <p:txBody>
            <a:bodyPr wrap="square" rtlCol="0">
              <a:spAutoFit/>
            </a:bodyPr>
            <a:lstStyle/>
            <a:p>
              <a:pPr>
                <a:lnSpc>
                  <a:spcPct val="150000"/>
                </a:lnSpc>
                <a:buClr>
                  <a:srgbClr val="CC0099"/>
                </a:buClr>
              </a:pPr>
              <a:r>
                <a:rPr lang="en-US" altLang="zh-CN" sz="1600" dirty="0">
                  <a:solidFill>
                    <a:schemeClr val="bg1"/>
                  </a:solidFill>
                </a:rPr>
                <a:t>You can click here to enter you text. You can click here to enter you text. You can click here to enter you text.</a:t>
              </a:r>
            </a:p>
          </p:txBody>
        </p:sp>
        <p:sp>
          <p:nvSpPr>
            <p:cNvPr id="42" name="矩形 41">
              <a:extLst>
                <a:ext uri="{FF2B5EF4-FFF2-40B4-BE49-F238E27FC236}">
                  <a16:creationId xmlns:a16="http://schemas.microsoft.com/office/drawing/2014/main" id="{6D189EC9-EA10-4CE0-9522-0F53495CA21D}"/>
                </a:ext>
              </a:extLst>
            </p:cNvPr>
            <p:cNvSpPr/>
            <p:nvPr/>
          </p:nvSpPr>
          <p:spPr>
            <a:xfrm>
              <a:off x="1122489" y="2787835"/>
              <a:ext cx="1800200" cy="273852"/>
            </a:xfrm>
            <a:prstGeom prst="rect">
              <a:avLst/>
            </a:prstGeom>
            <a:noFill/>
            <a:ln>
              <a:solidFill>
                <a:schemeClr val="bg1"/>
              </a:solidFill>
            </a:ln>
          </p:spPr>
          <p:txBody>
            <a:bodyPr wrap="square">
              <a:spAutoFit/>
            </a:bodyPr>
            <a:lstStyle/>
            <a:p>
              <a:pPr algn="ctr"/>
              <a:r>
                <a:rPr lang="en-US" altLang="zh-CN" sz="2000" b="1" dirty="0">
                  <a:solidFill>
                    <a:schemeClr val="bg1"/>
                  </a:solidFill>
                </a:rPr>
                <a:t>TEXT  HERE</a:t>
              </a:r>
              <a:endParaRPr lang="zh-CN" altLang="en-US" sz="2000" b="1" dirty="0">
                <a:solidFill>
                  <a:schemeClr val="bg1"/>
                </a:solidFill>
              </a:endParaRPr>
            </a:p>
          </p:txBody>
        </p:sp>
        <p:sp>
          <p:nvSpPr>
            <p:cNvPr id="43" name="TextBox 16">
              <a:extLst>
                <a:ext uri="{FF2B5EF4-FFF2-40B4-BE49-F238E27FC236}">
                  <a16:creationId xmlns:a16="http://schemas.microsoft.com/office/drawing/2014/main" id="{B898D0ED-D4B8-466A-A6CE-89400D669FE0}"/>
                </a:ext>
              </a:extLst>
            </p:cNvPr>
            <p:cNvSpPr txBox="1"/>
            <p:nvPr/>
          </p:nvSpPr>
          <p:spPr>
            <a:xfrm>
              <a:off x="3592588" y="3166105"/>
              <a:ext cx="2160240" cy="821555"/>
            </a:xfrm>
            <a:prstGeom prst="rect">
              <a:avLst/>
            </a:prstGeom>
            <a:noFill/>
          </p:spPr>
          <p:txBody>
            <a:bodyPr wrap="square" rtlCol="0">
              <a:spAutoFit/>
            </a:bodyPr>
            <a:lstStyle/>
            <a:p>
              <a:pPr>
                <a:lnSpc>
                  <a:spcPct val="150000"/>
                </a:lnSpc>
                <a:buClr>
                  <a:srgbClr val="CC0099"/>
                </a:buClr>
              </a:pPr>
              <a:r>
                <a:rPr lang="en-US" altLang="zh-CN" sz="1600" dirty="0">
                  <a:solidFill>
                    <a:schemeClr val="bg1"/>
                  </a:solidFill>
                </a:rPr>
                <a:t>You can click here to enter you text. You can click here to enter you text. You can click here to enter you text.</a:t>
              </a:r>
            </a:p>
          </p:txBody>
        </p:sp>
        <p:sp>
          <p:nvSpPr>
            <p:cNvPr id="44" name="矩形 43">
              <a:extLst>
                <a:ext uri="{FF2B5EF4-FFF2-40B4-BE49-F238E27FC236}">
                  <a16:creationId xmlns:a16="http://schemas.microsoft.com/office/drawing/2014/main" id="{F084012A-4F42-4CFE-BCE4-C2DF448BEE28}"/>
                </a:ext>
              </a:extLst>
            </p:cNvPr>
            <p:cNvSpPr/>
            <p:nvPr/>
          </p:nvSpPr>
          <p:spPr>
            <a:xfrm>
              <a:off x="3664596" y="2787835"/>
              <a:ext cx="1800200" cy="273852"/>
            </a:xfrm>
            <a:prstGeom prst="rect">
              <a:avLst/>
            </a:prstGeom>
            <a:noFill/>
            <a:ln>
              <a:solidFill>
                <a:schemeClr val="bg1"/>
              </a:solidFill>
            </a:ln>
          </p:spPr>
          <p:txBody>
            <a:bodyPr wrap="square">
              <a:spAutoFit/>
            </a:bodyPr>
            <a:lstStyle/>
            <a:p>
              <a:pPr algn="ctr"/>
              <a:r>
                <a:rPr lang="en-US" altLang="zh-CN" sz="2000" b="1" dirty="0">
                  <a:solidFill>
                    <a:schemeClr val="bg1"/>
                  </a:solidFill>
                </a:rPr>
                <a:t>TEXT  HERE</a:t>
              </a:r>
              <a:endParaRPr lang="zh-CN" altLang="en-US" sz="2000" b="1" dirty="0">
                <a:solidFill>
                  <a:schemeClr val="bg1"/>
                </a:solidFill>
              </a:endParaRPr>
            </a:p>
          </p:txBody>
        </p:sp>
        <p:sp>
          <p:nvSpPr>
            <p:cNvPr id="45" name="TextBox 18">
              <a:extLst>
                <a:ext uri="{FF2B5EF4-FFF2-40B4-BE49-F238E27FC236}">
                  <a16:creationId xmlns:a16="http://schemas.microsoft.com/office/drawing/2014/main" id="{F6326DFE-D268-4341-9B15-2E99C9BB006E}"/>
                </a:ext>
              </a:extLst>
            </p:cNvPr>
            <p:cNvSpPr txBox="1"/>
            <p:nvPr/>
          </p:nvSpPr>
          <p:spPr>
            <a:xfrm>
              <a:off x="6068183" y="3166105"/>
              <a:ext cx="2160240" cy="821555"/>
            </a:xfrm>
            <a:prstGeom prst="rect">
              <a:avLst/>
            </a:prstGeom>
            <a:noFill/>
          </p:spPr>
          <p:txBody>
            <a:bodyPr wrap="square" rtlCol="0">
              <a:spAutoFit/>
            </a:bodyPr>
            <a:lstStyle/>
            <a:p>
              <a:pPr>
                <a:lnSpc>
                  <a:spcPct val="150000"/>
                </a:lnSpc>
                <a:buClr>
                  <a:srgbClr val="CC0099"/>
                </a:buClr>
              </a:pPr>
              <a:r>
                <a:rPr lang="en-US" altLang="zh-CN" sz="1600" dirty="0">
                  <a:solidFill>
                    <a:schemeClr val="bg1"/>
                  </a:solidFill>
                </a:rPr>
                <a:t>You can click here to enter you text. You can click here to enter you text. You can click here to enter you text.</a:t>
              </a:r>
            </a:p>
          </p:txBody>
        </p:sp>
        <p:sp>
          <p:nvSpPr>
            <p:cNvPr id="46" name="矩形 45">
              <a:extLst>
                <a:ext uri="{FF2B5EF4-FFF2-40B4-BE49-F238E27FC236}">
                  <a16:creationId xmlns:a16="http://schemas.microsoft.com/office/drawing/2014/main" id="{B78AB837-1E35-4FAE-BD87-EA97DCB24A51}"/>
                </a:ext>
              </a:extLst>
            </p:cNvPr>
            <p:cNvSpPr/>
            <p:nvPr/>
          </p:nvSpPr>
          <p:spPr>
            <a:xfrm>
              <a:off x="6140191" y="2787835"/>
              <a:ext cx="1800200" cy="273852"/>
            </a:xfrm>
            <a:prstGeom prst="rect">
              <a:avLst/>
            </a:prstGeom>
            <a:noFill/>
            <a:ln>
              <a:solidFill>
                <a:schemeClr val="bg1"/>
              </a:solidFill>
            </a:ln>
          </p:spPr>
          <p:txBody>
            <a:bodyPr wrap="square">
              <a:spAutoFit/>
            </a:bodyPr>
            <a:lstStyle/>
            <a:p>
              <a:pPr algn="ctr"/>
              <a:r>
                <a:rPr lang="en-US" altLang="zh-CN" sz="2000" b="1" dirty="0">
                  <a:solidFill>
                    <a:schemeClr val="bg1"/>
                  </a:solidFill>
                </a:rPr>
                <a:t>TEXT  HERE</a:t>
              </a:r>
              <a:endParaRPr lang="zh-CN" altLang="en-US" sz="2000" b="1" dirty="0">
                <a:solidFill>
                  <a:schemeClr val="bg1"/>
                </a:solidFill>
              </a:endParaRPr>
            </a:p>
          </p:txBody>
        </p:sp>
      </p:grpSp>
    </p:spTree>
    <p:extLst>
      <p:ext uri="{BB962C8B-B14F-4D97-AF65-F5344CB8AC3E}">
        <p14:creationId xmlns:p14="http://schemas.microsoft.com/office/powerpoint/2010/main" val="688442053"/>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499114" y="380748"/>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nvGrpSpPr>
          <p:cNvPr id="5" name="Group 3">
            <a:extLst>
              <a:ext uri="{FF2B5EF4-FFF2-40B4-BE49-F238E27FC236}">
                <a16:creationId xmlns:a16="http://schemas.microsoft.com/office/drawing/2014/main" id="{7ECED310-5AD7-4F14-BF14-70E89633FB08}"/>
              </a:ext>
            </a:extLst>
          </p:cNvPr>
          <p:cNvGrpSpPr/>
          <p:nvPr/>
        </p:nvGrpSpPr>
        <p:grpSpPr>
          <a:xfrm>
            <a:off x="856763" y="1726423"/>
            <a:ext cx="10601230" cy="4639424"/>
            <a:chOff x="1100786" y="1551735"/>
            <a:chExt cx="10052640" cy="4399344"/>
          </a:xfrm>
        </p:grpSpPr>
        <p:sp>
          <p:nvSpPr>
            <p:cNvPr id="6" name="Freeform 21">
              <a:extLst>
                <a:ext uri="{FF2B5EF4-FFF2-40B4-BE49-F238E27FC236}">
                  <a16:creationId xmlns:a16="http://schemas.microsoft.com/office/drawing/2014/main" id="{7CBF2F9C-DC8E-48B8-B092-47D86E8117EA}"/>
                </a:ext>
              </a:extLst>
            </p:cNvPr>
            <p:cNvSpPr/>
            <p:nvPr/>
          </p:nvSpPr>
          <p:spPr>
            <a:xfrm rot="19805282">
              <a:off x="1456384" y="1551735"/>
              <a:ext cx="9350488" cy="4399344"/>
            </a:xfrm>
            <a:custGeom>
              <a:avLst/>
              <a:gdLst>
                <a:gd name="connsiteX0" fmla="*/ 9210674 w 9350488"/>
                <a:gd name="connsiteY0" fmla="*/ 3819266 h 4399344"/>
                <a:gd name="connsiteX1" fmla="*/ 9350488 w 9350488"/>
                <a:gd name="connsiteY1" fmla="*/ 4082226 h 4399344"/>
                <a:gd name="connsiteX2" fmla="*/ 9033370 w 9350488"/>
                <a:gd name="connsiteY2" fmla="*/ 4399344 h 4399344"/>
                <a:gd name="connsiteX3" fmla="*/ 6852320 w 9350488"/>
                <a:gd name="connsiteY3" fmla="*/ 4399344 h 4399344"/>
                <a:gd name="connsiteX4" fmla="*/ 6844759 w 9350488"/>
                <a:gd name="connsiteY4" fmla="*/ 4398581 h 4399344"/>
                <a:gd name="connsiteX5" fmla="*/ 6831730 w 9350488"/>
                <a:gd name="connsiteY5" fmla="*/ 4398964 h 4399344"/>
                <a:gd name="connsiteX6" fmla="*/ 6805150 w 9350488"/>
                <a:gd name="connsiteY6" fmla="*/ 4394589 h 4399344"/>
                <a:gd name="connsiteX7" fmla="*/ 6788410 w 9350488"/>
                <a:gd name="connsiteY7" fmla="*/ 4392901 h 4399344"/>
                <a:gd name="connsiteX8" fmla="*/ 6781081 w 9350488"/>
                <a:gd name="connsiteY8" fmla="*/ 4390626 h 4399344"/>
                <a:gd name="connsiteX9" fmla="*/ 6771692 w 9350488"/>
                <a:gd name="connsiteY9" fmla="*/ 4389080 h 4399344"/>
                <a:gd name="connsiteX10" fmla="*/ 6748678 w 9350488"/>
                <a:gd name="connsiteY10" fmla="*/ 4380567 h 4399344"/>
                <a:gd name="connsiteX11" fmla="*/ 6728884 w 9350488"/>
                <a:gd name="connsiteY11" fmla="*/ 4374423 h 4399344"/>
                <a:gd name="connsiteX12" fmla="*/ 6722076 w 9350488"/>
                <a:gd name="connsiteY12" fmla="*/ 4370728 h 4399344"/>
                <a:gd name="connsiteX13" fmla="*/ 6714626 w 9350488"/>
                <a:gd name="connsiteY13" fmla="*/ 4367972 h 4399344"/>
                <a:gd name="connsiteX14" fmla="*/ 6695104 w 9350488"/>
                <a:gd name="connsiteY14" fmla="*/ 4356088 h 4399344"/>
                <a:gd name="connsiteX15" fmla="*/ 6675017 w 9350488"/>
                <a:gd name="connsiteY15" fmla="*/ 4345185 h 4399344"/>
                <a:gd name="connsiteX16" fmla="*/ 6668890 w 9350488"/>
                <a:gd name="connsiteY16" fmla="*/ 4340130 h 4399344"/>
                <a:gd name="connsiteX17" fmla="*/ 6662274 w 9350488"/>
                <a:gd name="connsiteY17" fmla="*/ 4336102 h 4399344"/>
                <a:gd name="connsiteX18" fmla="*/ 6647012 w 9350488"/>
                <a:gd name="connsiteY18" fmla="*/ 4322079 h 4399344"/>
                <a:gd name="connsiteX19" fmla="*/ 6628085 w 9350488"/>
                <a:gd name="connsiteY19" fmla="*/ 4306462 h 4399344"/>
                <a:gd name="connsiteX20" fmla="*/ 6622029 w 9350488"/>
                <a:gd name="connsiteY20" fmla="*/ 4299122 h 4399344"/>
                <a:gd name="connsiteX21" fmla="*/ 6616378 w 9350488"/>
                <a:gd name="connsiteY21" fmla="*/ 4293931 h 4399344"/>
                <a:gd name="connsiteX22" fmla="*/ 6606505 w 9350488"/>
                <a:gd name="connsiteY22" fmla="*/ 4280307 h 4399344"/>
                <a:gd name="connsiteX23" fmla="*/ 6589361 w 9350488"/>
                <a:gd name="connsiteY23" fmla="*/ 4259529 h 4399344"/>
                <a:gd name="connsiteX24" fmla="*/ 6583143 w 9350488"/>
                <a:gd name="connsiteY24" fmla="*/ 4248073 h 4399344"/>
                <a:gd name="connsiteX25" fmla="*/ 6578683 w 9350488"/>
                <a:gd name="connsiteY25" fmla="*/ 4241920 h 4399344"/>
                <a:gd name="connsiteX26" fmla="*/ 5577164 w 9350488"/>
                <a:gd name="connsiteY26" fmla="*/ 2519482 h 4399344"/>
                <a:gd name="connsiteX27" fmla="*/ 3584720 w 9350488"/>
                <a:gd name="connsiteY27" fmla="*/ 2519482 h 4399344"/>
                <a:gd name="connsiteX28" fmla="*/ 3577151 w 9350488"/>
                <a:gd name="connsiteY28" fmla="*/ 2518719 h 4399344"/>
                <a:gd name="connsiteX29" fmla="*/ 3564128 w 9350488"/>
                <a:gd name="connsiteY29" fmla="*/ 2519102 h 4399344"/>
                <a:gd name="connsiteX30" fmla="*/ 3537559 w 9350488"/>
                <a:gd name="connsiteY30" fmla="*/ 2514728 h 4399344"/>
                <a:gd name="connsiteX31" fmla="*/ 3520810 w 9350488"/>
                <a:gd name="connsiteY31" fmla="*/ 2513039 h 4399344"/>
                <a:gd name="connsiteX32" fmla="*/ 3513476 w 9350488"/>
                <a:gd name="connsiteY32" fmla="*/ 2510763 h 4399344"/>
                <a:gd name="connsiteX33" fmla="*/ 3504091 w 9350488"/>
                <a:gd name="connsiteY33" fmla="*/ 2509217 h 4399344"/>
                <a:gd name="connsiteX34" fmla="*/ 3481082 w 9350488"/>
                <a:gd name="connsiteY34" fmla="*/ 2500707 h 4399344"/>
                <a:gd name="connsiteX35" fmla="*/ 3461284 w 9350488"/>
                <a:gd name="connsiteY35" fmla="*/ 2494561 h 4399344"/>
                <a:gd name="connsiteX36" fmla="*/ 3454474 w 9350488"/>
                <a:gd name="connsiteY36" fmla="*/ 2490865 h 4399344"/>
                <a:gd name="connsiteX37" fmla="*/ 3447024 w 9350488"/>
                <a:gd name="connsiteY37" fmla="*/ 2488109 h 4399344"/>
                <a:gd name="connsiteX38" fmla="*/ 3427503 w 9350488"/>
                <a:gd name="connsiteY38" fmla="*/ 2476226 h 4399344"/>
                <a:gd name="connsiteX39" fmla="*/ 3407416 w 9350488"/>
                <a:gd name="connsiteY39" fmla="*/ 2465323 h 4399344"/>
                <a:gd name="connsiteX40" fmla="*/ 3401290 w 9350488"/>
                <a:gd name="connsiteY40" fmla="*/ 2460268 h 4399344"/>
                <a:gd name="connsiteX41" fmla="*/ 3394672 w 9350488"/>
                <a:gd name="connsiteY41" fmla="*/ 2456239 h 4399344"/>
                <a:gd name="connsiteX42" fmla="*/ 3379407 w 9350488"/>
                <a:gd name="connsiteY42" fmla="*/ 2442213 h 4399344"/>
                <a:gd name="connsiteX43" fmla="*/ 3360484 w 9350488"/>
                <a:gd name="connsiteY43" fmla="*/ 2426600 h 4399344"/>
                <a:gd name="connsiteX44" fmla="*/ 3354430 w 9350488"/>
                <a:gd name="connsiteY44" fmla="*/ 2419263 h 4399344"/>
                <a:gd name="connsiteX45" fmla="*/ 3348776 w 9350488"/>
                <a:gd name="connsiteY45" fmla="*/ 2414068 h 4399344"/>
                <a:gd name="connsiteX46" fmla="*/ 3338897 w 9350488"/>
                <a:gd name="connsiteY46" fmla="*/ 2400437 h 4399344"/>
                <a:gd name="connsiteX47" fmla="*/ 3321761 w 9350488"/>
                <a:gd name="connsiteY47" fmla="*/ 2379667 h 4399344"/>
                <a:gd name="connsiteX48" fmla="*/ 3315545 w 9350488"/>
                <a:gd name="connsiteY48" fmla="*/ 2368216 h 4399344"/>
                <a:gd name="connsiteX49" fmla="*/ 3311081 w 9350488"/>
                <a:gd name="connsiteY49" fmla="*/ 2362057 h 4399344"/>
                <a:gd name="connsiteX50" fmla="*/ 2309562 w 9350488"/>
                <a:gd name="connsiteY50" fmla="*/ 639619 h 4399344"/>
                <a:gd name="connsiteX51" fmla="*/ 317118 w 9350488"/>
                <a:gd name="connsiteY51" fmla="*/ 639619 h 4399344"/>
                <a:gd name="connsiteX52" fmla="*/ 1 w 9350488"/>
                <a:gd name="connsiteY52" fmla="*/ 322501 h 4399344"/>
                <a:gd name="connsiteX53" fmla="*/ 317119 w 9350488"/>
                <a:gd name="connsiteY53" fmla="*/ 5383 h 4399344"/>
                <a:gd name="connsiteX54" fmla="*/ 2436279 w 9350488"/>
                <a:gd name="connsiteY54" fmla="*/ 5383 h 4399344"/>
                <a:gd name="connsiteX55" fmla="*/ 2448735 w 9350488"/>
                <a:gd name="connsiteY55" fmla="*/ 2523 h 4399344"/>
                <a:gd name="connsiteX56" fmla="*/ 2627103 w 9350488"/>
                <a:gd name="connsiteY56" fmla="*/ 31715 h 4399344"/>
                <a:gd name="connsiteX57" fmla="*/ 2650943 w 9350488"/>
                <a:gd name="connsiteY57" fmla="*/ 46228 h 4399344"/>
                <a:gd name="connsiteX58" fmla="*/ 2675472 w 9350488"/>
                <a:gd name="connsiteY58" fmla="*/ 59542 h 4399344"/>
                <a:gd name="connsiteX59" fmla="*/ 2790366 w 9350488"/>
                <a:gd name="connsiteY59" fmla="*/ 199065 h 4399344"/>
                <a:gd name="connsiteX60" fmla="*/ 2794154 w 9350488"/>
                <a:gd name="connsiteY60" fmla="*/ 211270 h 4399344"/>
                <a:gd name="connsiteX61" fmla="*/ 3767495 w 9350488"/>
                <a:gd name="connsiteY61" fmla="*/ 1885246 h 4399344"/>
                <a:gd name="connsiteX62" fmla="*/ 5703881 w 9350488"/>
                <a:gd name="connsiteY62" fmla="*/ 1885246 h 4399344"/>
                <a:gd name="connsiteX63" fmla="*/ 5716337 w 9350488"/>
                <a:gd name="connsiteY63" fmla="*/ 1882386 h 4399344"/>
                <a:gd name="connsiteX64" fmla="*/ 5894704 w 9350488"/>
                <a:gd name="connsiteY64" fmla="*/ 1911577 h 4399344"/>
                <a:gd name="connsiteX65" fmla="*/ 5930433 w 9350488"/>
                <a:gd name="connsiteY65" fmla="*/ 1933328 h 4399344"/>
                <a:gd name="connsiteX66" fmla="*/ 5943074 w 9350488"/>
                <a:gd name="connsiteY66" fmla="*/ 1939405 h 4399344"/>
                <a:gd name="connsiteX67" fmla="*/ 6044613 w 9350488"/>
                <a:gd name="connsiteY67" fmla="*/ 2051207 h 4399344"/>
                <a:gd name="connsiteX68" fmla="*/ 6057322 w 9350488"/>
                <a:gd name="connsiteY68" fmla="*/ 2083506 h 4399344"/>
                <a:gd name="connsiteX69" fmla="*/ 7035096 w 9350488"/>
                <a:gd name="connsiteY69" fmla="*/ 3765107 h 4399344"/>
                <a:gd name="connsiteX70" fmla="*/ 9033370 w 9350488"/>
                <a:gd name="connsiteY70" fmla="*/ 3765107 h 4399344"/>
                <a:gd name="connsiteX71" fmla="*/ 9210674 w 9350488"/>
                <a:gd name="connsiteY71" fmla="*/ 3819266 h 439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50488" h="4399344">
                  <a:moveTo>
                    <a:pt x="9210674" y="3819266"/>
                  </a:moveTo>
                  <a:cubicBezTo>
                    <a:pt x="9295028" y="3876255"/>
                    <a:pt x="9350488" y="3972763"/>
                    <a:pt x="9350488" y="4082226"/>
                  </a:cubicBezTo>
                  <a:cubicBezTo>
                    <a:pt x="9350488" y="4257365"/>
                    <a:pt x="9208509" y="4399344"/>
                    <a:pt x="9033370" y="4399344"/>
                  </a:cubicBezTo>
                  <a:lnTo>
                    <a:pt x="6852320" y="4399344"/>
                  </a:lnTo>
                  <a:lnTo>
                    <a:pt x="6844759" y="4398581"/>
                  </a:lnTo>
                  <a:lnTo>
                    <a:pt x="6831730" y="4398964"/>
                  </a:lnTo>
                  <a:lnTo>
                    <a:pt x="6805150" y="4394589"/>
                  </a:lnTo>
                  <a:lnTo>
                    <a:pt x="6788410" y="4392901"/>
                  </a:lnTo>
                  <a:lnTo>
                    <a:pt x="6781081" y="4390626"/>
                  </a:lnTo>
                  <a:lnTo>
                    <a:pt x="6771692" y="4389080"/>
                  </a:lnTo>
                  <a:lnTo>
                    <a:pt x="6748678" y="4380567"/>
                  </a:lnTo>
                  <a:lnTo>
                    <a:pt x="6728884" y="4374423"/>
                  </a:lnTo>
                  <a:lnTo>
                    <a:pt x="6722076" y="4370728"/>
                  </a:lnTo>
                  <a:lnTo>
                    <a:pt x="6714626" y="4367972"/>
                  </a:lnTo>
                  <a:lnTo>
                    <a:pt x="6695104" y="4356088"/>
                  </a:lnTo>
                  <a:lnTo>
                    <a:pt x="6675017" y="4345185"/>
                  </a:lnTo>
                  <a:lnTo>
                    <a:pt x="6668890" y="4340130"/>
                  </a:lnTo>
                  <a:lnTo>
                    <a:pt x="6662274" y="4336102"/>
                  </a:lnTo>
                  <a:lnTo>
                    <a:pt x="6647012" y="4322079"/>
                  </a:lnTo>
                  <a:lnTo>
                    <a:pt x="6628085" y="4306462"/>
                  </a:lnTo>
                  <a:lnTo>
                    <a:pt x="6622029" y="4299122"/>
                  </a:lnTo>
                  <a:lnTo>
                    <a:pt x="6616378" y="4293931"/>
                  </a:lnTo>
                  <a:lnTo>
                    <a:pt x="6606505" y="4280307"/>
                  </a:lnTo>
                  <a:lnTo>
                    <a:pt x="6589361" y="4259529"/>
                  </a:lnTo>
                  <a:lnTo>
                    <a:pt x="6583143" y="4248073"/>
                  </a:lnTo>
                  <a:lnTo>
                    <a:pt x="6578683" y="4241920"/>
                  </a:lnTo>
                  <a:lnTo>
                    <a:pt x="5577164" y="2519482"/>
                  </a:lnTo>
                  <a:lnTo>
                    <a:pt x="3584720" y="2519482"/>
                  </a:lnTo>
                  <a:lnTo>
                    <a:pt x="3577151" y="2518719"/>
                  </a:lnTo>
                  <a:lnTo>
                    <a:pt x="3564128" y="2519102"/>
                  </a:lnTo>
                  <a:lnTo>
                    <a:pt x="3537559" y="2514728"/>
                  </a:lnTo>
                  <a:lnTo>
                    <a:pt x="3520810" y="2513039"/>
                  </a:lnTo>
                  <a:lnTo>
                    <a:pt x="3513476" y="2510763"/>
                  </a:lnTo>
                  <a:lnTo>
                    <a:pt x="3504091" y="2509217"/>
                  </a:lnTo>
                  <a:lnTo>
                    <a:pt x="3481082" y="2500707"/>
                  </a:lnTo>
                  <a:lnTo>
                    <a:pt x="3461284" y="2494561"/>
                  </a:lnTo>
                  <a:lnTo>
                    <a:pt x="3454474" y="2490865"/>
                  </a:lnTo>
                  <a:lnTo>
                    <a:pt x="3447024" y="2488109"/>
                  </a:lnTo>
                  <a:lnTo>
                    <a:pt x="3427503" y="2476226"/>
                  </a:lnTo>
                  <a:lnTo>
                    <a:pt x="3407416" y="2465323"/>
                  </a:lnTo>
                  <a:lnTo>
                    <a:pt x="3401290" y="2460268"/>
                  </a:lnTo>
                  <a:lnTo>
                    <a:pt x="3394672" y="2456239"/>
                  </a:lnTo>
                  <a:lnTo>
                    <a:pt x="3379407" y="2442213"/>
                  </a:lnTo>
                  <a:lnTo>
                    <a:pt x="3360484" y="2426600"/>
                  </a:lnTo>
                  <a:lnTo>
                    <a:pt x="3354430" y="2419263"/>
                  </a:lnTo>
                  <a:lnTo>
                    <a:pt x="3348776" y="2414068"/>
                  </a:lnTo>
                  <a:lnTo>
                    <a:pt x="3338897" y="2400437"/>
                  </a:lnTo>
                  <a:lnTo>
                    <a:pt x="3321761" y="2379667"/>
                  </a:lnTo>
                  <a:lnTo>
                    <a:pt x="3315545" y="2368216"/>
                  </a:lnTo>
                  <a:lnTo>
                    <a:pt x="3311081" y="2362057"/>
                  </a:lnTo>
                  <a:lnTo>
                    <a:pt x="2309562" y="639619"/>
                  </a:lnTo>
                  <a:lnTo>
                    <a:pt x="317118" y="639619"/>
                  </a:lnTo>
                  <a:cubicBezTo>
                    <a:pt x="141979" y="639619"/>
                    <a:pt x="0" y="497640"/>
                    <a:pt x="1" y="322501"/>
                  </a:cubicBezTo>
                  <a:cubicBezTo>
                    <a:pt x="0" y="147362"/>
                    <a:pt x="141979" y="5383"/>
                    <a:pt x="317119" y="5383"/>
                  </a:cubicBezTo>
                  <a:lnTo>
                    <a:pt x="2436279" y="5383"/>
                  </a:lnTo>
                  <a:lnTo>
                    <a:pt x="2448735" y="2523"/>
                  </a:lnTo>
                  <a:cubicBezTo>
                    <a:pt x="2510031" y="-5274"/>
                    <a:pt x="2572102" y="5149"/>
                    <a:pt x="2627103" y="31715"/>
                  </a:cubicBezTo>
                  <a:lnTo>
                    <a:pt x="2650943" y="46228"/>
                  </a:lnTo>
                  <a:lnTo>
                    <a:pt x="2675472" y="59542"/>
                  </a:lnTo>
                  <a:cubicBezTo>
                    <a:pt x="2726084" y="93735"/>
                    <a:pt x="2766295" y="142156"/>
                    <a:pt x="2790366" y="199065"/>
                  </a:cubicBezTo>
                  <a:lnTo>
                    <a:pt x="2794154" y="211270"/>
                  </a:lnTo>
                  <a:lnTo>
                    <a:pt x="3767495" y="1885246"/>
                  </a:lnTo>
                  <a:lnTo>
                    <a:pt x="5703881" y="1885246"/>
                  </a:lnTo>
                  <a:lnTo>
                    <a:pt x="5716337" y="1882386"/>
                  </a:lnTo>
                  <a:cubicBezTo>
                    <a:pt x="5777633" y="1874589"/>
                    <a:pt x="5839704" y="1885011"/>
                    <a:pt x="5894704" y="1911577"/>
                  </a:cubicBezTo>
                  <a:lnTo>
                    <a:pt x="5930433" y="1933328"/>
                  </a:lnTo>
                  <a:lnTo>
                    <a:pt x="5943074" y="1939405"/>
                  </a:lnTo>
                  <a:cubicBezTo>
                    <a:pt x="5985251" y="1967899"/>
                    <a:pt x="6020204" y="2006273"/>
                    <a:pt x="6044613" y="2051207"/>
                  </a:cubicBezTo>
                  <a:lnTo>
                    <a:pt x="6057322" y="2083506"/>
                  </a:lnTo>
                  <a:lnTo>
                    <a:pt x="7035096" y="3765107"/>
                  </a:lnTo>
                  <a:lnTo>
                    <a:pt x="9033370" y="3765107"/>
                  </a:lnTo>
                  <a:cubicBezTo>
                    <a:pt x="9099047" y="3765107"/>
                    <a:pt x="9160061" y="3785073"/>
                    <a:pt x="9210674" y="38192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Rounded Rectangle 4">
              <a:extLst>
                <a:ext uri="{FF2B5EF4-FFF2-40B4-BE49-F238E27FC236}">
                  <a16:creationId xmlns:a16="http://schemas.microsoft.com/office/drawing/2014/main" id="{E0722FC1-E7BB-496F-BC79-EB81F460C092}"/>
                </a:ext>
              </a:extLst>
            </p:cNvPr>
            <p:cNvSpPr/>
            <p:nvPr/>
          </p:nvSpPr>
          <p:spPr>
            <a:xfrm rot="19805282">
              <a:off x="1100786" y="3962064"/>
              <a:ext cx="634909" cy="634236"/>
            </a:xfrm>
            <a:prstGeom prst="roundRect">
              <a:avLst>
                <a:gd name="adj" fmla="val 50000"/>
              </a:avLst>
            </a:prstGeom>
            <a:solidFill>
              <a:srgbClr val="141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Rounded Rectangle 17">
              <a:extLst>
                <a:ext uri="{FF2B5EF4-FFF2-40B4-BE49-F238E27FC236}">
                  <a16:creationId xmlns:a16="http://schemas.microsoft.com/office/drawing/2014/main" id="{6599423F-4A94-4DE8-B70D-8D9334805F82}"/>
                </a:ext>
              </a:extLst>
            </p:cNvPr>
            <p:cNvSpPr/>
            <p:nvPr/>
          </p:nvSpPr>
          <p:spPr>
            <a:xfrm rot="19805282">
              <a:off x="2976655" y="2907046"/>
              <a:ext cx="634909" cy="634236"/>
            </a:xfrm>
            <a:prstGeom prst="roundRect">
              <a:avLst>
                <a:gd name="adj" fmla="val 50000"/>
              </a:avLst>
            </a:prstGeom>
            <a:solidFill>
              <a:srgbClr val="141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ounded Rectangle 18">
              <a:extLst>
                <a:ext uri="{FF2B5EF4-FFF2-40B4-BE49-F238E27FC236}">
                  <a16:creationId xmlns:a16="http://schemas.microsoft.com/office/drawing/2014/main" id="{CF2F969F-5EFA-4461-AF7D-C40C25910B6E}"/>
                </a:ext>
              </a:extLst>
            </p:cNvPr>
            <p:cNvSpPr/>
            <p:nvPr/>
          </p:nvSpPr>
          <p:spPr>
            <a:xfrm rot="19805282">
              <a:off x="4856481" y="3966200"/>
              <a:ext cx="634909" cy="634236"/>
            </a:xfrm>
            <a:prstGeom prst="roundRect">
              <a:avLst>
                <a:gd name="adj" fmla="val 50000"/>
              </a:avLst>
            </a:prstGeom>
            <a:solidFill>
              <a:srgbClr val="141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Rounded Rectangle 19">
              <a:extLst>
                <a:ext uri="{FF2B5EF4-FFF2-40B4-BE49-F238E27FC236}">
                  <a16:creationId xmlns:a16="http://schemas.microsoft.com/office/drawing/2014/main" id="{51275568-C433-4D22-B17F-738E611B672E}"/>
                </a:ext>
              </a:extLst>
            </p:cNvPr>
            <p:cNvSpPr/>
            <p:nvPr/>
          </p:nvSpPr>
          <p:spPr>
            <a:xfrm rot="19805282">
              <a:off x="6750373" y="2907049"/>
              <a:ext cx="634909" cy="634236"/>
            </a:xfrm>
            <a:prstGeom prst="roundRect">
              <a:avLst>
                <a:gd name="adj" fmla="val 50000"/>
              </a:avLst>
            </a:prstGeom>
            <a:solidFill>
              <a:srgbClr val="141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ounded Rectangle 20">
              <a:extLst>
                <a:ext uri="{FF2B5EF4-FFF2-40B4-BE49-F238E27FC236}">
                  <a16:creationId xmlns:a16="http://schemas.microsoft.com/office/drawing/2014/main" id="{5A732284-3F69-4F61-A227-4753EDCE1D44}"/>
                </a:ext>
              </a:extLst>
            </p:cNvPr>
            <p:cNvSpPr/>
            <p:nvPr/>
          </p:nvSpPr>
          <p:spPr>
            <a:xfrm rot="19805282">
              <a:off x="10518517" y="2907047"/>
              <a:ext cx="634909" cy="634236"/>
            </a:xfrm>
            <a:prstGeom prst="roundRect">
              <a:avLst>
                <a:gd name="adj" fmla="val 50000"/>
              </a:avLst>
            </a:prstGeom>
            <a:solidFill>
              <a:srgbClr val="141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ounded Rectangle 22">
              <a:extLst>
                <a:ext uri="{FF2B5EF4-FFF2-40B4-BE49-F238E27FC236}">
                  <a16:creationId xmlns:a16="http://schemas.microsoft.com/office/drawing/2014/main" id="{69DC2419-CFDA-45FC-B3C7-02DA976E308C}"/>
                </a:ext>
              </a:extLst>
            </p:cNvPr>
            <p:cNvSpPr/>
            <p:nvPr/>
          </p:nvSpPr>
          <p:spPr>
            <a:xfrm rot="19805282">
              <a:off x="8614859" y="3962065"/>
              <a:ext cx="634909" cy="634236"/>
            </a:xfrm>
            <a:prstGeom prst="roundRect">
              <a:avLst>
                <a:gd name="adj" fmla="val 50000"/>
              </a:avLst>
            </a:prstGeom>
            <a:solidFill>
              <a:srgbClr val="141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Freeform 23">
              <a:extLst>
                <a:ext uri="{FF2B5EF4-FFF2-40B4-BE49-F238E27FC236}">
                  <a16:creationId xmlns:a16="http://schemas.microsoft.com/office/drawing/2014/main" id="{E753530D-BAA8-4CC4-8B6A-A08C417AF340}"/>
                </a:ext>
              </a:extLst>
            </p:cNvPr>
            <p:cNvSpPr>
              <a:spLocks noEditPoints="1"/>
            </p:cNvSpPr>
            <p:nvPr/>
          </p:nvSpPr>
          <p:spPr bwMode="auto">
            <a:xfrm>
              <a:off x="3100417" y="3031426"/>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24">
              <a:extLst>
                <a:ext uri="{FF2B5EF4-FFF2-40B4-BE49-F238E27FC236}">
                  <a16:creationId xmlns:a16="http://schemas.microsoft.com/office/drawing/2014/main" id="{53A9D81D-4586-4E79-9EE1-D0EA4355A738}"/>
                </a:ext>
              </a:extLst>
            </p:cNvPr>
            <p:cNvSpPr>
              <a:spLocks noEditPoints="1"/>
            </p:cNvSpPr>
            <p:nvPr/>
          </p:nvSpPr>
          <p:spPr bwMode="auto">
            <a:xfrm>
              <a:off x="6878905" y="3031426"/>
              <a:ext cx="377843" cy="362576"/>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25">
              <a:extLst>
                <a:ext uri="{FF2B5EF4-FFF2-40B4-BE49-F238E27FC236}">
                  <a16:creationId xmlns:a16="http://schemas.microsoft.com/office/drawing/2014/main" id="{72AD7517-B931-4AE4-ABAD-AFB6C5DD0206}"/>
                </a:ext>
              </a:extLst>
            </p:cNvPr>
            <p:cNvSpPr>
              <a:spLocks noEditPoints="1"/>
            </p:cNvSpPr>
            <p:nvPr/>
          </p:nvSpPr>
          <p:spPr bwMode="auto">
            <a:xfrm>
              <a:off x="5005051" y="4114114"/>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26">
              <a:extLst>
                <a:ext uri="{FF2B5EF4-FFF2-40B4-BE49-F238E27FC236}">
                  <a16:creationId xmlns:a16="http://schemas.microsoft.com/office/drawing/2014/main" id="{B7CED0C0-27E0-4705-91B4-38A16FCAFFDD}"/>
                </a:ext>
              </a:extLst>
            </p:cNvPr>
            <p:cNvSpPr>
              <a:spLocks noEditPoints="1"/>
            </p:cNvSpPr>
            <p:nvPr/>
          </p:nvSpPr>
          <p:spPr bwMode="auto">
            <a:xfrm>
              <a:off x="8773924" y="4087398"/>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20" name="Straight Arrow Connector 37">
            <a:extLst>
              <a:ext uri="{FF2B5EF4-FFF2-40B4-BE49-F238E27FC236}">
                <a16:creationId xmlns:a16="http://schemas.microsoft.com/office/drawing/2014/main" id="{7AA89C0A-D63D-4D9C-AB42-DAE0CEA23A0B}"/>
              </a:ext>
            </a:extLst>
          </p:cNvPr>
          <p:cNvCxnSpPr>
            <a:cxnSpLocks/>
          </p:cNvCxnSpPr>
          <p:nvPr/>
        </p:nvCxnSpPr>
        <p:spPr>
          <a:xfrm>
            <a:off x="3169779" y="4046135"/>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0">
            <a:extLst>
              <a:ext uri="{FF2B5EF4-FFF2-40B4-BE49-F238E27FC236}">
                <a16:creationId xmlns:a16="http://schemas.microsoft.com/office/drawing/2014/main" id="{44FEFC23-615F-44E4-8A9A-8C8D8342218A}"/>
              </a:ext>
            </a:extLst>
          </p:cNvPr>
          <p:cNvCxnSpPr>
            <a:cxnSpLocks/>
          </p:cNvCxnSpPr>
          <p:nvPr/>
        </p:nvCxnSpPr>
        <p:spPr>
          <a:xfrm>
            <a:off x="7149435" y="4046135"/>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41">
            <a:extLst>
              <a:ext uri="{FF2B5EF4-FFF2-40B4-BE49-F238E27FC236}">
                <a16:creationId xmlns:a16="http://schemas.microsoft.com/office/drawing/2014/main" id="{538717C4-D4DF-40B3-984E-B77F7E995DCA}"/>
              </a:ext>
            </a:extLst>
          </p:cNvPr>
          <p:cNvCxnSpPr>
            <a:cxnSpLocks/>
          </p:cNvCxnSpPr>
          <p:nvPr/>
        </p:nvCxnSpPr>
        <p:spPr>
          <a:xfrm flipV="1">
            <a:off x="9135959" y="3033298"/>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2">
            <a:extLst>
              <a:ext uri="{FF2B5EF4-FFF2-40B4-BE49-F238E27FC236}">
                <a16:creationId xmlns:a16="http://schemas.microsoft.com/office/drawing/2014/main" id="{1A1E4FDF-75B9-4CDB-8BC3-45462F9B052F}"/>
              </a:ext>
            </a:extLst>
          </p:cNvPr>
          <p:cNvCxnSpPr>
            <a:cxnSpLocks/>
          </p:cNvCxnSpPr>
          <p:nvPr/>
        </p:nvCxnSpPr>
        <p:spPr>
          <a:xfrm flipV="1">
            <a:off x="5171770" y="3033298"/>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4" name="Group 5">
            <a:extLst>
              <a:ext uri="{FF2B5EF4-FFF2-40B4-BE49-F238E27FC236}">
                <a16:creationId xmlns:a16="http://schemas.microsoft.com/office/drawing/2014/main" id="{952F8E7F-EAA7-43B5-85D7-69FC468B0838}"/>
              </a:ext>
            </a:extLst>
          </p:cNvPr>
          <p:cNvGrpSpPr/>
          <p:nvPr/>
        </p:nvGrpSpPr>
        <p:grpSpPr>
          <a:xfrm>
            <a:off x="1900929" y="5266153"/>
            <a:ext cx="2537702" cy="838274"/>
            <a:chOff x="1929542" y="4908274"/>
            <a:chExt cx="2729132" cy="794892"/>
          </a:xfrm>
        </p:grpSpPr>
        <p:sp>
          <p:nvSpPr>
            <p:cNvPr id="25" name="TextBox 50">
              <a:extLst>
                <a:ext uri="{FF2B5EF4-FFF2-40B4-BE49-F238E27FC236}">
                  <a16:creationId xmlns:a16="http://schemas.microsoft.com/office/drawing/2014/main" id="{9106A4B7-B19A-4FFB-95BE-F21C17D56918}"/>
                </a:ext>
              </a:extLst>
            </p:cNvPr>
            <p:cNvSpPr txBox="1"/>
            <p:nvPr/>
          </p:nvSpPr>
          <p:spPr>
            <a:xfrm>
              <a:off x="2519031" y="4908274"/>
              <a:ext cx="1550153" cy="311548"/>
            </a:xfrm>
            <a:prstGeom prst="rect">
              <a:avLst/>
            </a:prstGeom>
            <a:noFill/>
          </p:spPr>
          <p:txBody>
            <a:bodyPr wrap="none" rtlCol="0">
              <a:spAutoFit/>
            </a:bodyPr>
            <a:lstStyle/>
            <a:p>
              <a:pPr algn="ctr">
                <a:lnSpc>
                  <a:spcPct val="120000"/>
                </a:lnSpc>
              </a:pPr>
              <a:r>
                <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44">
              <a:extLst>
                <a:ext uri="{FF2B5EF4-FFF2-40B4-BE49-F238E27FC236}">
                  <a16:creationId xmlns:a16="http://schemas.microsoft.com/office/drawing/2014/main" id="{F103E566-51EC-47B1-A94E-E3739EFEF0D9}"/>
                </a:ext>
              </a:extLst>
            </p:cNvPr>
            <p:cNvSpPr/>
            <p:nvPr/>
          </p:nvSpPr>
          <p:spPr>
            <a:xfrm>
              <a:off x="1929542" y="5195350"/>
              <a:ext cx="2729132" cy="507816"/>
            </a:xfrm>
            <a:prstGeom prst="rect">
              <a:avLst/>
            </a:prstGeom>
          </p:spPr>
          <p:txBody>
            <a:bodyPr wrap="square">
              <a:spAutoFit/>
            </a:bodyPr>
            <a:lstStyle/>
            <a:p>
              <a:pPr algn="just">
                <a:lnSpc>
                  <a:spcPct val="120000"/>
                </a:lnSpc>
              </a:pPr>
              <a:r>
                <a:rPr lang="en-US" altLang="zh-CN"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7" name="Group 8">
            <a:extLst>
              <a:ext uri="{FF2B5EF4-FFF2-40B4-BE49-F238E27FC236}">
                <a16:creationId xmlns:a16="http://schemas.microsoft.com/office/drawing/2014/main" id="{784044E6-C6AE-401E-818C-B4F5A7A1E940}"/>
              </a:ext>
            </a:extLst>
          </p:cNvPr>
          <p:cNvGrpSpPr/>
          <p:nvPr/>
        </p:nvGrpSpPr>
        <p:grpSpPr>
          <a:xfrm>
            <a:off x="5880585" y="5291179"/>
            <a:ext cx="2537702" cy="813248"/>
            <a:chOff x="5703260" y="4932005"/>
            <a:chExt cx="2729132" cy="771161"/>
          </a:xfrm>
        </p:grpSpPr>
        <p:sp>
          <p:nvSpPr>
            <p:cNvPr id="28" name="TextBox 53">
              <a:extLst>
                <a:ext uri="{FF2B5EF4-FFF2-40B4-BE49-F238E27FC236}">
                  <a16:creationId xmlns:a16="http://schemas.microsoft.com/office/drawing/2014/main" id="{31F906C5-5AF5-4EB7-8885-07C8A1C18840}"/>
                </a:ext>
              </a:extLst>
            </p:cNvPr>
            <p:cNvSpPr txBox="1"/>
            <p:nvPr/>
          </p:nvSpPr>
          <p:spPr>
            <a:xfrm>
              <a:off x="6292750" y="4932005"/>
              <a:ext cx="1550153" cy="311548"/>
            </a:xfrm>
            <a:prstGeom prst="rect">
              <a:avLst/>
            </a:prstGeom>
            <a:noFill/>
          </p:spPr>
          <p:txBody>
            <a:bodyPr wrap="none" rtlCol="0">
              <a:spAutoFit/>
            </a:bodyPr>
            <a:lstStyle/>
            <a:p>
              <a:pPr algn="ctr">
                <a:lnSpc>
                  <a:spcPct val="120000"/>
                </a:lnSpc>
              </a:pPr>
              <a:r>
                <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48">
              <a:extLst>
                <a:ext uri="{FF2B5EF4-FFF2-40B4-BE49-F238E27FC236}">
                  <a16:creationId xmlns:a16="http://schemas.microsoft.com/office/drawing/2014/main" id="{4B3A8522-79D2-4F41-9696-B1BEE12DC191}"/>
                </a:ext>
              </a:extLst>
            </p:cNvPr>
            <p:cNvSpPr/>
            <p:nvPr/>
          </p:nvSpPr>
          <p:spPr>
            <a:xfrm>
              <a:off x="5703260" y="5195350"/>
              <a:ext cx="2729132" cy="507816"/>
            </a:xfrm>
            <a:prstGeom prst="rect">
              <a:avLst/>
            </a:prstGeom>
          </p:spPr>
          <p:txBody>
            <a:bodyPr wrap="square">
              <a:spAutoFit/>
            </a:bodyPr>
            <a:lstStyle/>
            <a:p>
              <a:pPr algn="just">
                <a:lnSpc>
                  <a:spcPct val="120000"/>
                </a:lnSpc>
              </a:pPr>
              <a:r>
                <a:rPr lang="en-US" altLang="zh-CN"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0" name="Group 6">
            <a:extLst>
              <a:ext uri="{FF2B5EF4-FFF2-40B4-BE49-F238E27FC236}">
                <a16:creationId xmlns:a16="http://schemas.microsoft.com/office/drawing/2014/main" id="{8FBA645C-B427-4588-B4F3-0BC41F26E667}"/>
              </a:ext>
            </a:extLst>
          </p:cNvPr>
          <p:cNvGrpSpPr/>
          <p:nvPr/>
        </p:nvGrpSpPr>
        <p:grpSpPr>
          <a:xfrm>
            <a:off x="3863923" y="1799602"/>
            <a:ext cx="2611174" cy="828609"/>
            <a:chOff x="4038291" y="1621125"/>
            <a:chExt cx="2304129" cy="785730"/>
          </a:xfrm>
        </p:grpSpPr>
        <p:sp>
          <p:nvSpPr>
            <p:cNvPr id="31" name="TextBox 56">
              <a:extLst>
                <a:ext uri="{FF2B5EF4-FFF2-40B4-BE49-F238E27FC236}">
                  <a16:creationId xmlns:a16="http://schemas.microsoft.com/office/drawing/2014/main" id="{B3DD44A5-7E24-411F-A7D4-6FFF6674F652}"/>
                </a:ext>
              </a:extLst>
            </p:cNvPr>
            <p:cNvSpPr txBox="1"/>
            <p:nvPr/>
          </p:nvSpPr>
          <p:spPr>
            <a:xfrm>
              <a:off x="4554393" y="1621125"/>
              <a:ext cx="1271925" cy="311549"/>
            </a:xfrm>
            <a:prstGeom prst="rect">
              <a:avLst/>
            </a:prstGeom>
            <a:noFill/>
          </p:spPr>
          <p:txBody>
            <a:bodyPr wrap="none" rtlCol="0">
              <a:spAutoFit/>
            </a:bodyPr>
            <a:lstStyle/>
            <a:p>
              <a:pPr algn="ctr">
                <a:lnSpc>
                  <a:spcPct val="120000"/>
                </a:lnSpc>
              </a:pPr>
              <a:r>
                <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Rectangle 50">
              <a:extLst>
                <a:ext uri="{FF2B5EF4-FFF2-40B4-BE49-F238E27FC236}">
                  <a16:creationId xmlns:a16="http://schemas.microsoft.com/office/drawing/2014/main" id="{24FF0BB4-A38C-475F-9364-F9E09963B8C4}"/>
                </a:ext>
              </a:extLst>
            </p:cNvPr>
            <p:cNvSpPr/>
            <p:nvPr/>
          </p:nvSpPr>
          <p:spPr>
            <a:xfrm>
              <a:off x="4038291" y="1899037"/>
              <a:ext cx="2304129" cy="507818"/>
            </a:xfrm>
            <a:prstGeom prst="rect">
              <a:avLst/>
            </a:prstGeom>
          </p:spPr>
          <p:txBody>
            <a:bodyPr wrap="square">
              <a:spAutoFit/>
            </a:bodyPr>
            <a:lstStyle/>
            <a:p>
              <a:pPr algn="just">
                <a:lnSpc>
                  <a:spcPct val="120000"/>
                </a:lnSpc>
              </a:pPr>
              <a:r>
                <a:rPr lang="en-US" altLang="zh-CN"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3" name="Group 7">
            <a:extLst>
              <a:ext uri="{FF2B5EF4-FFF2-40B4-BE49-F238E27FC236}">
                <a16:creationId xmlns:a16="http://schemas.microsoft.com/office/drawing/2014/main" id="{1879EADE-94E8-4C64-854C-00939789BAE8}"/>
              </a:ext>
            </a:extLst>
          </p:cNvPr>
          <p:cNvGrpSpPr/>
          <p:nvPr/>
        </p:nvGrpSpPr>
        <p:grpSpPr>
          <a:xfrm>
            <a:off x="7810083" y="1811501"/>
            <a:ext cx="2611174" cy="816703"/>
            <a:chOff x="7780247" y="1632414"/>
            <a:chExt cx="2304129" cy="774442"/>
          </a:xfrm>
        </p:grpSpPr>
        <p:sp>
          <p:nvSpPr>
            <p:cNvPr id="34" name="TextBox 59">
              <a:extLst>
                <a:ext uri="{FF2B5EF4-FFF2-40B4-BE49-F238E27FC236}">
                  <a16:creationId xmlns:a16="http://schemas.microsoft.com/office/drawing/2014/main" id="{2C723ED0-4A7A-44F5-9132-47DF948FF8E8}"/>
                </a:ext>
              </a:extLst>
            </p:cNvPr>
            <p:cNvSpPr txBox="1"/>
            <p:nvPr/>
          </p:nvSpPr>
          <p:spPr>
            <a:xfrm>
              <a:off x="8296348" y="1632414"/>
              <a:ext cx="1271925" cy="311550"/>
            </a:xfrm>
            <a:prstGeom prst="rect">
              <a:avLst/>
            </a:prstGeom>
            <a:noFill/>
          </p:spPr>
          <p:txBody>
            <a:bodyPr wrap="none" rtlCol="0">
              <a:spAutoFit/>
            </a:bodyPr>
            <a:lstStyle/>
            <a:p>
              <a:pPr algn="ctr">
                <a:lnSpc>
                  <a:spcPct val="120000"/>
                </a:lnSpc>
              </a:pPr>
              <a:r>
                <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Rectangle 52">
              <a:extLst>
                <a:ext uri="{FF2B5EF4-FFF2-40B4-BE49-F238E27FC236}">
                  <a16:creationId xmlns:a16="http://schemas.microsoft.com/office/drawing/2014/main" id="{64C5C907-C9E1-48FA-9E21-F261E4278674}"/>
                </a:ext>
              </a:extLst>
            </p:cNvPr>
            <p:cNvSpPr/>
            <p:nvPr/>
          </p:nvSpPr>
          <p:spPr>
            <a:xfrm>
              <a:off x="7780247" y="1899037"/>
              <a:ext cx="2304129" cy="507819"/>
            </a:xfrm>
            <a:prstGeom prst="rect">
              <a:avLst/>
            </a:prstGeom>
          </p:spPr>
          <p:txBody>
            <a:bodyPr wrap="square">
              <a:spAutoFit/>
            </a:bodyPr>
            <a:lstStyle/>
            <a:p>
              <a:pPr algn="just">
                <a:lnSpc>
                  <a:spcPct val="120000"/>
                </a:lnSpc>
              </a:pPr>
              <a:r>
                <a:rPr lang="en-US" altLang="zh-CN"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716242319"/>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par>
                          <p:cTn id="29" fill="hold">
                            <p:stCondLst>
                              <p:cond delay="3000"/>
                            </p:stCondLst>
                            <p:childTnLst>
                              <p:par>
                                <p:cTn id="30" presetID="22" presetClass="entr" presetSubtype="1"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up)">
                                      <p:cBhvr>
                                        <p:cTn id="32" dur="500"/>
                                        <p:tgtEl>
                                          <p:spTgt spid="21"/>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4000"/>
                            </p:stCondLst>
                            <p:childTnLst>
                              <p:par>
                                <p:cTn id="38" presetID="22" presetClass="entr" presetSubtype="4"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0"/>
                                        <p:tgtEl>
                                          <p:spTgt spid="22"/>
                                        </p:tgtEl>
                                      </p:cBhvr>
                                    </p:animEffect>
                                  </p:childTnLst>
                                </p:cTn>
                              </p:par>
                            </p:childTnLst>
                          </p:cTn>
                        </p:par>
                        <p:par>
                          <p:cTn id="41" fill="hold">
                            <p:stCondLst>
                              <p:cond delay="4500"/>
                            </p:stCondLst>
                            <p:childTnLst>
                              <p:par>
                                <p:cTn id="42" presetID="10" presetClass="entr" presetSubtype="0" fill="hold"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499114" y="380748"/>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5" name="矩形 4">
            <a:extLst>
              <a:ext uri="{FF2B5EF4-FFF2-40B4-BE49-F238E27FC236}">
                <a16:creationId xmlns:a16="http://schemas.microsoft.com/office/drawing/2014/main" id="{A7A97C11-E457-40A7-8EED-A9F311D6EDCB}"/>
              </a:ext>
            </a:extLst>
          </p:cNvPr>
          <p:cNvSpPr/>
          <p:nvPr/>
        </p:nvSpPr>
        <p:spPr>
          <a:xfrm>
            <a:off x="1738368" y="2400612"/>
            <a:ext cx="1800200"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文本框 5">
            <a:extLst>
              <a:ext uri="{FF2B5EF4-FFF2-40B4-BE49-F238E27FC236}">
                <a16:creationId xmlns:a16="http://schemas.microsoft.com/office/drawing/2014/main" id="{516EB713-91FA-4664-BE81-44F11C107B1F}"/>
              </a:ext>
            </a:extLst>
          </p:cNvPr>
          <p:cNvSpPr txBox="1"/>
          <p:nvPr/>
        </p:nvSpPr>
        <p:spPr>
          <a:xfrm>
            <a:off x="1954392" y="4405325"/>
            <a:ext cx="1368152"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itchFamily="34" charset="-122"/>
                <a:ea typeface="微软雅黑" pitchFamily="34" charset="-122"/>
              </a:rPr>
              <a:t>代用名</a:t>
            </a:r>
          </a:p>
        </p:txBody>
      </p:sp>
      <p:sp>
        <p:nvSpPr>
          <p:cNvPr id="7" name="文本框 9">
            <a:extLst>
              <a:ext uri="{FF2B5EF4-FFF2-40B4-BE49-F238E27FC236}">
                <a16:creationId xmlns:a16="http://schemas.microsoft.com/office/drawing/2014/main" id="{399B69B3-68F4-4A4D-B260-45D60FCA0097}"/>
              </a:ext>
            </a:extLst>
          </p:cNvPr>
          <p:cNvSpPr txBox="1"/>
          <p:nvPr/>
        </p:nvSpPr>
        <p:spPr>
          <a:xfrm>
            <a:off x="1954392" y="4693357"/>
            <a:ext cx="1368152" cy="253916"/>
          </a:xfrm>
          <a:prstGeom prst="rect">
            <a:avLst/>
          </a:prstGeom>
          <a:noFill/>
        </p:spPr>
        <p:txBody>
          <a:bodyPr wrap="square" lIns="68580" tIns="34290" rIns="68580" bIns="34290" rtlCol="0">
            <a:spAutoFit/>
          </a:bodyPr>
          <a:lstStyle/>
          <a:p>
            <a:pPr marL="0" lvl="1" algn="ctr"/>
            <a:r>
              <a:rPr lang="zh-CN" altLang="en-US" sz="1200" dirty="0">
                <a:solidFill>
                  <a:schemeClr val="bg1"/>
                </a:solidFill>
                <a:latin typeface="微软雅黑" pitchFamily="34" charset="-122"/>
                <a:ea typeface="微软雅黑" pitchFamily="34" charset="-122"/>
              </a:rPr>
              <a:t>职位名称</a:t>
            </a:r>
          </a:p>
        </p:txBody>
      </p:sp>
      <p:sp>
        <p:nvSpPr>
          <p:cNvPr id="8" name="文本框 9">
            <a:extLst>
              <a:ext uri="{FF2B5EF4-FFF2-40B4-BE49-F238E27FC236}">
                <a16:creationId xmlns:a16="http://schemas.microsoft.com/office/drawing/2014/main" id="{594F1906-0391-46AB-AD1A-159F675EF0D8}"/>
              </a:ext>
            </a:extLst>
          </p:cNvPr>
          <p:cNvSpPr txBox="1"/>
          <p:nvPr/>
        </p:nvSpPr>
        <p:spPr>
          <a:xfrm>
            <a:off x="1882384" y="5053397"/>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a:solidFill>
                  <a:schemeClr val="bg1"/>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a:t>
            </a:r>
          </a:p>
        </p:txBody>
      </p:sp>
      <p:sp>
        <p:nvSpPr>
          <p:cNvPr id="9" name="矩形 8">
            <a:extLst>
              <a:ext uri="{FF2B5EF4-FFF2-40B4-BE49-F238E27FC236}">
                <a16:creationId xmlns:a16="http://schemas.microsoft.com/office/drawing/2014/main" id="{5B37C1B7-5921-4685-808F-3768197CA1E9}"/>
              </a:ext>
            </a:extLst>
          </p:cNvPr>
          <p:cNvSpPr/>
          <p:nvPr/>
        </p:nvSpPr>
        <p:spPr>
          <a:xfrm>
            <a:off x="4074250" y="2400612"/>
            <a:ext cx="1800200"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文本框 9">
            <a:extLst>
              <a:ext uri="{FF2B5EF4-FFF2-40B4-BE49-F238E27FC236}">
                <a16:creationId xmlns:a16="http://schemas.microsoft.com/office/drawing/2014/main" id="{B48A5A1B-688E-458D-97CE-9E9D29D4498D}"/>
              </a:ext>
            </a:extLst>
          </p:cNvPr>
          <p:cNvSpPr txBox="1"/>
          <p:nvPr/>
        </p:nvSpPr>
        <p:spPr>
          <a:xfrm>
            <a:off x="4290274" y="4405325"/>
            <a:ext cx="1368152"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itchFamily="34" charset="-122"/>
                <a:ea typeface="微软雅黑" pitchFamily="34" charset="-122"/>
              </a:rPr>
              <a:t>代用名</a:t>
            </a:r>
          </a:p>
        </p:txBody>
      </p:sp>
      <p:sp>
        <p:nvSpPr>
          <p:cNvPr id="11" name="文本框 9">
            <a:extLst>
              <a:ext uri="{FF2B5EF4-FFF2-40B4-BE49-F238E27FC236}">
                <a16:creationId xmlns:a16="http://schemas.microsoft.com/office/drawing/2014/main" id="{7CCBB6FF-5B21-488A-AC5A-CFD5FC5E32F8}"/>
              </a:ext>
            </a:extLst>
          </p:cNvPr>
          <p:cNvSpPr txBox="1"/>
          <p:nvPr/>
        </p:nvSpPr>
        <p:spPr>
          <a:xfrm>
            <a:off x="4290274" y="4693357"/>
            <a:ext cx="1368152" cy="253916"/>
          </a:xfrm>
          <a:prstGeom prst="rect">
            <a:avLst/>
          </a:prstGeom>
          <a:noFill/>
        </p:spPr>
        <p:txBody>
          <a:bodyPr wrap="square" lIns="68580" tIns="34290" rIns="68580" bIns="34290" rtlCol="0">
            <a:spAutoFit/>
          </a:bodyPr>
          <a:lstStyle/>
          <a:p>
            <a:pPr marL="0" lvl="1" algn="ctr"/>
            <a:r>
              <a:rPr lang="zh-CN" altLang="en-US" sz="1200" dirty="0">
                <a:solidFill>
                  <a:schemeClr val="bg1"/>
                </a:solidFill>
                <a:latin typeface="微软雅黑" pitchFamily="34" charset="-122"/>
                <a:ea typeface="微软雅黑" pitchFamily="34" charset="-122"/>
              </a:rPr>
              <a:t>职位名称</a:t>
            </a:r>
          </a:p>
        </p:txBody>
      </p:sp>
      <p:sp>
        <p:nvSpPr>
          <p:cNvPr id="12" name="文本框 9">
            <a:extLst>
              <a:ext uri="{FF2B5EF4-FFF2-40B4-BE49-F238E27FC236}">
                <a16:creationId xmlns:a16="http://schemas.microsoft.com/office/drawing/2014/main" id="{F674F060-2F10-44A3-B239-C14C665971D6}"/>
              </a:ext>
            </a:extLst>
          </p:cNvPr>
          <p:cNvSpPr txBox="1"/>
          <p:nvPr/>
        </p:nvSpPr>
        <p:spPr>
          <a:xfrm>
            <a:off x="4218266" y="5053397"/>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a:solidFill>
                  <a:schemeClr val="bg1"/>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a:t>
            </a:r>
          </a:p>
        </p:txBody>
      </p:sp>
      <p:sp>
        <p:nvSpPr>
          <p:cNvPr id="13" name="矩形 12">
            <a:extLst>
              <a:ext uri="{FF2B5EF4-FFF2-40B4-BE49-F238E27FC236}">
                <a16:creationId xmlns:a16="http://schemas.microsoft.com/office/drawing/2014/main" id="{26659853-663E-4B13-AF37-47A0FB347105}"/>
              </a:ext>
            </a:extLst>
          </p:cNvPr>
          <p:cNvSpPr/>
          <p:nvPr/>
        </p:nvSpPr>
        <p:spPr>
          <a:xfrm>
            <a:off x="6416038" y="2400612"/>
            <a:ext cx="1800200"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文本框 9">
            <a:extLst>
              <a:ext uri="{FF2B5EF4-FFF2-40B4-BE49-F238E27FC236}">
                <a16:creationId xmlns:a16="http://schemas.microsoft.com/office/drawing/2014/main" id="{E90C255C-C01D-43B3-BCBD-F0E345258A89}"/>
              </a:ext>
            </a:extLst>
          </p:cNvPr>
          <p:cNvSpPr txBox="1"/>
          <p:nvPr/>
        </p:nvSpPr>
        <p:spPr>
          <a:xfrm>
            <a:off x="6632062" y="4405325"/>
            <a:ext cx="1368152"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itchFamily="34" charset="-122"/>
                <a:ea typeface="微软雅黑" pitchFamily="34" charset="-122"/>
              </a:rPr>
              <a:t>代用名</a:t>
            </a:r>
          </a:p>
        </p:txBody>
      </p:sp>
      <p:sp>
        <p:nvSpPr>
          <p:cNvPr id="18" name="文本框 9">
            <a:extLst>
              <a:ext uri="{FF2B5EF4-FFF2-40B4-BE49-F238E27FC236}">
                <a16:creationId xmlns:a16="http://schemas.microsoft.com/office/drawing/2014/main" id="{26D6112C-058C-4BF0-83EA-328E1C75A8B3}"/>
              </a:ext>
            </a:extLst>
          </p:cNvPr>
          <p:cNvSpPr txBox="1"/>
          <p:nvPr/>
        </p:nvSpPr>
        <p:spPr>
          <a:xfrm>
            <a:off x="6632062" y="4693357"/>
            <a:ext cx="1368152" cy="253916"/>
          </a:xfrm>
          <a:prstGeom prst="rect">
            <a:avLst/>
          </a:prstGeom>
          <a:noFill/>
        </p:spPr>
        <p:txBody>
          <a:bodyPr wrap="square" lIns="68580" tIns="34290" rIns="68580" bIns="34290" rtlCol="0">
            <a:spAutoFit/>
          </a:bodyPr>
          <a:lstStyle/>
          <a:p>
            <a:pPr marL="0" lvl="1" algn="ctr"/>
            <a:r>
              <a:rPr lang="zh-CN" altLang="en-US" sz="1200" dirty="0">
                <a:solidFill>
                  <a:schemeClr val="bg1"/>
                </a:solidFill>
                <a:latin typeface="微软雅黑" pitchFamily="34" charset="-122"/>
                <a:ea typeface="微软雅黑" pitchFamily="34" charset="-122"/>
              </a:rPr>
              <a:t>职位名称</a:t>
            </a:r>
          </a:p>
        </p:txBody>
      </p:sp>
      <p:sp>
        <p:nvSpPr>
          <p:cNvPr id="19" name="文本框 9">
            <a:extLst>
              <a:ext uri="{FF2B5EF4-FFF2-40B4-BE49-F238E27FC236}">
                <a16:creationId xmlns:a16="http://schemas.microsoft.com/office/drawing/2014/main" id="{FB4AEF09-06FD-45FE-A91D-7837C960C3CE}"/>
              </a:ext>
            </a:extLst>
          </p:cNvPr>
          <p:cNvSpPr txBox="1"/>
          <p:nvPr/>
        </p:nvSpPr>
        <p:spPr>
          <a:xfrm>
            <a:off x="6560054" y="5053397"/>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a:solidFill>
                  <a:schemeClr val="bg1"/>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a:t>
            </a:r>
          </a:p>
        </p:txBody>
      </p:sp>
      <p:sp>
        <p:nvSpPr>
          <p:cNvPr id="20" name="矩形 19">
            <a:extLst>
              <a:ext uri="{FF2B5EF4-FFF2-40B4-BE49-F238E27FC236}">
                <a16:creationId xmlns:a16="http://schemas.microsoft.com/office/drawing/2014/main" id="{83F60BA6-C232-47D4-A079-C136AC118B4C}"/>
              </a:ext>
            </a:extLst>
          </p:cNvPr>
          <p:cNvSpPr/>
          <p:nvPr/>
        </p:nvSpPr>
        <p:spPr>
          <a:xfrm>
            <a:off x="8751920" y="2400612"/>
            <a:ext cx="1800200"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文本框 9">
            <a:extLst>
              <a:ext uri="{FF2B5EF4-FFF2-40B4-BE49-F238E27FC236}">
                <a16:creationId xmlns:a16="http://schemas.microsoft.com/office/drawing/2014/main" id="{DC9B520D-D820-45D7-B847-E6C32E78A846}"/>
              </a:ext>
            </a:extLst>
          </p:cNvPr>
          <p:cNvSpPr txBox="1"/>
          <p:nvPr/>
        </p:nvSpPr>
        <p:spPr>
          <a:xfrm>
            <a:off x="8967944" y="4405325"/>
            <a:ext cx="1368152"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itchFamily="34" charset="-122"/>
                <a:ea typeface="微软雅黑" pitchFamily="34" charset="-122"/>
              </a:rPr>
              <a:t>代用名</a:t>
            </a:r>
          </a:p>
        </p:txBody>
      </p:sp>
      <p:sp>
        <p:nvSpPr>
          <p:cNvPr id="22" name="文本框 9">
            <a:extLst>
              <a:ext uri="{FF2B5EF4-FFF2-40B4-BE49-F238E27FC236}">
                <a16:creationId xmlns:a16="http://schemas.microsoft.com/office/drawing/2014/main" id="{FB625B40-C00D-4EDE-AA96-93A7719454AC}"/>
              </a:ext>
            </a:extLst>
          </p:cNvPr>
          <p:cNvSpPr txBox="1"/>
          <p:nvPr/>
        </p:nvSpPr>
        <p:spPr>
          <a:xfrm>
            <a:off x="8967944" y="4693357"/>
            <a:ext cx="1368152" cy="253916"/>
          </a:xfrm>
          <a:prstGeom prst="rect">
            <a:avLst/>
          </a:prstGeom>
          <a:noFill/>
        </p:spPr>
        <p:txBody>
          <a:bodyPr wrap="square" lIns="68580" tIns="34290" rIns="68580" bIns="34290" rtlCol="0">
            <a:spAutoFit/>
          </a:bodyPr>
          <a:lstStyle/>
          <a:p>
            <a:pPr marL="0" lvl="1" algn="ctr"/>
            <a:r>
              <a:rPr lang="zh-CN" altLang="en-US" sz="1200" dirty="0">
                <a:solidFill>
                  <a:schemeClr val="bg1"/>
                </a:solidFill>
                <a:latin typeface="微软雅黑" pitchFamily="34" charset="-122"/>
                <a:ea typeface="微软雅黑" pitchFamily="34" charset="-122"/>
              </a:rPr>
              <a:t>职位名称</a:t>
            </a:r>
          </a:p>
        </p:txBody>
      </p:sp>
      <p:sp>
        <p:nvSpPr>
          <p:cNvPr id="23" name="文本框 9">
            <a:extLst>
              <a:ext uri="{FF2B5EF4-FFF2-40B4-BE49-F238E27FC236}">
                <a16:creationId xmlns:a16="http://schemas.microsoft.com/office/drawing/2014/main" id="{148B4A3D-08DC-481C-B509-41E666BCEE28}"/>
              </a:ext>
            </a:extLst>
          </p:cNvPr>
          <p:cNvSpPr txBox="1"/>
          <p:nvPr/>
        </p:nvSpPr>
        <p:spPr>
          <a:xfrm>
            <a:off x="8895936" y="5053397"/>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a:solidFill>
                  <a:schemeClr val="bg1"/>
                </a:solidFill>
                <a:latin typeface="微软雅黑" panose="020B0503020204020204" pitchFamily="34" charset="-122"/>
                <a:ea typeface="微软雅黑" panose="020B0503020204020204" pitchFamily="34" charset="-122"/>
                <a:sym typeface="微软雅黑" pitchFamily="34" charset="-122"/>
              </a:rPr>
              <a:t>在此录入上述图表的描述说明，在此录入上述图表的描述说明。</a:t>
            </a:r>
          </a:p>
        </p:txBody>
      </p:sp>
    </p:spTree>
    <p:extLst>
      <p:ext uri="{BB962C8B-B14F-4D97-AF65-F5344CB8AC3E}">
        <p14:creationId xmlns:p14="http://schemas.microsoft.com/office/powerpoint/2010/main" val="4067355134"/>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0-#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0-#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0-#ppt_w/2"/>
                                          </p:val>
                                        </p:tav>
                                        <p:tav tm="100000">
                                          <p:val>
                                            <p:strVal val="#ppt_x"/>
                                          </p:val>
                                        </p:tav>
                                      </p:tavLst>
                                    </p:anim>
                                    <p:anim calcmode="lin" valueType="num">
                                      <p:cBhvr additive="base">
                                        <p:cTn id="42" dur="500" fill="hold"/>
                                        <p:tgtEl>
                                          <p:spTgt spid="12"/>
                                        </p:tgtEl>
                                        <p:attrNameLst>
                                          <p:attrName>ppt_y</p:attrName>
                                        </p:attrNameLst>
                                      </p:cBhvr>
                                      <p:tavLst>
                                        <p:tav tm="0">
                                          <p:val>
                                            <p:strVal val="#ppt_y"/>
                                          </p:val>
                                        </p:tav>
                                        <p:tav tm="100000">
                                          <p:val>
                                            <p:strVal val="#ppt_y"/>
                                          </p:val>
                                        </p:tav>
                                      </p:tavLst>
                                    </p:anim>
                                  </p:childTnLst>
                                </p:cTn>
                              </p:par>
                            </p:childTnLst>
                          </p:cTn>
                        </p:par>
                        <p:par>
                          <p:cTn id="43" fill="hold">
                            <p:stCondLst>
                              <p:cond delay="1500"/>
                            </p:stCondLst>
                            <p:childTnLst>
                              <p:par>
                                <p:cTn id="44" presetID="2" presetClass="entr" presetSubtype="8"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0-#ppt_w/2"/>
                                          </p:val>
                                        </p:tav>
                                        <p:tav tm="100000">
                                          <p:val>
                                            <p:strVal val="#ppt_x"/>
                                          </p:val>
                                        </p:tav>
                                      </p:tavLst>
                                    </p:anim>
                                    <p:anim calcmode="lin" valueType="num">
                                      <p:cBhvr additive="base">
                                        <p:cTn id="47" dur="500" fill="hold"/>
                                        <p:tgtEl>
                                          <p:spTgt spid="13"/>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0-#ppt_w/2"/>
                                          </p:val>
                                        </p:tav>
                                        <p:tav tm="100000">
                                          <p:val>
                                            <p:strVal val="#ppt_x"/>
                                          </p:val>
                                        </p:tav>
                                      </p:tavLst>
                                    </p:anim>
                                    <p:anim calcmode="lin" valueType="num">
                                      <p:cBhvr additive="base">
                                        <p:cTn id="51" dur="500" fill="hold"/>
                                        <p:tgtEl>
                                          <p:spTgt spid="15"/>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0-#ppt_w/2"/>
                                          </p:val>
                                        </p:tav>
                                        <p:tav tm="100000">
                                          <p:val>
                                            <p:strVal val="#ppt_x"/>
                                          </p:val>
                                        </p:tav>
                                      </p:tavLst>
                                    </p:anim>
                                    <p:anim calcmode="lin" valueType="num">
                                      <p:cBhvr additive="base">
                                        <p:cTn id="55" dur="500" fill="hold"/>
                                        <p:tgtEl>
                                          <p:spTgt spid="18"/>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0-#ppt_w/2"/>
                                          </p:val>
                                        </p:tav>
                                        <p:tav tm="100000">
                                          <p:val>
                                            <p:strVal val="#ppt_x"/>
                                          </p:val>
                                        </p:tav>
                                      </p:tavLst>
                                    </p:anim>
                                    <p:anim calcmode="lin" valueType="num">
                                      <p:cBhvr additive="base">
                                        <p:cTn id="59" dur="500" fill="hold"/>
                                        <p:tgtEl>
                                          <p:spTgt spid="19"/>
                                        </p:tgtEl>
                                        <p:attrNameLst>
                                          <p:attrName>ppt_y</p:attrName>
                                        </p:attrNameLst>
                                      </p:cBhvr>
                                      <p:tavLst>
                                        <p:tav tm="0">
                                          <p:val>
                                            <p:strVal val="#ppt_y"/>
                                          </p:val>
                                        </p:tav>
                                        <p:tav tm="100000">
                                          <p:val>
                                            <p:strVal val="#ppt_y"/>
                                          </p:val>
                                        </p:tav>
                                      </p:tavLst>
                                    </p:anim>
                                  </p:childTnLst>
                                </p:cTn>
                              </p:par>
                            </p:childTnLst>
                          </p:cTn>
                        </p:par>
                        <p:par>
                          <p:cTn id="60" fill="hold">
                            <p:stCondLst>
                              <p:cond delay="2000"/>
                            </p:stCondLst>
                            <p:childTnLst>
                              <p:par>
                                <p:cTn id="61" presetID="2" presetClass="entr" presetSubtype="8"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0-#ppt_w/2"/>
                                          </p:val>
                                        </p:tav>
                                        <p:tav tm="100000">
                                          <p:val>
                                            <p:strVal val="#ppt_x"/>
                                          </p:val>
                                        </p:tav>
                                      </p:tavLst>
                                    </p:anim>
                                    <p:anim calcmode="lin" valueType="num">
                                      <p:cBhvr additive="base">
                                        <p:cTn id="64" dur="500" fill="hold"/>
                                        <p:tgtEl>
                                          <p:spTgt spid="2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0-#ppt_w/2"/>
                                          </p:val>
                                        </p:tav>
                                        <p:tav tm="100000">
                                          <p:val>
                                            <p:strVal val="#ppt_x"/>
                                          </p:val>
                                        </p:tav>
                                      </p:tavLst>
                                    </p:anim>
                                    <p:anim calcmode="lin" valueType="num">
                                      <p:cBhvr additive="base">
                                        <p:cTn id="68" dur="500" fill="hold"/>
                                        <p:tgtEl>
                                          <p:spTgt spid="21"/>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0-#ppt_w/2"/>
                                          </p:val>
                                        </p:tav>
                                        <p:tav tm="100000">
                                          <p:val>
                                            <p:strVal val="#ppt_x"/>
                                          </p:val>
                                        </p:tav>
                                      </p:tavLst>
                                    </p:anim>
                                    <p:anim calcmode="lin" valueType="num">
                                      <p:cBhvr additive="base">
                                        <p:cTn id="72" dur="500" fill="hold"/>
                                        <p:tgtEl>
                                          <p:spTgt spid="22"/>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fill="hold"/>
                                        <p:tgtEl>
                                          <p:spTgt spid="23"/>
                                        </p:tgtEl>
                                        <p:attrNameLst>
                                          <p:attrName>ppt_x</p:attrName>
                                        </p:attrNameLst>
                                      </p:cBhvr>
                                      <p:tavLst>
                                        <p:tav tm="0">
                                          <p:val>
                                            <p:strVal val="0-#ppt_w/2"/>
                                          </p:val>
                                        </p:tav>
                                        <p:tav tm="100000">
                                          <p:val>
                                            <p:strVal val="#ppt_x"/>
                                          </p:val>
                                        </p:tav>
                                      </p:tavLst>
                                    </p:anim>
                                    <p:anim calcmode="lin" valueType="num">
                                      <p:cBhvr additive="base">
                                        <p:cTn id="7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animBg="1"/>
      <p:bldP spid="10" grpId="0"/>
      <p:bldP spid="11" grpId="0"/>
      <p:bldP spid="12" grpId="0"/>
      <p:bldP spid="13" grpId="0" animBg="1"/>
      <p:bldP spid="15" grpId="0"/>
      <p:bldP spid="18" grpId="0"/>
      <p:bldP spid="19" grpId="0"/>
      <p:bldP spid="20" grpId="0" animBg="1"/>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E41832FE-4740-477A-8E24-5892677B9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a:solidFill>
            <a:schemeClr val="bg1"/>
          </a:solidFill>
        </p:spPr>
      </p:pic>
      <p:grpSp>
        <p:nvGrpSpPr>
          <p:cNvPr id="57" name="组合 56">
            <a:extLst>
              <a:ext uri="{FF2B5EF4-FFF2-40B4-BE49-F238E27FC236}">
                <a16:creationId xmlns:a16="http://schemas.microsoft.com/office/drawing/2014/main" id="{BFF9C093-352C-4644-93AC-870D917EE04A}"/>
              </a:ext>
            </a:extLst>
          </p:cNvPr>
          <p:cNvGrpSpPr/>
          <p:nvPr/>
        </p:nvGrpSpPr>
        <p:grpSpPr>
          <a:xfrm>
            <a:off x="3545423" y="2839885"/>
            <a:ext cx="5126836" cy="1577500"/>
            <a:chOff x="5197346" y="2503043"/>
            <a:chExt cx="5126836" cy="1577500"/>
          </a:xfrm>
        </p:grpSpPr>
        <p:sp>
          <p:nvSpPr>
            <p:cNvPr id="58" name="矩形 57">
              <a:extLst>
                <a:ext uri="{FF2B5EF4-FFF2-40B4-BE49-F238E27FC236}">
                  <a16:creationId xmlns:a16="http://schemas.microsoft.com/office/drawing/2014/main" id="{87055001-762A-460A-B1EF-6389D2FFD6E9}"/>
                </a:ext>
              </a:extLst>
            </p:cNvPr>
            <p:cNvSpPr/>
            <p:nvPr/>
          </p:nvSpPr>
          <p:spPr>
            <a:xfrm>
              <a:off x="5235445" y="2503043"/>
              <a:ext cx="4955203" cy="1046440"/>
            </a:xfrm>
            <a:prstGeom prst="rect">
              <a:avLst/>
            </a:prstGeom>
          </p:spPr>
          <p:txBody>
            <a:bodyPr wrap="none">
              <a:spAutoFit/>
            </a:bodyPr>
            <a:lstStyle/>
            <a:p>
              <a:r>
                <a:rPr kumimoji="1" lang="zh-CN" altLang="en-US" sz="6200" b="1" dirty="0">
                  <a:solidFill>
                    <a:schemeClr val="bg1"/>
                  </a:solidFill>
                  <a:latin typeface="微软雅黑" panose="020B0503020204020204" pitchFamily="34" charset="-122"/>
                  <a:ea typeface="微软雅黑" panose="020B0503020204020204" pitchFamily="34" charset="-122"/>
                </a:rPr>
                <a:t>加入你的标题</a:t>
              </a:r>
            </a:p>
          </p:txBody>
        </p:sp>
        <p:sp>
          <p:nvSpPr>
            <p:cNvPr id="59" name="矩形 58">
              <a:extLst>
                <a:ext uri="{FF2B5EF4-FFF2-40B4-BE49-F238E27FC236}">
                  <a16:creationId xmlns:a16="http://schemas.microsoft.com/office/drawing/2014/main" id="{66524A51-779E-4E27-BC24-354C5F0021F0}"/>
                </a:ext>
              </a:extLst>
            </p:cNvPr>
            <p:cNvSpPr/>
            <p:nvPr/>
          </p:nvSpPr>
          <p:spPr>
            <a:xfrm>
              <a:off x="5197346" y="3569506"/>
              <a:ext cx="5126836" cy="511037"/>
            </a:xfrm>
            <a:prstGeom prst="rect">
              <a:avLst/>
            </a:prstGeom>
          </p:spPr>
          <p:txBody>
            <a:bodyPr wrap="square">
              <a:spAutoFit/>
            </a:bodyPr>
            <a:lstStyle/>
            <a:p>
              <a:pPr>
                <a:lnSpc>
                  <a:spcPct val="130000"/>
                </a:lnSpc>
              </a:pPr>
              <a:r>
                <a:rPr lang="zh-CN" altLang="en-US" sz="1100" dirty="0">
                  <a:solidFill>
                    <a:schemeClr val="bg1"/>
                  </a:solidFill>
                  <a:latin typeface="微软雅黑" panose="020B0503020204020204" pitchFamily="34" charset="-122"/>
                  <a:ea typeface="微软雅黑" panose="020B0503020204020204" pitchFamily="34" charset="-122"/>
                </a:rPr>
                <a:t>点击此处添加文本内容，如关键词、部分简单介绍等。点击此处添加文本内容，如关键词、部分简单介绍等。点击此处添加文本内容，如关键词、部分简单介绍</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sp>
        <p:nvSpPr>
          <p:cNvPr id="60" name="矩形 59">
            <a:extLst>
              <a:ext uri="{FF2B5EF4-FFF2-40B4-BE49-F238E27FC236}">
                <a16:creationId xmlns:a16="http://schemas.microsoft.com/office/drawing/2014/main" id="{672B899B-DA09-4B2C-A5E3-E968E9E47D49}"/>
              </a:ext>
            </a:extLst>
          </p:cNvPr>
          <p:cNvSpPr/>
          <p:nvPr/>
        </p:nvSpPr>
        <p:spPr>
          <a:xfrm>
            <a:off x="5262136" y="-13274"/>
            <a:ext cx="1693410" cy="2035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solidFill>
                  <a:srgbClr val="141452"/>
                </a:solidFill>
                <a:latin typeface="微软雅黑" panose="020B0503020204020204" pitchFamily="34" charset="-122"/>
                <a:ea typeface="微软雅黑" panose="020B0503020204020204" pitchFamily="34" charset="-122"/>
              </a:rPr>
              <a:t>3</a:t>
            </a:r>
            <a:endParaRPr lang="zh-CN" altLang="en-US" sz="6000" dirty="0">
              <a:solidFill>
                <a:srgbClr val="14145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3532091"/>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750"/>
                                        <p:tgtEl>
                                          <p:spTgt spid="55"/>
                                        </p:tgtEl>
                                      </p:cBhvr>
                                    </p:animEffect>
                                  </p:childTnLst>
                                </p:cTn>
                              </p:par>
                            </p:childTnLst>
                          </p:cTn>
                        </p:par>
                        <p:par>
                          <p:cTn id="8" fill="hold">
                            <p:stCondLst>
                              <p:cond delay="750"/>
                            </p:stCondLst>
                            <p:childTnLst>
                              <p:par>
                                <p:cTn id="9" presetID="2" presetClass="entr" presetSubtype="1"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ppt_x"/>
                                          </p:val>
                                        </p:tav>
                                        <p:tav tm="100000">
                                          <p:val>
                                            <p:strVal val="#ppt_x"/>
                                          </p:val>
                                        </p:tav>
                                      </p:tavLst>
                                    </p:anim>
                                    <p:anim calcmode="lin" valueType="num">
                                      <p:cBhvr additive="base">
                                        <p:cTn id="12" dur="500" fill="hold"/>
                                        <p:tgtEl>
                                          <p:spTgt spid="60"/>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8" fill="hold" nodeType="after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left)">
                                      <p:cBhvr>
                                        <p:cTn id="1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499114" y="380748"/>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nvGrpSpPr>
          <p:cNvPr id="5" name="组合 4">
            <a:extLst>
              <a:ext uri="{FF2B5EF4-FFF2-40B4-BE49-F238E27FC236}">
                <a16:creationId xmlns:a16="http://schemas.microsoft.com/office/drawing/2014/main" id="{9927613D-8DEF-4FDD-AEDD-C3DE0A730D09}"/>
              </a:ext>
            </a:extLst>
          </p:cNvPr>
          <p:cNvGrpSpPr/>
          <p:nvPr/>
        </p:nvGrpSpPr>
        <p:grpSpPr>
          <a:xfrm flipH="1">
            <a:off x="735093" y="2006364"/>
            <a:ext cx="5709250" cy="3683627"/>
            <a:chOff x="1321202" y="1680358"/>
            <a:chExt cx="4781832" cy="3085255"/>
          </a:xfrm>
        </p:grpSpPr>
        <p:grpSp>
          <p:nvGrpSpPr>
            <p:cNvPr id="6" name="Group 75">
              <a:extLst>
                <a:ext uri="{FF2B5EF4-FFF2-40B4-BE49-F238E27FC236}">
                  <a16:creationId xmlns:a16="http://schemas.microsoft.com/office/drawing/2014/main" id="{37555502-4438-4018-9434-33A753FACFA1}"/>
                </a:ext>
              </a:extLst>
            </p:cNvPr>
            <p:cNvGrpSpPr/>
            <p:nvPr/>
          </p:nvGrpSpPr>
          <p:grpSpPr>
            <a:xfrm>
              <a:off x="1447800" y="2888053"/>
              <a:ext cx="925512" cy="1207696"/>
              <a:chOff x="1447800" y="1680358"/>
              <a:chExt cx="925512" cy="1864274"/>
            </a:xfrm>
          </p:grpSpPr>
          <p:sp>
            <p:nvSpPr>
              <p:cNvPr id="33" name="Freeform 5">
                <a:extLst>
                  <a:ext uri="{FF2B5EF4-FFF2-40B4-BE49-F238E27FC236}">
                    <a16:creationId xmlns:a16="http://schemas.microsoft.com/office/drawing/2014/main" id="{2A747490-9789-4E20-889D-2203B6BAF178}"/>
                  </a:ext>
                </a:extLst>
              </p:cNvPr>
              <p:cNvSpPr>
                <a:spLocks/>
              </p:cNvSpPr>
              <p:nvPr/>
            </p:nvSpPr>
            <p:spPr bwMode="auto">
              <a:xfrm>
                <a:off x="1447800" y="1680358"/>
                <a:ext cx="464284" cy="1864274"/>
              </a:xfrm>
              <a:custGeom>
                <a:avLst/>
                <a:gdLst>
                  <a:gd name="T0" fmla="*/ 152 w 152"/>
                  <a:gd name="T1" fmla="*/ 674 h 674"/>
                  <a:gd name="T2" fmla="*/ 151 w 152"/>
                  <a:gd name="T3" fmla="*/ 0 h 674"/>
                  <a:gd name="T4" fmla="*/ 0 w 152"/>
                  <a:gd name="T5" fmla="*/ 672 h 674"/>
                  <a:gd name="T6" fmla="*/ 152 w 152"/>
                  <a:gd name="T7" fmla="*/ 674 h 674"/>
                </a:gdLst>
                <a:ahLst/>
                <a:cxnLst>
                  <a:cxn ang="0">
                    <a:pos x="T0" y="T1"/>
                  </a:cxn>
                  <a:cxn ang="0">
                    <a:pos x="T2" y="T3"/>
                  </a:cxn>
                  <a:cxn ang="0">
                    <a:pos x="T4" y="T5"/>
                  </a:cxn>
                  <a:cxn ang="0">
                    <a:pos x="T6" y="T7"/>
                  </a:cxn>
                </a:cxnLst>
                <a:rect l="0" t="0" r="r" b="b"/>
                <a:pathLst>
                  <a:path w="152" h="674">
                    <a:moveTo>
                      <a:pt x="152" y="674"/>
                    </a:moveTo>
                    <a:lnTo>
                      <a:pt x="151" y="0"/>
                    </a:lnTo>
                    <a:lnTo>
                      <a:pt x="0" y="672"/>
                    </a:lnTo>
                    <a:lnTo>
                      <a:pt x="152" y="67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solidFill>
                    <a:schemeClr val="bg1"/>
                  </a:solidFill>
                </a:endParaRPr>
              </a:p>
            </p:txBody>
          </p:sp>
          <p:sp>
            <p:nvSpPr>
              <p:cNvPr id="34" name="Freeform 6">
                <a:extLst>
                  <a:ext uri="{FF2B5EF4-FFF2-40B4-BE49-F238E27FC236}">
                    <a16:creationId xmlns:a16="http://schemas.microsoft.com/office/drawing/2014/main" id="{DED6A1C5-9235-4E42-86CA-F899C41919E0}"/>
                  </a:ext>
                </a:extLst>
              </p:cNvPr>
              <p:cNvSpPr>
                <a:spLocks/>
              </p:cNvSpPr>
              <p:nvPr/>
            </p:nvSpPr>
            <p:spPr bwMode="auto">
              <a:xfrm>
                <a:off x="1909028" y="1680358"/>
                <a:ext cx="464284" cy="1864274"/>
              </a:xfrm>
              <a:custGeom>
                <a:avLst/>
                <a:gdLst>
                  <a:gd name="T0" fmla="*/ 0 w 152"/>
                  <a:gd name="T1" fmla="*/ 674 h 674"/>
                  <a:gd name="T2" fmla="*/ 0 w 152"/>
                  <a:gd name="T3" fmla="*/ 0 h 674"/>
                  <a:gd name="T4" fmla="*/ 152 w 152"/>
                  <a:gd name="T5" fmla="*/ 674 h 674"/>
                  <a:gd name="T6" fmla="*/ 0 w 152"/>
                  <a:gd name="T7" fmla="*/ 674 h 674"/>
                </a:gdLst>
                <a:ahLst/>
                <a:cxnLst>
                  <a:cxn ang="0">
                    <a:pos x="T0" y="T1"/>
                  </a:cxn>
                  <a:cxn ang="0">
                    <a:pos x="T2" y="T3"/>
                  </a:cxn>
                  <a:cxn ang="0">
                    <a:pos x="T4" y="T5"/>
                  </a:cxn>
                  <a:cxn ang="0">
                    <a:pos x="T6" y="T7"/>
                  </a:cxn>
                </a:cxnLst>
                <a:rect l="0" t="0" r="r" b="b"/>
                <a:pathLst>
                  <a:path w="152" h="674">
                    <a:moveTo>
                      <a:pt x="0" y="674"/>
                    </a:moveTo>
                    <a:lnTo>
                      <a:pt x="0" y="0"/>
                    </a:lnTo>
                    <a:lnTo>
                      <a:pt x="152" y="674"/>
                    </a:lnTo>
                    <a:lnTo>
                      <a:pt x="0" y="67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solidFill>
                    <a:schemeClr val="bg1"/>
                  </a:solidFill>
                </a:endParaRPr>
              </a:p>
            </p:txBody>
          </p:sp>
        </p:grpSp>
        <p:grpSp>
          <p:nvGrpSpPr>
            <p:cNvPr id="7" name="Group 76">
              <a:extLst>
                <a:ext uri="{FF2B5EF4-FFF2-40B4-BE49-F238E27FC236}">
                  <a16:creationId xmlns:a16="http://schemas.microsoft.com/office/drawing/2014/main" id="{0BBC0A4E-DBAA-4047-8067-FCDDDD23A5BC}"/>
                </a:ext>
              </a:extLst>
            </p:cNvPr>
            <p:cNvGrpSpPr/>
            <p:nvPr/>
          </p:nvGrpSpPr>
          <p:grpSpPr>
            <a:xfrm>
              <a:off x="2400986" y="1680358"/>
              <a:ext cx="925512" cy="2415392"/>
              <a:chOff x="2400986" y="1657350"/>
              <a:chExt cx="925512" cy="1864274"/>
            </a:xfrm>
          </p:grpSpPr>
          <p:sp>
            <p:nvSpPr>
              <p:cNvPr id="31" name="Freeform 5">
                <a:extLst>
                  <a:ext uri="{FF2B5EF4-FFF2-40B4-BE49-F238E27FC236}">
                    <a16:creationId xmlns:a16="http://schemas.microsoft.com/office/drawing/2014/main" id="{EEF5CCDF-B26F-48F9-B624-780A2EE7A3F2}"/>
                  </a:ext>
                </a:extLst>
              </p:cNvPr>
              <p:cNvSpPr>
                <a:spLocks/>
              </p:cNvSpPr>
              <p:nvPr/>
            </p:nvSpPr>
            <p:spPr bwMode="auto">
              <a:xfrm>
                <a:off x="2400986" y="1657350"/>
                <a:ext cx="464284" cy="1864274"/>
              </a:xfrm>
              <a:custGeom>
                <a:avLst/>
                <a:gdLst>
                  <a:gd name="T0" fmla="*/ 152 w 152"/>
                  <a:gd name="T1" fmla="*/ 674 h 674"/>
                  <a:gd name="T2" fmla="*/ 151 w 152"/>
                  <a:gd name="T3" fmla="*/ 0 h 674"/>
                  <a:gd name="T4" fmla="*/ 0 w 152"/>
                  <a:gd name="T5" fmla="*/ 672 h 674"/>
                  <a:gd name="T6" fmla="*/ 152 w 152"/>
                  <a:gd name="T7" fmla="*/ 674 h 674"/>
                </a:gdLst>
                <a:ahLst/>
                <a:cxnLst>
                  <a:cxn ang="0">
                    <a:pos x="T0" y="T1"/>
                  </a:cxn>
                  <a:cxn ang="0">
                    <a:pos x="T2" y="T3"/>
                  </a:cxn>
                  <a:cxn ang="0">
                    <a:pos x="T4" y="T5"/>
                  </a:cxn>
                  <a:cxn ang="0">
                    <a:pos x="T6" y="T7"/>
                  </a:cxn>
                </a:cxnLst>
                <a:rect l="0" t="0" r="r" b="b"/>
                <a:pathLst>
                  <a:path w="152" h="674">
                    <a:moveTo>
                      <a:pt x="152" y="674"/>
                    </a:moveTo>
                    <a:lnTo>
                      <a:pt x="151" y="0"/>
                    </a:lnTo>
                    <a:lnTo>
                      <a:pt x="0" y="672"/>
                    </a:lnTo>
                    <a:lnTo>
                      <a:pt x="152" y="67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solidFill>
                    <a:schemeClr val="bg1"/>
                  </a:solidFill>
                </a:endParaRPr>
              </a:p>
            </p:txBody>
          </p:sp>
          <p:sp>
            <p:nvSpPr>
              <p:cNvPr id="32" name="Freeform 6">
                <a:extLst>
                  <a:ext uri="{FF2B5EF4-FFF2-40B4-BE49-F238E27FC236}">
                    <a16:creationId xmlns:a16="http://schemas.microsoft.com/office/drawing/2014/main" id="{B780005E-B9D9-4AAE-A016-92CC2A11DDC2}"/>
                  </a:ext>
                </a:extLst>
              </p:cNvPr>
              <p:cNvSpPr>
                <a:spLocks/>
              </p:cNvSpPr>
              <p:nvPr/>
            </p:nvSpPr>
            <p:spPr bwMode="auto">
              <a:xfrm>
                <a:off x="2862214" y="1657350"/>
                <a:ext cx="464284" cy="1864274"/>
              </a:xfrm>
              <a:custGeom>
                <a:avLst/>
                <a:gdLst>
                  <a:gd name="T0" fmla="*/ 0 w 152"/>
                  <a:gd name="T1" fmla="*/ 674 h 674"/>
                  <a:gd name="T2" fmla="*/ 0 w 152"/>
                  <a:gd name="T3" fmla="*/ 0 h 674"/>
                  <a:gd name="T4" fmla="*/ 152 w 152"/>
                  <a:gd name="T5" fmla="*/ 674 h 674"/>
                  <a:gd name="T6" fmla="*/ 0 w 152"/>
                  <a:gd name="T7" fmla="*/ 674 h 674"/>
                </a:gdLst>
                <a:ahLst/>
                <a:cxnLst>
                  <a:cxn ang="0">
                    <a:pos x="T0" y="T1"/>
                  </a:cxn>
                  <a:cxn ang="0">
                    <a:pos x="T2" y="T3"/>
                  </a:cxn>
                  <a:cxn ang="0">
                    <a:pos x="T4" y="T5"/>
                  </a:cxn>
                  <a:cxn ang="0">
                    <a:pos x="T6" y="T7"/>
                  </a:cxn>
                </a:cxnLst>
                <a:rect l="0" t="0" r="r" b="b"/>
                <a:pathLst>
                  <a:path w="152" h="674">
                    <a:moveTo>
                      <a:pt x="0" y="674"/>
                    </a:moveTo>
                    <a:lnTo>
                      <a:pt x="0" y="0"/>
                    </a:lnTo>
                    <a:lnTo>
                      <a:pt x="152" y="674"/>
                    </a:lnTo>
                    <a:lnTo>
                      <a:pt x="0" y="67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solidFill>
                    <a:schemeClr val="bg1"/>
                  </a:solidFill>
                </a:endParaRPr>
              </a:p>
            </p:txBody>
          </p:sp>
        </p:grpSp>
        <p:grpSp>
          <p:nvGrpSpPr>
            <p:cNvPr id="8" name="Group 77">
              <a:extLst>
                <a:ext uri="{FF2B5EF4-FFF2-40B4-BE49-F238E27FC236}">
                  <a16:creationId xmlns:a16="http://schemas.microsoft.com/office/drawing/2014/main" id="{6317010D-51CB-496D-8790-F1260156F7FA}"/>
                </a:ext>
              </a:extLst>
            </p:cNvPr>
            <p:cNvGrpSpPr/>
            <p:nvPr/>
          </p:nvGrpSpPr>
          <p:grpSpPr>
            <a:xfrm>
              <a:off x="3326498" y="2341632"/>
              <a:ext cx="925512" cy="1754118"/>
              <a:chOff x="3326498" y="1657350"/>
              <a:chExt cx="925512" cy="1864274"/>
            </a:xfrm>
          </p:grpSpPr>
          <p:sp>
            <p:nvSpPr>
              <p:cNvPr id="29" name="Freeform 5">
                <a:extLst>
                  <a:ext uri="{FF2B5EF4-FFF2-40B4-BE49-F238E27FC236}">
                    <a16:creationId xmlns:a16="http://schemas.microsoft.com/office/drawing/2014/main" id="{16AAE13C-D5A8-4F96-BA02-94441B254D77}"/>
                  </a:ext>
                </a:extLst>
              </p:cNvPr>
              <p:cNvSpPr>
                <a:spLocks/>
              </p:cNvSpPr>
              <p:nvPr/>
            </p:nvSpPr>
            <p:spPr bwMode="auto">
              <a:xfrm>
                <a:off x="3326498" y="1657350"/>
                <a:ext cx="464284" cy="1864274"/>
              </a:xfrm>
              <a:custGeom>
                <a:avLst/>
                <a:gdLst>
                  <a:gd name="T0" fmla="*/ 152 w 152"/>
                  <a:gd name="T1" fmla="*/ 674 h 674"/>
                  <a:gd name="T2" fmla="*/ 151 w 152"/>
                  <a:gd name="T3" fmla="*/ 0 h 674"/>
                  <a:gd name="T4" fmla="*/ 0 w 152"/>
                  <a:gd name="T5" fmla="*/ 672 h 674"/>
                  <a:gd name="T6" fmla="*/ 152 w 152"/>
                  <a:gd name="T7" fmla="*/ 674 h 674"/>
                </a:gdLst>
                <a:ahLst/>
                <a:cxnLst>
                  <a:cxn ang="0">
                    <a:pos x="T0" y="T1"/>
                  </a:cxn>
                  <a:cxn ang="0">
                    <a:pos x="T2" y="T3"/>
                  </a:cxn>
                  <a:cxn ang="0">
                    <a:pos x="T4" y="T5"/>
                  </a:cxn>
                  <a:cxn ang="0">
                    <a:pos x="T6" y="T7"/>
                  </a:cxn>
                </a:cxnLst>
                <a:rect l="0" t="0" r="r" b="b"/>
                <a:pathLst>
                  <a:path w="152" h="674">
                    <a:moveTo>
                      <a:pt x="152" y="674"/>
                    </a:moveTo>
                    <a:lnTo>
                      <a:pt x="151" y="0"/>
                    </a:lnTo>
                    <a:lnTo>
                      <a:pt x="0" y="672"/>
                    </a:lnTo>
                    <a:lnTo>
                      <a:pt x="152" y="67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solidFill>
                    <a:schemeClr val="bg1"/>
                  </a:solidFill>
                </a:endParaRPr>
              </a:p>
            </p:txBody>
          </p:sp>
          <p:sp>
            <p:nvSpPr>
              <p:cNvPr id="30" name="Freeform 6">
                <a:extLst>
                  <a:ext uri="{FF2B5EF4-FFF2-40B4-BE49-F238E27FC236}">
                    <a16:creationId xmlns:a16="http://schemas.microsoft.com/office/drawing/2014/main" id="{BC41E726-57A9-459B-82C5-BEA75DE615B3}"/>
                  </a:ext>
                </a:extLst>
              </p:cNvPr>
              <p:cNvSpPr>
                <a:spLocks/>
              </p:cNvSpPr>
              <p:nvPr/>
            </p:nvSpPr>
            <p:spPr bwMode="auto">
              <a:xfrm>
                <a:off x="3787726" y="1657350"/>
                <a:ext cx="464284" cy="1864274"/>
              </a:xfrm>
              <a:custGeom>
                <a:avLst/>
                <a:gdLst>
                  <a:gd name="T0" fmla="*/ 0 w 152"/>
                  <a:gd name="T1" fmla="*/ 674 h 674"/>
                  <a:gd name="T2" fmla="*/ 0 w 152"/>
                  <a:gd name="T3" fmla="*/ 0 h 674"/>
                  <a:gd name="T4" fmla="*/ 152 w 152"/>
                  <a:gd name="T5" fmla="*/ 674 h 674"/>
                  <a:gd name="T6" fmla="*/ 0 w 152"/>
                  <a:gd name="T7" fmla="*/ 674 h 674"/>
                </a:gdLst>
                <a:ahLst/>
                <a:cxnLst>
                  <a:cxn ang="0">
                    <a:pos x="T0" y="T1"/>
                  </a:cxn>
                  <a:cxn ang="0">
                    <a:pos x="T2" y="T3"/>
                  </a:cxn>
                  <a:cxn ang="0">
                    <a:pos x="T4" y="T5"/>
                  </a:cxn>
                  <a:cxn ang="0">
                    <a:pos x="T6" y="T7"/>
                  </a:cxn>
                </a:cxnLst>
                <a:rect l="0" t="0" r="r" b="b"/>
                <a:pathLst>
                  <a:path w="152" h="674">
                    <a:moveTo>
                      <a:pt x="0" y="674"/>
                    </a:moveTo>
                    <a:lnTo>
                      <a:pt x="0" y="0"/>
                    </a:lnTo>
                    <a:lnTo>
                      <a:pt x="152" y="674"/>
                    </a:lnTo>
                    <a:lnTo>
                      <a:pt x="0" y="67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solidFill>
                    <a:schemeClr val="bg1"/>
                  </a:solidFill>
                </a:endParaRPr>
              </a:p>
            </p:txBody>
          </p:sp>
        </p:grpSp>
        <p:grpSp>
          <p:nvGrpSpPr>
            <p:cNvPr id="9" name="Group 78">
              <a:extLst>
                <a:ext uri="{FF2B5EF4-FFF2-40B4-BE49-F238E27FC236}">
                  <a16:creationId xmlns:a16="http://schemas.microsoft.com/office/drawing/2014/main" id="{73D06E7B-D444-4E78-AE68-E62A096AA299}"/>
                </a:ext>
              </a:extLst>
            </p:cNvPr>
            <p:cNvGrpSpPr/>
            <p:nvPr/>
          </p:nvGrpSpPr>
          <p:grpSpPr>
            <a:xfrm>
              <a:off x="4252010" y="2637811"/>
              <a:ext cx="925512" cy="1457939"/>
              <a:chOff x="4252010" y="1669891"/>
              <a:chExt cx="925512" cy="1864274"/>
            </a:xfrm>
          </p:grpSpPr>
          <p:sp>
            <p:nvSpPr>
              <p:cNvPr id="27" name="Freeform 5">
                <a:extLst>
                  <a:ext uri="{FF2B5EF4-FFF2-40B4-BE49-F238E27FC236}">
                    <a16:creationId xmlns:a16="http://schemas.microsoft.com/office/drawing/2014/main" id="{7608CCD5-F41F-41EB-A158-830CF2EC6360}"/>
                  </a:ext>
                </a:extLst>
              </p:cNvPr>
              <p:cNvSpPr>
                <a:spLocks/>
              </p:cNvSpPr>
              <p:nvPr/>
            </p:nvSpPr>
            <p:spPr bwMode="auto">
              <a:xfrm>
                <a:off x="4252010" y="1669891"/>
                <a:ext cx="464284" cy="1864274"/>
              </a:xfrm>
              <a:custGeom>
                <a:avLst/>
                <a:gdLst>
                  <a:gd name="T0" fmla="*/ 152 w 152"/>
                  <a:gd name="T1" fmla="*/ 674 h 674"/>
                  <a:gd name="T2" fmla="*/ 151 w 152"/>
                  <a:gd name="T3" fmla="*/ 0 h 674"/>
                  <a:gd name="T4" fmla="*/ 0 w 152"/>
                  <a:gd name="T5" fmla="*/ 672 h 674"/>
                  <a:gd name="T6" fmla="*/ 152 w 152"/>
                  <a:gd name="T7" fmla="*/ 674 h 674"/>
                </a:gdLst>
                <a:ahLst/>
                <a:cxnLst>
                  <a:cxn ang="0">
                    <a:pos x="T0" y="T1"/>
                  </a:cxn>
                  <a:cxn ang="0">
                    <a:pos x="T2" y="T3"/>
                  </a:cxn>
                  <a:cxn ang="0">
                    <a:pos x="T4" y="T5"/>
                  </a:cxn>
                  <a:cxn ang="0">
                    <a:pos x="T6" y="T7"/>
                  </a:cxn>
                </a:cxnLst>
                <a:rect l="0" t="0" r="r" b="b"/>
                <a:pathLst>
                  <a:path w="152" h="674">
                    <a:moveTo>
                      <a:pt x="152" y="674"/>
                    </a:moveTo>
                    <a:lnTo>
                      <a:pt x="151" y="0"/>
                    </a:lnTo>
                    <a:lnTo>
                      <a:pt x="0" y="672"/>
                    </a:lnTo>
                    <a:lnTo>
                      <a:pt x="152" y="67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solidFill>
                    <a:schemeClr val="bg1"/>
                  </a:solidFill>
                </a:endParaRPr>
              </a:p>
            </p:txBody>
          </p:sp>
          <p:sp>
            <p:nvSpPr>
              <p:cNvPr id="28" name="Freeform 6">
                <a:extLst>
                  <a:ext uri="{FF2B5EF4-FFF2-40B4-BE49-F238E27FC236}">
                    <a16:creationId xmlns:a16="http://schemas.microsoft.com/office/drawing/2014/main" id="{AA63ACE2-505D-4736-B814-EF1767E3369E}"/>
                  </a:ext>
                </a:extLst>
              </p:cNvPr>
              <p:cNvSpPr>
                <a:spLocks/>
              </p:cNvSpPr>
              <p:nvPr/>
            </p:nvSpPr>
            <p:spPr bwMode="auto">
              <a:xfrm>
                <a:off x="4713238" y="1669891"/>
                <a:ext cx="464284" cy="1864274"/>
              </a:xfrm>
              <a:custGeom>
                <a:avLst/>
                <a:gdLst>
                  <a:gd name="T0" fmla="*/ 0 w 152"/>
                  <a:gd name="T1" fmla="*/ 674 h 674"/>
                  <a:gd name="T2" fmla="*/ 0 w 152"/>
                  <a:gd name="T3" fmla="*/ 0 h 674"/>
                  <a:gd name="T4" fmla="*/ 152 w 152"/>
                  <a:gd name="T5" fmla="*/ 674 h 674"/>
                  <a:gd name="T6" fmla="*/ 0 w 152"/>
                  <a:gd name="T7" fmla="*/ 674 h 674"/>
                </a:gdLst>
                <a:ahLst/>
                <a:cxnLst>
                  <a:cxn ang="0">
                    <a:pos x="T0" y="T1"/>
                  </a:cxn>
                  <a:cxn ang="0">
                    <a:pos x="T2" y="T3"/>
                  </a:cxn>
                  <a:cxn ang="0">
                    <a:pos x="T4" y="T5"/>
                  </a:cxn>
                  <a:cxn ang="0">
                    <a:pos x="T6" y="T7"/>
                  </a:cxn>
                </a:cxnLst>
                <a:rect l="0" t="0" r="r" b="b"/>
                <a:pathLst>
                  <a:path w="152" h="674">
                    <a:moveTo>
                      <a:pt x="0" y="674"/>
                    </a:moveTo>
                    <a:lnTo>
                      <a:pt x="0" y="0"/>
                    </a:lnTo>
                    <a:lnTo>
                      <a:pt x="152" y="674"/>
                    </a:lnTo>
                    <a:lnTo>
                      <a:pt x="0" y="67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solidFill>
                    <a:schemeClr val="bg1"/>
                  </a:solidFill>
                </a:endParaRPr>
              </a:p>
            </p:txBody>
          </p:sp>
        </p:grpSp>
        <p:grpSp>
          <p:nvGrpSpPr>
            <p:cNvPr id="10" name="Group 79">
              <a:extLst>
                <a:ext uri="{FF2B5EF4-FFF2-40B4-BE49-F238E27FC236}">
                  <a16:creationId xmlns:a16="http://schemas.microsoft.com/office/drawing/2014/main" id="{7CBA93CA-A14A-4E6D-A628-1D358848E8A1}"/>
                </a:ext>
              </a:extLst>
            </p:cNvPr>
            <p:cNvGrpSpPr/>
            <p:nvPr/>
          </p:nvGrpSpPr>
          <p:grpSpPr>
            <a:xfrm>
              <a:off x="5177522" y="1946727"/>
              <a:ext cx="925512" cy="2149023"/>
              <a:chOff x="5177522" y="1669891"/>
              <a:chExt cx="925512" cy="1864274"/>
            </a:xfrm>
          </p:grpSpPr>
          <p:sp>
            <p:nvSpPr>
              <p:cNvPr id="25" name="Freeform 5">
                <a:extLst>
                  <a:ext uri="{FF2B5EF4-FFF2-40B4-BE49-F238E27FC236}">
                    <a16:creationId xmlns:a16="http://schemas.microsoft.com/office/drawing/2014/main" id="{9B32B0AA-0FEA-476D-8404-A8F9A26E6853}"/>
                  </a:ext>
                </a:extLst>
              </p:cNvPr>
              <p:cNvSpPr>
                <a:spLocks/>
              </p:cNvSpPr>
              <p:nvPr/>
            </p:nvSpPr>
            <p:spPr bwMode="auto">
              <a:xfrm>
                <a:off x="5177522" y="1669891"/>
                <a:ext cx="464284" cy="1864274"/>
              </a:xfrm>
              <a:custGeom>
                <a:avLst/>
                <a:gdLst>
                  <a:gd name="T0" fmla="*/ 152 w 152"/>
                  <a:gd name="T1" fmla="*/ 674 h 674"/>
                  <a:gd name="T2" fmla="*/ 151 w 152"/>
                  <a:gd name="T3" fmla="*/ 0 h 674"/>
                  <a:gd name="T4" fmla="*/ 0 w 152"/>
                  <a:gd name="T5" fmla="*/ 672 h 674"/>
                  <a:gd name="T6" fmla="*/ 152 w 152"/>
                  <a:gd name="T7" fmla="*/ 674 h 674"/>
                </a:gdLst>
                <a:ahLst/>
                <a:cxnLst>
                  <a:cxn ang="0">
                    <a:pos x="T0" y="T1"/>
                  </a:cxn>
                  <a:cxn ang="0">
                    <a:pos x="T2" y="T3"/>
                  </a:cxn>
                  <a:cxn ang="0">
                    <a:pos x="T4" y="T5"/>
                  </a:cxn>
                  <a:cxn ang="0">
                    <a:pos x="T6" y="T7"/>
                  </a:cxn>
                </a:cxnLst>
                <a:rect l="0" t="0" r="r" b="b"/>
                <a:pathLst>
                  <a:path w="152" h="674">
                    <a:moveTo>
                      <a:pt x="152" y="674"/>
                    </a:moveTo>
                    <a:lnTo>
                      <a:pt x="151" y="0"/>
                    </a:lnTo>
                    <a:lnTo>
                      <a:pt x="0" y="672"/>
                    </a:lnTo>
                    <a:lnTo>
                      <a:pt x="152" y="67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solidFill>
                    <a:schemeClr val="bg1"/>
                  </a:solidFill>
                </a:endParaRPr>
              </a:p>
            </p:txBody>
          </p:sp>
          <p:sp>
            <p:nvSpPr>
              <p:cNvPr id="26" name="Freeform 6">
                <a:extLst>
                  <a:ext uri="{FF2B5EF4-FFF2-40B4-BE49-F238E27FC236}">
                    <a16:creationId xmlns:a16="http://schemas.microsoft.com/office/drawing/2014/main" id="{ED874175-59CD-4F8B-9DFC-51291117714C}"/>
                  </a:ext>
                </a:extLst>
              </p:cNvPr>
              <p:cNvSpPr>
                <a:spLocks/>
              </p:cNvSpPr>
              <p:nvPr/>
            </p:nvSpPr>
            <p:spPr bwMode="auto">
              <a:xfrm>
                <a:off x="5638750" y="1669891"/>
                <a:ext cx="464284" cy="1864274"/>
              </a:xfrm>
              <a:custGeom>
                <a:avLst/>
                <a:gdLst>
                  <a:gd name="T0" fmla="*/ 0 w 152"/>
                  <a:gd name="T1" fmla="*/ 674 h 674"/>
                  <a:gd name="T2" fmla="*/ 0 w 152"/>
                  <a:gd name="T3" fmla="*/ 0 h 674"/>
                  <a:gd name="T4" fmla="*/ 152 w 152"/>
                  <a:gd name="T5" fmla="*/ 674 h 674"/>
                  <a:gd name="T6" fmla="*/ 0 w 152"/>
                  <a:gd name="T7" fmla="*/ 674 h 674"/>
                </a:gdLst>
                <a:ahLst/>
                <a:cxnLst>
                  <a:cxn ang="0">
                    <a:pos x="T0" y="T1"/>
                  </a:cxn>
                  <a:cxn ang="0">
                    <a:pos x="T2" y="T3"/>
                  </a:cxn>
                  <a:cxn ang="0">
                    <a:pos x="T4" y="T5"/>
                  </a:cxn>
                  <a:cxn ang="0">
                    <a:pos x="T6" y="T7"/>
                  </a:cxn>
                </a:cxnLst>
                <a:rect l="0" t="0" r="r" b="b"/>
                <a:pathLst>
                  <a:path w="152" h="674">
                    <a:moveTo>
                      <a:pt x="0" y="674"/>
                    </a:moveTo>
                    <a:lnTo>
                      <a:pt x="0" y="0"/>
                    </a:lnTo>
                    <a:lnTo>
                      <a:pt x="152" y="674"/>
                    </a:lnTo>
                    <a:lnTo>
                      <a:pt x="0" y="67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2000" dirty="0">
                  <a:solidFill>
                    <a:schemeClr val="bg1"/>
                  </a:solidFill>
                </a:endParaRPr>
              </a:p>
            </p:txBody>
          </p:sp>
        </p:grpSp>
        <p:sp>
          <p:nvSpPr>
            <p:cNvPr id="11" name="Text Box 10">
              <a:extLst>
                <a:ext uri="{FF2B5EF4-FFF2-40B4-BE49-F238E27FC236}">
                  <a16:creationId xmlns:a16="http://schemas.microsoft.com/office/drawing/2014/main" id="{3EB6C4E4-665A-4550-A30B-51761EEF5D9B}"/>
                </a:ext>
              </a:extLst>
            </p:cNvPr>
            <p:cNvSpPr txBox="1">
              <a:spLocks noChangeArrowheads="1"/>
            </p:cNvSpPr>
            <p:nvPr/>
          </p:nvSpPr>
          <p:spPr bwMode="auto">
            <a:xfrm>
              <a:off x="1446271" y="4366052"/>
              <a:ext cx="925512" cy="399561"/>
            </a:xfrm>
            <a:prstGeom prst="rect">
              <a:avLst/>
            </a:prstGeom>
            <a:noFill/>
            <a:ln w="9525">
              <a:noFill/>
              <a:miter lim="800000"/>
              <a:headEnd/>
              <a:tailEnd/>
            </a:ln>
          </p:spPr>
          <p:txBody>
            <a:bodyPr wrap="square" lIns="45720" tIns="22860" rIns="45720" bIns="22860">
              <a:spAutoFit/>
            </a:bodyPr>
            <a:lstStyle/>
            <a:p>
              <a:pPr algn="ctr" defTabSz="1088232"/>
              <a:r>
                <a:rPr lang="en-US" sz="1400" b="1" dirty="0">
                  <a:solidFill>
                    <a:schemeClr val="bg1"/>
                  </a:solidFill>
                  <a:latin typeface="Open Sans" pitchFamily="34" charset="0"/>
                  <a:ea typeface="Open Sans" pitchFamily="34" charset="0"/>
                  <a:cs typeface="Open Sans" pitchFamily="34" charset="0"/>
                </a:rPr>
                <a:t>Property</a:t>
              </a:r>
            </a:p>
            <a:p>
              <a:pPr algn="ctr" defTabSz="1088232"/>
              <a:r>
                <a:rPr lang="en-US" sz="1400" b="1" dirty="0">
                  <a:solidFill>
                    <a:schemeClr val="bg1"/>
                  </a:solidFill>
                  <a:latin typeface="Open Sans" pitchFamily="34" charset="0"/>
                  <a:ea typeface="Open Sans" pitchFamily="34" charset="0"/>
                  <a:cs typeface="Open Sans" pitchFamily="34" charset="0"/>
                </a:rPr>
                <a:t>Cost</a:t>
              </a:r>
              <a:endParaRPr lang="en-US" sz="1000" dirty="0">
                <a:solidFill>
                  <a:schemeClr val="bg1"/>
                </a:solidFill>
                <a:latin typeface="Open Sans" pitchFamily="34" charset="0"/>
                <a:ea typeface="Open Sans" pitchFamily="34" charset="0"/>
                <a:cs typeface="Open Sans" pitchFamily="34" charset="0"/>
              </a:endParaRPr>
            </a:p>
          </p:txBody>
        </p:sp>
        <p:sp>
          <p:nvSpPr>
            <p:cNvPr id="12" name="Text Box 10">
              <a:extLst>
                <a:ext uri="{FF2B5EF4-FFF2-40B4-BE49-F238E27FC236}">
                  <a16:creationId xmlns:a16="http://schemas.microsoft.com/office/drawing/2014/main" id="{8C31ACB2-FAAE-4C18-9DC6-062DCD4B47B2}"/>
                </a:ext>
              </a:extLst>
            </p:cNvPr>
            <p:cNvSpPr txBox="1">
              <a:spLocks noChangeArrowheads="1"/>
            </p:cNvSpPr>
            <p:nvPr/>
          </p:nvSpPr>
          <p:spPr bwMode="auto">
            <a:xfrm>
              <a:off x="2402514" y="4366052"/>
              <a:ext cx="925512" cy="219114"/>
            </a:xfrm>
            <a:prstGeom prst="rect">
              <a:avLst/>
            </a:prstGeom>
            <a:noFill/>
            <a:ln w="9525">
              <a:noFill/>
              <a:miter lim="800000"/>
              <a:headEnd/>
              <a:tailEnd/>
            </a:ln>
          </p:spPr>
          <p:txBody>
            <a:bodyPr wrap="square" lIns="45720" tIns="22860" rIns="45720" bIns="22860">
              <a:spAutoFit/>
            </a:bodyPr>
            <a:lstStyle/>
            <a:p>
              <a:pPr algn="ctr" defTabSz="1088232"/>
              <a:r>
                <a:rPr lang="en-US" sz="1400" b="1" dirty="0">
                  <a:solidFill>
                    <a:schemeClr val="bg1"/>
                  </a:solidFill>
                  <a:latin typeface="Open Sans" pitchFamily="34" charset="0"/>
                  <a:ea typeface="Open Sans" pitchFamily="34" charset="0"/>
                  <a:cs typeface="Open Sans" pitchFamily="34" charset="0"/>
                </a:rPr>
                <a:t>Interest</a:t>
              </a:r>
              <a:endParaRPr lang="en-US" sz="1000" dirty="0">
                <a:solidFill>
                  <a:schemeClr val="bg1"/>
                </a:solidFill>
                <a:latin typeface="Open Sans" pitchFamily="34" charset="0"/>
                <a:ea typeface="Open Sans" pitchFamily="34" charset="0"/>
                <a:cs typeface="Open Sans" pitchFamily="34" charset="0"/>
              </a:endParaRPr>
            </a:p>
          </p:txBody>
        </p:sp>
        <p:sp>
          <p:nvSpPr>
            <p:cNvPr id="13" name="Text Box 10">
              <a:extLst>
                <a:ext uri="{FF2B5EF4-FFF2-40B4-BE49-F238E27FC236}">
                  <a16:creationId xmlns:a16="http://schemas.microsoft.com/office/drawing/2014/main" id="{A04D2C05-7EF7-4BF2-83BA-A46223B0C16C}"/>
                </a:ext>
              </a:extLst>
            </p:cNvPr>
            <p:cNvSpPr txBox="1">
              <a:spLocks noChangeArrowheads="1"/>
            </p:cNvSpPr>
            <p:nvPr/>
          </p:nvSpPr>
          <p:spPr bwMode="auto">
            <a:xfrm>
              <a:off x="3328025" y="4366052"/>
              <a:ext cx="925512" cy="399561"/>
            </a:xfrm>
            <a:prstGeom prst="rect">
              <a:avLst/>
            </a:prstGeom>
            <a:noFill/>
            <a:ln w="9525">
              <a:noFill/>
              <a:miter lim="800000"/>
              <a:headEnd/>
              <a:tailEnd/>
            </a:ln>
          </p:spPr>
          <p:txBody>
            <a:bodyPr wrap="square" lIns="45720" tIns="22860" rIns="45720" bIns="22860">
              <a:spAutoFit/>
            </a:bodyPr>
            <a:lstStyle/>
            <a:p>
              <a:pPr algn="ctr" defTabSz="1088232"/>
              <a:r>
                <a:rPr lang="en-US" sz="1400" b="1" dirty="0">
                  <a:solidFill>
                    <a:schemeClr val="bg1"/>
                  </a:solidFill>
                  <a:latin typeface="Open Sans" pitchFamily="34" charset="0"/>
                  <a:ea typeface="Open Sans" pitchFamily="34" charset="0"/>
                  <a:cs typeface="Open Sans" pitchFamily="34" charset="0"/>
                </a:rPr>
                <a:t>Another</a:t>
              </a:r>
            </a:p>
            <a:p>
              <a:pPr algn="ctr" defTabSz="1088232"/>
              <a:r>
                <a:rPr lang="en-US" sz="1400" b="1" dirty="0">
                  <a:solidFill>
                    <a:schemeClr val="bg1"/>
                  </a:solidFill>
                  <a:latin typeface="Open Sans" pitchFamily="34" charset="0"/>
                  <a:ea typeface="Open Sans" pitchFamily="34" charset="0"/>
                  <a:cs typeface="Open Sans" pitchFamily="34" charset="0"/>
                </a:rPr>
                <a:t>Cost</a:t>
              </a:r>
              <a:endParaRPr lang="en-US" sz="1000" dirty="0">
                <a:solidFill>
                  <a:schemeClr val="bg1"/>
                </a:solidFill>
                <a:latin typeface="Open Sans" pitchFamily="34" charset="0"/>
                <a:ea typeface="Open Sans" pitchFamily="34" charset="0"/>
                <a:cs typeface="Open Sans" pitchFamily="34" charset="0"/>
              </a:endParaRPr>
            </a:p>
          </p:txBody>
        </p:sp>
        <p:sp>
          <p:nvSpPr>
            <p:cNvPr id="15" name="Text Box 10">
              <a:extLst>
                <a:ext uri="{FF2B5EF4-FFF2-40B4-BE49-F238E27FC236}">
                  <a16:creationId xmlns:a16="http://schemas.microsoft.com/office/drawing/2014/main" id="{B91A8387-63B7-4E47-90E6-BBE78AA70707}"/>
                </a:ext>
              </a:extLst>
            </p:cNvPr>
            <p:cNvSpPr txBox="1">
              <a:spLocks noChangeArrowheads="1"/>
            </p:cNvSpPr>
            <p:nvPr/>
          </p:nvSpPr>
          <p:spPr bwMode="auto">
            <a:xfrm>
              <a:off x="4252009" y="4366052"/>
              <a:ext cx="925512" cy="399561"/>
            </a:xfrm>
            <a:prstGeom prst="rect">
              <a:avLst/>
            </a:prstGeom>
            <a:noFill/>
            <a:ln w="9525">
              <a:noFill/>
              <a:miter lim="800000"/>
              <a:headEnd/>
              <a:tailEnd/>
            </a:ln>
          </p:spPr>
          <p:txBody>
            <a:bodyPr wrap="square" lIns="45720" tIns="22860" rIns="45720" bIns="22860">
              <a:spAutoFit/>
            </a:bodyPr>
            <a:lstStyle/>
            <a:p>
              <a:pPr algn="ctr" defTabSz="1088232"/>
              <a:r>
                <a:rPr lang="en-US" sz="1400" b="1" dirty="0">
                  <a:solidFill>
                    <a:schemeClr val="bg1"/>
                  </a:solidFill>
                  <a:latin typeface="Open Sans" pitchFamily="34" charset="0"/>
                  <a:ea typeface="Open Sans" pitchFamily="34" charset="0"/>
                  <a:cs typeface="Open Sans" pitchFamily="34" charset="0"/>
                </a:rPr>
                <a:t>Labor </a:t>
              </a:r>
            </a:p>
            <a:p>
              <a:pPr algn="ctr" defTabSz="1088232"/>
              <a:r>
                <a:rPr lang="en-US" sz="1400" b="1" dirty="0">
                  <a:solidFill>
                    <a:schemeClr val="bg1"/>
                  </a:solidFill>
                  <a:latin typeface="Open Sans" pitchFamily="34" charset="0"/>
                  <a:ea typeface="Open Sans" pitchFamily="34" charset="0"/>
                  <a:cs typeface="Open Sans" pitchFamily="34" charset="0"/>
                </a:rPr>
                <a:t>Payment</a:t>
              </a:r>
              <a:endParaRPr lang="en-US" sz="1000" dirty="0">
                <a:solidFill>
                  <a:schemeClr val="bg1"/>
                </a:solidFill>
                <a:latin typeface="Open Sans" pitchFamily="34" charset="0"/>
                <a:ea typeface="Open Sans" pitchFamily="34" charset="0"/>
                <a:cs typeface="Open Sans" pitchFamily="34" charset="0"/>
              </a:endParaRPr>
            </a:p>
          </p:txBody>
        </p:sp>
        <p:sp>
          <p:nvSpPr>
            <p:cNvPr id="18" name="Text Box 10">
              <a:extLst>
                <a:ext uri="{FF2B5EF4-FFF2-40B4-BE49-F238E27FC236}">
                  <a16:creationId xmlns:a16="http://schemas.microsoft.com/office/drawing/2014/main" id="{32B81908-9751-4D18-9D0E-E9C713F1D704}"/>
                </a:ext>
              </a:extLst>
            </p:cNvPr>
            <p:cNvSpPr txBox="1">
              <a:spLocks noChangeArrowheads="1"/>
            </p:cNvSpPr>
            <p:nvPr/>
          </p:nvSpPr>
          <p:spPr bwMode="auto">
            <a:xfrm>
              <a:off x="5175994" y="4366052"/>
              <a:ext cx="925512" cy="399561"/>
            </a:xfrm>
            <a:prstGeom prst="rect">
              <a:avLst/>
            </a:prstGeom>
            <a:noFill/>
            <a:ln w="9525">
              <a:noFill/>
              <a:miter lim="800000"/>
              <a:headEnd/>
              <a:tailEnd/>
            </a:ln>
          </p:spPr>
          <p:txBody>
            <a:bodyPr wrap="square" lIns="45720" tIns="22860" rIns="45720" bIns="22860">
              <a:spAutoFit/>
            </a:bodyPr>
            <a:lstStyle/>
            <a:p>
              <a:pPr algn="ctr" defTabSz="1088232"/>
              <a:r>
                <a:rPr lang="en-US" sz="1400" b="1" dirty="0">
                  <a:solidFill>
                    <a:schemeClr val="bg1"/>
                  </a:solidFill>
                  <a:latin typeface="Open Sans" pitchFamily="34" charset="0"/>
                  <a:ea typeface="Open Sans" pitchFamily="34" charset="0"/>
                  <a:cs typeface="Open Sans" pitchFamily="34" charset="0"/>
                </a:rPr>
                <a:t>Tax</a:t>
              </a:r>
            </a:p>
            <a:p>
              <a:pPr algn="ctr" defTabSz="1088232"/>
              <a:r>
                <a:rPr lang="en-US" sz="1400" b="1" dirty="0">
                  <a:solidFill>
                    <a:schemeClr val="bg1"/>
                  </a:solidFill>
                  <a:latin typeface="Open Sans" pitchFamily="34" charset="0"/>
                  <a:ea typeface="Open Sans" pitchFamily="34" charset="0"/>
                  <a:cs typeface="Open Sans" pitchFamily="34" charset="0"/>
                </a:rPr>
                <a:t>Expense</a:t>
              </a:r>
              <a:endParaRPr lang="en-US" sz="1000" dirty="0">
                <a:solidFill>
                  <a:schemeClr val="bg1"/>
                </a:solidFill>
                <a:latin typeface="Open Sans" pitchFamily="34" charset="0"/>
                <a:ea typeface="Open Sans" pitchFamily="34" charset="0"/>
                <a:cs typeface="Open Sans" pitchFamily="34" charset="0"/>
              </a:endParaRPr>
            </a:p>
          </p:txBody>
        </p:sp>
        <p:cxnSp>
          <p:nvCxnSpPr>
            <p:cNvPr id="19" name="Straight Connector 88">
              <a:extLst>
                <a:ext uri="{FF2B5EF4-FFF2-40B4-BE49-F238E27FC236}">
                  <a16:creationId xmlns:a16="http://schemas.microsoft.com/office/drawing/2014/main" id="{94250A6E-0EAF-4EAF-B587-3BD8EDDD7F06}"/>
                </a:ext>
              </a:extLst>
            </p:cNvPr>
            <p:cNvCxnSpPr>
              <a:cxnSpLocks/>
            </p:cNvCxnSpPr>
            <p:nvPr/>
          </p:nvCxnSpPr>
          <p:spPr>
            <a:xfrm>
              <a:off x="1321202" y="4249480"/>
              <a:ext cx="478030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 Box 7">
              <a:extLst>
                <a:ext uri="{FF2B5EF4-FFF2-40B4-BE49-F238E27FC236}">
                  <a16:creationId xmlns:a16="http://schemas.microsoft.com/office/drawing/2014/main" id="{7ECC5420-2A0D-45BB-B850-9A53FAD69964}"/>
                </a:ext>
              </a:extLst>
            </p:cNvPr>
            <p:cNvSpPr txBox="1">
              <a:spLocks noChangeArrowheads="1"/>
            </p:cNvSpPr>
            <p:nvPr/>
          </p:nvSpPr>
          <p:spPr bwMode="auto">
            <a:xfrm>
              <a:off x="2562408" y="3604052"/>
              <a:ext cx="599610" cy="399561"/>
            </a:xfrm>
            <a:prstGeom prst="rect">
              <a:avLst/>
            </a:prstGeom>
            <a:noFill/>
            <a:ln w="9525">
              <a:noFill/>
              <a:miter lim="800000"/>
              <a:headEnd/>
              <a:tailEnd/>
            </a:ln>
          </p:spPr>
          <p:txBody>
            <a:bodyPr wrap="none" lIns="45720" tIns="22860" rIns="45720" bIns="22860">
              <a:spAutoFit/>
            </a:bodyPr>
            <a:lstStyle/>
            <a:p>
              <a:pPr algn="ctr" defTabSz="1088232"/>
              <a:r>
                <a:rPr lang="en-CA" sz="2800" spc="-150" dirty="0">
                  <a:solidFill>
                    <a:srgbClr val="141452"/>
                  </a:solidFill>
                  <a:latin typeface="Open Sans Light" pitchFamily="34" charset="0"/>
                  <a:ea typeface="Open Sans Light" pitchFamily="34" charset="0"/>
                  <a:cs typeface="Open Sans Light" pitchFamily="34" charset="0"/>
                </a:rPr>
                <a:t>90%</a:t>
              </a:r>
            </a:p>
          </p:txBody>
        </p:sp>
        <p:sp>
          <p:nvSpPr>
            <p:cNvPr id="21" name="Text Box 7">
              <a:extLst>
                <a:ext uri="{FF2B5EF4-FFF2-40B4-BE49-F238E27FC236}">
                  <a16:creationId xmlns:a16="http://schemas.microsoft.com/office/drawing/2014/main" id="{7E20F0DD-E301-4980-BD45-F66FA7B93273}"/>
                </a:ext>
              </a:extLst>
            </p:cNvPr>
            <p:cNvSpPr txBox="1">
              <a:spLocks noChangeArrowheads="1"/>
            </p:cNvSpPr>
            <p:nvPr/>
          </p:nvSpPr>
          <p:spPr bwMode="auto">
            <a:xfrm>
              <a:off x="3487918" y="3604052"/>
              <a:ext cx="599610" cy="399561"/>
            </a:xfrm>
            <a:prstGeom prst="rect">
              <a:avLst/>
            </a:prstGeom>
            <a:noFill/>
            <a:ln w="9525">
              <a:noFill/>
              <a:miter lim="800000"/>
              <a:headEnd/>
              <a:tailEnd/>
            </a:ln>
          </p:spPr>
          <p:txBody>
            <a:bodyPr wrap="none" lIns="45720" tIns="22860" rIns="45720" bIns="22860">
              <a:spAutoFit/>
            </a:bodyPr>
            <a:lstStyle/>
            <a:p>
              <a:pPr algn="ctr" defTabSz="1088232"/>
              <a:r>
                <a:rPr lang="en-CA" sz="2800" spc="-150" dirty="0">
                  <a:solidFill>
                    <a:srgbClr val="141452"/>
                  </a:solidFill>
                  <a:latin typeface="Open Sans Light" pitchFamily="34" charset="0"/>
                  <a:ea typeface="Open Sans Light" pitchFamily="34" charset="0"/>
                  <a:cs typeface="Open Sans Light" pitchFamily="34" charset="0"/>
                </a:rPr>
                <a:t>67%</a:t>
              </a:r>
            </a:p>
          </p:txBody>
        </p:sp>
        <p:sp>
          <p:nvSpPr>
            <p:cNvPr id="22" name="Text Box 7">
              <a:extLst>
                <a:ext uri="{FF2B5EF4-FFF2-40B4-BE49-F238E27FC236}">
                  <a16:creationId xmlns:a16="http://schemas.microsoft.com/office/drawing/2014/main" id="{1FA0CABA-0759-40AC-AE74-8E69F919BF7C}"/>
                </a:ext>
              </a:extLst>
            </p:cNvPr>
            <p:cNvSpPr txBox="1">
              <a:spLocks noChangeArrowheads="1"/>
            </p:cNvSpPr>
            <p:nvPr/>
          </p:nvSpPr>
          <p:spPr bwMode="auto">
            <a:xfrm>
              <a:off x="4413432" y="3604052"/>
              <a:ext cx="599610" cy="399561"/>
            </a:xfrm>
            <a:prstGeom prst="rect">
              <a:avLst/>
            </a:prstGeom>
            <a:noFill/>
            <a:ln w="9525">
              <a:noFill/>
              <a:miter lim="800000"/>
              <a:headEnd/>
              <a:tailEnd/>
            </a:ln>
          </p:spPr>
          <p:txBody>
            <a:bodyPr wrap="none" lIns="45720" tIns="22860" rIns="45720" bIns="22860">
              <a:spAutoFit/>
            </a:bodyPr>
            <a:lstStyle/>
            <a:p>
              <a:pPr algn="ctr" defTabSz="1088232"/>
              <a:r>
                <a:rPr lang="en-CA" sz="2800" spc="-150" dirty="0">
                  <a:solidFill>
                    <a:srgbClr val="141452"/>
                  </a:solidFill>
                  <a:latin typeface="Open Sans Light" pitchFamily="34" charset="0"/>
                  <a:ea typeface="Open Sans Light" pitchFamily="34" charset="0"/>
                  <a:cs typeface="Open Sans Light" pitchFamily="34" charset="0"/>
                </a:rPr>
                <a:t>54%</a:t>
              </a:r>
            </a:p>
          </p:txBody>
        </p:sp>
        <p:sp>
          <p:nvSpPr>
            <p:cNvPr id="23" name="Text Box 7">
              <a:extLst>
                <a:ext uri="{FF2B5EF4-FFF2-40B4-BE49-F238E27FC236}">
                  <a16:creationId xmlns:a16="http://schemas.microsoft.com/office/drawing/2014/main" id="{168C8D1A-C2E2-4657-9DE3-9A1DCB4B53CA}"/>
                </a:ext>
              </a:extLst>
            </p:cNvPr>
            <p:cNvSpPr txBox="1">
              <a:spLocks noChangeArrowheads="1"/>
            </p:cNvSpPr>
            <p:nvPr/>
          </p:nvSpPr>
          <p:spPr bwMode="auto">
            <a:xfrm>
              <a:off x="5338944" y="3604052"/>
              <a:ext cx="599610" cy="399561"/>
            </a:xfrm>
            <a:prstGeom prst="rect">
              <a:avLst/>
            </a:prstGeom>
            <a:noFill/>
            <a:ln w="9525">
              <a:noFill/>
              <a:miter lim="800000"/>
              <a:headEnd/>
              <a:tailEnd/>
            </a:ln>
          </p:spPr>
          <p:txBody>
            <a:bodyPr wrap="none" lIns="45720" tIns="22860" rIns="45720" bIns="22860">
              <a:spAutoFit/>
            </a:bodyPr>
            <a:lstStyle/>
            <a:p>
              <a:pPr algn="ctr" defTabSz="1088232"/>
              <a:r>
                <a:rPr lang="en-CA" sz="2800" spc="-150" dirty="0">
                  <a:solidFill>
                    <a:srgbClr val="141452"/>
                  </a:solidFill>
                  <a:latin typeface="Open Sans Light" pitchFamily="34" charset="0"/>
                  <a:ea typeface="Open Sans Light" pitchFamily="34" charset="0"/>
                  <a:cs typeface="Open Sans Light" pitchFamily="34" charset="0"/>
                </a:rPr>
                <a:t>85%</a:t>
              </a:r>
            </a:p>
          </p:txBody>
        </p:sp>
        <p:sp>
          <p:nvSpPr>
            <p:cNvPr id="24" name="Text Box 7">
              <a:extLst>
                <a:ext uri="{FF2B5EF4-FFF2-40B4-BE49-F238E27FC236}">
                  <a16:creationId xmlns:a16="http://schemas.microsoft.com/office/drawing/2014/main" id="{26B805F2-BC8D-4E05-80F8-3680EFD00AED}"/>
                </a:ext>
              </a:extLst>
            </p:cNvPr>
            <p:cNvSpPr txBox="1">
              <a:spLocks noChangeArrowheads="1"/>
            </p:cNvSpPr>
            <p:nvPr/>
          </p:nvSpPr>
          <p:spPr bwMode="auto">
            <a:xfrm>
              <a:off x="1609221" y="3604052"/>
              <a:ext cx="599610" cy="399561"/>
            </a:xfrm>
            <a:prstGeom prst="rect">
              <a:avLst/>
            </a:prstGeom>
            <a:noFill/>
            <a:ln w="9525">
              <a:noFill/>
              <a:miter lim="800000"/>
              <a:headEnd/>
              <a:tailEnd/>
            </a:ln>
          </p:spPr>
          <p:txBody>
            <a:bodyPr wrap="none" lIns="45720" tIns="22860" rIns="45720" bIns="22860">
              <a:spAutoFit/>
            </a:bodyPr>
            <a:lstStyle/>
            <a:p>
              <a:pPr algn="ctr" defTabSz="1088232"/>
              <a:r>
                <a:rPr lang="en-CA" sz="2800" spc="-150" dirty="0">
                  <a:solidFill>
                    <a:srgbClr val="141452"/>
                  </a:solidFill>
                  <a:latin typeface="Open Sans Light" pitchFamily="34" charset="0"/>
                  <a:ea typeface="Open Sans Light" pitchFamily="34" charset="0"/>
                  <a:cs typeface="Open Sans Light" pitchFamily="34" charset="0"/>
                </a:rPr>
                <a:t>39%</a:t>
              </a:r>
            </a:p>
          </p:txBody>
        </p:sp>
      </p:grpSp>
      <p:sp>
        <p:nvSpPr>
          <p:cNvPr id="35" name="椭圆 34">
            <a:extLst>
              <a:ext uri="{FF2B5EF4-FFF2-40B4-BE49-F238E27FC236}">
                <a16:creationId xmlns:a16="http://schemas.microsoft.com/office/drawing/2014/main" id="{6E98C091-F078-4823-BE2F-A5AE55CD5982}"/>
              </a:ext>
            </a:extLst>
          </p:cNvPr>
          <p:cNvSpPr/>
          <p:nvPr/>
        </p:nvSpPr>
        <p:spPr>
          <a:xfrm>
            <a:off x="6838038" y="2205680"/>
            <a:ext cx="576622" cy="57678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Impact MT Std" pitchFamily="34" charset="0"/>
                <a:ea typeface="微软雅黑" pitchFamily="34" charset="-122"/>
              </a:rPr>
              <a:t>1</a:t>
            </a:r>
            <a:endParaRPr lang="zh-CN" altLang="en-US" sz="1600" dirty="0">
              <a:solidFill>
                <a:schemeClr val="bg1"/>
              </a:solidFill>
              <a:latin typeface="Impact MT Std" pitchFamily="34" charset="0"/>
              <a:ea typeface="微软雅黑" pitchFamily="34" charset="-122"/>
            </a:endParaRPr>
          </a:p>
        </p:txBody>
      </p:sp>
      <p:cxnSp>
        <p:nvCxnSpPr>
          <p:cNvPr id="36" name="直接连接符 35">
            <a:extLst>
              <a:ext uri="{FF2B5EF4-FFF2-40B4-BE49-F238E27FC236}">
                <a16:creationId xmlns:a16="http://schemas.microsoft.com/office/drawing/2014/main" id="{B3707927-C643-4E12-AEDE-072F523EA800}"/>
              </a:ext>
            </a:extLst>
          </p:cNvPr>
          <p:cNvCxnSpPr/>
          <p:nvPr/>
        </p:nvCxnSpPr>
        <p:spPr>
          <a:xfrm>
            <a:off x="7402476" y="2472412"/>
            <a:ext cx="1007039" cy="0"/>
          </a:xfrm>
          <a:prstGeom prst="line">
            <a:avLst/>
          </a:prstGeom>
          <a:ln w="6350">
            <a:solidFill>
              <a:schemeClr val="bg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7" name="标题 11">
            <a:extLst>
              <a:ext uri="{FF2B5EF4-FFF2-40B4-BE49-F238E27FC236}">
                <a16:creationId xmlns:a16="http://schemas.microsoft.com/office/drawing/2014/main" id="{46D8A70B-E324-4A28-A0E5-0C02D37D086C}"/>
              </a:ext>
            </a:extLst>
          </p:cNvPr>
          <p:cNvSpPr txBox="1">
            <a:spLocks/>
          </p:cNvSpPr>
          <p:nvPr/>
        </p:nvSpPr>
        <p:spPr>
          <a:xfrm>
            <a:off x="8432017" y="2251824"/>
            <a:ext cx="3293863"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200" dirty="0">
                <a:solidFill>
                  <a:schemeClr val="bg1"/>
                </a:solidFill>
                <a:latin typeface="微软雅黑" panose="020B0503020204020204" pitchFamily="34" charset="-122"/>
                <a:ea typeface="微软雅黑" panose="020B0503020204020204" pitchFamily="34" charset="-122"/>
              </a:rPr>
              <a:t>请在此处输入详细的文字介绍信息和简介，表达图表的含义</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表达图表的含义</a:t>
            </a:r>
            <a:r>
              <a:rPr lang="en-US" altLang="zh-CN"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a:p>
            <a:pPr algn="l"/>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8" name="椭圆 37">
            <a:extLst>
              <a:ext uri="{FF2B5EF4-FFF2-40B4-BE49-F238E27FC236}">
                <a16:creationId xmlns:a16="http://schemas.microsoft.com/office/drawing/2014/main" id="{A98F6D45-2CAE-428E-BF38-202F1E76C965}"/>
              </a:ext>
            </a:extLst>
          </p:cNvPr>
          <p:cNvSpPr/>
          <p:nvPr/>
        </p:nvSpPr>
        <p:spPr>
          <a:xfrm>
            <a:off x="6838039" y="3137632"/>
            <a:ext cx="576622" cy="57678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Impact MT Std" pitchFamily="34" charset="0"/>
                <a:ea typeface="微软雅黑" pitchFamily="34" charset="-122"/>
              </a:rPr>
              <a:t>2</a:t>
            </a:r>
            <a:endParaRPr lang="zh-CN" altLang="en-US" sz="1600" dirty="0">
              <a:solidFill>
                <a:schemeClr val="bg1"/>
              </a:solidFill>
              <a:latin typeface="Impact MT Std" pitchFamily="34" charset="0"/>
              <a:ea typeface="微软雅黑" pitchFamily="34" charset="-122"/>
            </a:endParaRPr>
          </a:p>
        </p:txBody>
      </p:sp>
      <p:cxnSp>
        <p:nvCxnSpPr>
          <p:cNvPr id="39" name="直接连接符 38">
            <a:extLst>
              <a:ext uri="{FF2B5EF4-FFF2-40B4-BE49-F238E27FC236}">
                <a16:creationId xmlns:a16="http://schemas.microsoft.com/office/drawing/2014/main" id="{56D7A730-FC34-458C-B985-3C7DDFF6F011}"/>
              </a:ext>
            </a:extLst>
          </p:cNvPr>
          <p:cNvCxnSpPr/>
          <p:nvPr/>
        </p:nvCxnSpPr>
        <p:spPr>
          <a:xfrm>
            <a:off x="7402477" y="3404364"/>
            <a:ext cx="1007039" cy="0"/>
          </a:xfrm>
          <a:prstGeom prst="line">
            <a:avLst/>
          </a:prstGeom>
          <a:ln w="6350">
            <a:solidFill>
              <a:schemeClr val="bg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0" name="标题 11">
            <a:extLst>
              <a:ext uri="{FF2B5EF4-FFF2-40B4-BE49-F238E27FC236}">
                <a16:creationId xmlns:a16="http://schemas.microsoft.com/office/drawing/2014/main" id="{B5299422-2C46-444F-B4F0-5D88B4F68E4C}"/>
              </a:ext>
            </a:extLst>
          </p:cNvPr>
          <p:cNvSpPr txBox="1">
            <a:spLocks/>
          </p:cNvSpPr>
          <p:nvPr/>
        </p:nvSpPr>
        <p:spPr>
          <a:xfrm>
            <a:off x="8432018" y="3183776"/>
            <a:ext cx="3293863"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200" dirty="0">
                <a:solidFill>
                  <a:schemeClr val="bg1"/>
                </a:solidFill>
                <a:latin typeface="微软雅黑" panose="020B0503020204020204" pitchFamily="34" charset="-122"/>
                <a:ea typeface="微软雅黑" panose="020B0503020204020204" pitchFamily="34" charset="-122"/>
              </a:rPr>
              <a:t>请在此处输入详细的文字介绍信息和简介，表达图表的含义</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表达图表的含义</a:t>
            </a:r>
            <a:r>
              <a:rPr lang="en-US" altLang="zh-CN"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a:p>
            <a:pPr algn="l"/>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1" name="椭圆 40">
            <a:extLst>
              <a:ext uri="{FF2B5EF4-FFF2-40B4-BE49-F238E27FC236}">
                <a16:creationId xmlns:a16="http://schemas.microsoft.com/office/drawing/2014/main" id="{63C66606-F376-4C1B-A09B-C93D6FE11D87}"/>
              </a:ext>
            </a:extLst>
          </p:cNvPr>
          <p:cNvSpPr/>
          <p:nvPr/>
        </p:nvSpPr>
        <p:spPr>
          <a:xfrm>
            <a:off x="6838039" y="4052930"/>
            <a:ext cx="576622" cy="57678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Impact MT Std" pitchFamily="34" charset="0"/>
                <a:ea typeface="微软雅黑" pitchFamily="34" charset="-122"/>
              </a:rPr>
              <a:t>3</a:t>
            </a:r>
            <a:endParaRPr lang="zh-CN" altLang="en-US" sz="1600" dirty="0">
              <a:solidFill>
                <a:schemeClr val="bg1"/>
              </a:solidFill>
              <a:latin typeface="Impact MT Std" pitchFamily="34" charset="0"/>
              <a:ea typeface="微软雅黑" pitchFamily="34" charset="-122"/>
            </a:endParaRPr>
          </a:p>
        </p:txBody>
      </p:sp>
      <p:cxnSp>
        <p:nvCxnSpPr>
          <p:cNvPr id="42" name="直接连接符 41">
            <a:extLst>
              <a:ext uri="{FF2B5EF4-FFF2-40B4-BE49-F238E27FC236}">
                <a16:creationId xmlns:a16="http://schemas.microsoft.com/office/drawing/2014/main" id="{238466B8-F9B6-4DEB-8BAA-22C9C97EAAEA}"/>
              </a:ext>
            </a:extLst>
          </p:cNvPr>
          <p:cNvCxnSpPr/>
          <p:nvPr/>
        </p:nvCxnSpPr>
        <p:spPr>
          <a:xfrm>
            <a:off x="7402477" y="4319662"/>
            <a:ext cx="1007039" cy="0"/>
          </a:xfrm>
          <a:prstGeom prst="line">
            <a:avLst/>
          </a:prstGeom>
          <a:ln w="6350">
            <a:solidFill>
              <a:schemeClr val="bg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3" name="标题 11">
            <a:extLst>
              <a:ext uri="{FF2B5EF4-FFF2-40B4-BE49-F238E27FC236}">
                <a16:creationId xmlns:a16="http://schemas.microsoft.com/office/drawing/2014/main" id="{AC41A429-08A6-4FB3-9042-747D2FB11564}"/>
              </a:ext>
            </a:extLst>
          </p:cNvPr>
          <p:cNvSpPr txBox="1">
            <a:spLocks/>
          </p:cNvSpPr>
          <p:nvPr/>
        </p:nvSpPr>
        <p:spPr>
          <a:xfrm>
            <a:off x="8432018" y="4099074"/>
            <a:ext cx="3293863"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200" dirty="0">
                <a:solidFill>
                  <a:schemeClr val="bg1"/>
                </a:solidFill>
                <a:latin typeface="微软雅黑" panose="020B0503020204020204" pitchFamily="34" charset="-122"/>
                <a:ea typeface="微软雅黑" panose="020B0503020204020204" pitchFamily="34" charset="-122"/>
              </a:rPr>
              <a:t>请在此处输入详细的文字介绍信息和简介，表达图表的含义</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表达图表的含义</a:t>
            </a:r>
            <a:r>
              <a:rPr lang="en-US" altLang="zh-CN"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a:p>
            <a:pPr algn="l"/>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4" name="椭圆 43">
            <a:extLst>
              <a:ext uri="{FF2B5EF4-FFF2-40B4-BE49-F238E27FC236}">
                <a16:creationId xmlns:a16="http://schemas.microsoft.com/office/drawing/2014/main" id="{F6E2556C-5846-4A95-B245-1E97B069B064}"/>
              </a:ext>
            </a:extLst>
          </p:cNvPr>
          <p:cNvSpPr/>
          <p:nvPr/>
        </p:nvSpPr>
        <p:spPr>
          <a:xfrm>
            <a:off x="6838040" y="4951428"/>
            <a:ext cx="576622" cy="57678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Impact MT Std" pitchFamily="34" charset="0"/>
                <a:ea typeface="微软雅黑" pitchFamily="34" charset="-122"/>
              </a:rPr>
              <a:t>4</a:t>
            </a:r>
            <a:endParaRPr lang="zh-CN" altLang="en-US" sz="1600" dirty="0">
              <a:solidFill>
                <a:schemeClr val="bg1"/>
              </a:solidFill>
              <a:latin typeface="Impact MT Std" pitchFamily="34" charset="0"/>
              <a:ea typeface="微软雅黑" pitchFamily="34" charset="-122"/>
            </a:endParaRPr>
          </a:p>
        </p:txBody>
      </p:sp>
      <p:cxnSp>
        <p:nvCxnSpPr>
          <p:cNvPr id="45" name="直接连接符 44">
            <a:extLst>
              <a:ext uri="{FF2B5EF4-FFF2-40B4-BE49-F238E27FC236}">
                <a16:creationId xmlns:a16="http://schemas.microsoft.com/office/drawing/2014/main" id="{47F5FBDA-CD36-4B40-A55D-BD037D9FE40E}"/>
              </a:ext>
            </a:extLst>
          </p:cNvPr>
          <p:cNvCxnSpPr/>
          <p:nvPr/>
        </p:nvCxnSpPr>
        <p:spPr>
          <a:xfrm>
            <a:off x="7402478" y="5218160"/>
            <a:ext cx="1007039" cy="0"/>
          </a:xfrm>
          <a:prstGeom prst="line">
            <a:avLst/>
          </a:prstGeom>
          <a:ln w="6350">
            <a:solidFill>
              <a:schemeClr val="bg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6" name="标题 11">
            <a:extLst>
              <a:ext uri="{FF2B5EF4-FFF2-40B4-BE49-F238E27FC236}">
                <a16:creationId xmlns:a16="http://schemas.microsoft.com/office/drawing/2014/main" id="{4C635E90-0735-4BDE-9DD6-E477F6D6D3C1}"/>
              </a:ext>
            </a:extLst>
          </p:cNvPr>
          <p:cNvSpPr txBox="1">
            <a:spLocks/>
          </p:cNvSpPr>
          <p:nvPr/>
        </p:nvSpPr>
        <p:spPr>
          <a:xfrm>
            <a:off x="8432019" y="4997572"/>
            <a:ext cx="3293863"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200" dirty="0">
                <a:solidFill>
                  <a:schemeClr val="bg1"/>
                </a:solidFill>
                <a:latin typeface="微软雅黑" panose="020B0503020204020204" pitchFamily="34" charset="-122"/>
                <a:ea typeface="微软雅黑" panose="020B0503020204020204" pitchFamily="34" charset="-122"/>
              </a:rPr>
              <a:t>请在此处输入详细的文字介绍信息和简介，表达图表的含义</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表达图表的含义</a:t>
            </a:r>
            <a:r>
              <a:rPr lang="en-US" altLang="zh-CN" sz="1200" dirty="0">
                <a:solidFill>
                  <a:schemeClr val="bg1"/>
                </a:solidFill>
                <a:latin typeface="微软雅黑" panose="020B0503020204020204" pitchFamily="34" charset="-122"/>
                <a:ea typeface="微软雅黑" panose="020B0503020204020204" pitchFamily="34" charset="-122"/>
              </a:rPr>
              <a:t>.</a:t>
            </a:r>
            <a:endParaRPr lang="zh-CN" altLang="en-US" sz="1200" dirty="0">
              <a:solidFill>
                <a:schemeClr val="bg1"/>
              </a:solidFill>
              <a:latin typeface="微软雅黑" panose="020B0503020204020204" pitchFamily="34" charset="-122"/>
              <a:ea typeface="微软雅黑" panose="020B0503020204020204" pitchFamily="34" charset="-122"/>
            </a:endParaRPr>
          </a:p>
          <a:p>
            <a:pPr algn="l"/>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9270440"/>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250"/>
                                        <p:tgtEl>
                                          <p:spTgt spid="35"/>
                                        </p:tgtEl>
                                      </p:cBhvr>
                                    </p:animEffect>
                                  </p:childTnLst>
                                </p:cTn>
                              </p:par>
                            </p:childTnLst>
                          </p:cTn>
                        </p:par>
                        <p:par>
                          <p:cTn id="18" fill="hold">
                            <p:stCondLst>
                              <p:cond delay="1250"/>
                            </p:stCondLst>
                            <p:childTnLst>
                              <p:par>
                                <p:cTn id="19" presetID="22" presetClass="entr" presetSubtype="8"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250"/>
                                        <p:tgtEl>
                                          <p:spTgt spid="36"/>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p:cTn id="25" dur="250" fill="hold"/>
                                        <p:tgtEl>
                                          <p:spTgt spid="37"/>
                                        </p:tgtEl>
                                        <p:attrNameLst>
                                          <p:attrName>ppt_w</p:attrName>
                                        </p:attrNameLst>
                                      </p:cBhvr>
                                      <p:tavLst>
                                        <p:tav tm="0">
                                          <p:val>
                                            <p:fltVal val="0"/>
                                          </p:val>
                                        </p:tav>
                                        <p:tav tm="100000">
                                          <p:val>
                                            <p:strVal val="#ppt_w"/>
                                          </p:val>
                                        </p:tav>
                                      </p:tavLst>
                                    </p:anim>
                                    <p:anim calcmode="lin" valueType="num">
                                      <p:cBhvr>
                                        <p:cTn id="26" dur="250" fill="hold"/>
                                        <p:tgtEl>
                                          <p:spTgt spid="37"/>
                                        </p:tgtEl>
                                        <p:attrNameLst>
                                          <p:attrName>ppt_h</p:attrName>
                                        </p:attrNameLst>
                                      </p:cBhvr>
                                      <p:tavLst>
                                        <p:tav tm="0">
                                          <p:val>
                                            <p:fltVal val="0"/>
                                          </p:val>
                                        </p:tav>
                                        <p:tav tm="100000">
                                          <p:val>
                                            <p:strVal val="#ppt_h"/>
                                          </p:val>
                                        </p:tav>
                                      </p:tavLst>
                                    </p:anim>
                                    <p:animEffect transition="in" filter="fade">
                                      <p:cBhvr>
                                        <p:cTn id="27" dur="250"/>
                                        <p:tgtEl>
                                          <p:spTgt spid="37"/>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50"/>
                                        <p:tgtEl>
                                          <p:spTgt spid="38"/>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250"/>
                                        <p:tgtEl>
                                          <p:spTgt spid="39"/>
                                        </p:tgtEl>
                                      </p:cBhvr>
                                    </p:animEffect>
                                  </p:childTnLst>
                                </p:cTn>
                              </p:par>
                            </p:childTnLst>
                          </p:cTn>
                        </p:par>
                        <p:par>
                          <p:cTn id="36" fill="hold">
                            <p:stCondLst>
                              <p:cond delay="2250"/>
                            </p:stCondLst>
                            <p:childTnLst>
                              <p:par>
                                <p:cTn id="37" presetID="53" presetClass="entr" presetSubtype="16"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p:cTn id="39" dur="250" fill="hold"/>
                                        <p:tgtEl>
                                          <p:spTgt spid="40"/>
                                        </p:tgtEl>
                                        <p:attrNameLst>
                                          <p:attrName>ppt_w</p:attrName>
                                        </p:attrNameLst>
                                      </p:cBhvr>
                                      <p:tavLst>
                                        <p:tav tm="0">
                                          <p:val>
                                            <p:fltVal val="0"/>
                                          </p:val>
                                        </p:tav>
                                        <p:tav tm="100000">
                                          <p:val>
                                            <p:strVal val="#ppt_w"/>
                                          </p:val>
                                        </p:tav>
                                      </p:tavLst>
                                    </p:anim>
                                    <p:anim calcmode="lin" valueType="num">
                                      <p:cBhvr>
                                        <p:cTn id="40" dur="250" fill="hold"/>
                                        <p:tgtEl>
                                          <p:spTgt spid="40"/>
                                        </p:tgtEl>
                                        <p:attrNameLst>
                                          <p:attrName>ppt_h</p:attrName>
                                        </p:attrNameLst>
                                      </p:cBhvr>
                                      <p:tavLst>
                                        <p:tav tm="0">
                                          <p:val>
                                            <p:fltVal val="0"/>
                                          </p:val>
                                        </p:tav>
                                        <p:tav tm="100000">
                                          <p:val>
                                            <p:strVal val="#ppt_h"/>
                                          </p:val>
                                        </p:tav>
                                      </p:tavLst>
                                    </p:anim>
                                    <p:animEffect transition="in" filter="fade">
                                      <p:cBhvr>
                                        <p:cTn id="41" dur="250"/>
                                        <p:tgtEl>
                                          <p:spTgt spid="40"/>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250"/>
                                        <p:tgtEl>
                                          <p:spTgt spid="41"/>
                                        </p:tgtEl>
                                      </p:cBhvr>
                                    </p:animEffect>
                                  </p:childTnLst>
                                </p:cTn>
                              </p:par>
                            </p:childTnLst>
                          </p:cTn>
                        </p:par>
                        <p:par>
                          <p:cTn id="46" fill="hold">
                            <p:stCondLst>
                              <p:cond delay="2750"/>
                            </p:stCondLst>
                            <p:childTnLst>
                              <p:par>
                                <p:cTn id="47" presetID="22" presetClass="entr" presetSubtype="8" fill="hold" nodeType="after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wipe(left)">
                                      <p:cBhvr>
                                        <p:cTn id="49" dur="250"/>
                                        <p:tgtEl>
                                          <p:spTgt spid="42"/>
                                        </p:tgtEl>
                                      </p:cBhvr>
                                    </p:animEffect>
                                  </p:childTnLst>
                                </p:cTn>
                              </p:par>
                            </p:childTnLst>
                          </p:cTn>
                        </p:par>
                        <p:par>
                          <p:cTn id="50" fill="hold">
                            <p:stCondLst>
                              <p:cond delay="3000"/>
                            </p:stCondLst>
                            <p:childTnLst>
                              <p:par>
                                <p:cTn id="51" presetID="53" presetClass="entr" presetSubtype="16"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 calcmode="lin" valueType="num">
                                      <p:cBhvr>
                                        <p:cTn id="53" dur="250" fill="hold"/>
                                        <p:tgtEl>
                                          <p:spTgt spid="43"/>
                                        </p:tgtEl>
                                        <p:attrNameLst>
                                          <p:attrName>ppt_w</p:attrName>
                                        </p:attrNameLst>
                                      </p:cBhvr>
                                      <p:tavLst>
                                        <p:tav tm="0">
                                          <p:val>
                                            <p:fltVal val="0"/>
                                          </p:val>
                                        </p:tav>
                                        <p:tav tm="100000">
                                          <p:val>
                                            <p:strVal val="#ppt_w"/>
                                          </p:val>
                                        </p:tav>
                                      </p:tavLst>
                                    </p:anim>
                                    <p:anim calcmode="lin" valueType="num">
                                      <p:cBhvr>
                                        <p:cTn id="54" dur="250" fill="hold"/>
                                        <p:tgtEl>
                                          <p:spTgt spid="43"/>
                                        </p:tgtEl>
                                        <p:attrNameLst>
                                          <p:attrName>ppt_h</p:attrName>
                                        </p:attrNameLst>
                                      </p:cBhvr>
                                      <p:tavLst>
                                        <p:tav tm="0">
                                          <p:val>
                                            <p:fltVal val="0"/>
                                          </p:val>
                                        </p:tav>
                                        <p:tav tm="100000">
                                          <p:val>
                                            <p:strVal val="#ppt_h"/>
                                          </p:val>
                                        </p:tav>
                                      </p:tavLst>
                                    </p:anim>
                                    <p:animEffect transition="in" filter="fade">
                                      <p:cBhvr>
                                        <p:cTn id="55" dur="250"/>
                                        <p:tgtEl>
                                          <p:spTgt spid="43"/>
                                        </p:tgtEl>
                                      </p:cBhvr>
                                    </p:animEffect>
                                  </p:childTnLst>
                                </p:cTn>
                              </p:par>
                            </p:childTnLst>
                          </p:cTn>
                        </p:par>
                        <p:par>
                          <p:cTn id="56" fill="hold">
                            <p:stCondLst>
                              <p:cond delay="3250"/>
                            </p:stCondLst>
                            <p:childTnLst>
                              <p:par>
                                <p:cTn id="57" presetID="10" presetClass="entr" presetSubtype="0"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250"/>
                                        <p:tgtEl>
                                          <p:spTgt spid="44"/>
                                        </p:tgtEl>
                                      </p:cBhvr>
                                    </p:animEffect>
                                  </p:childTnLst>
                                </p:cTn>
                              </p:par>
                            </p:childTnLst>
                          </p:cTn>
                        </p:par>
                        <p:par>
                          <p:cTn id="60" fill="hold">
                            <p:stCondLst>
                              <p:cond delay="3500"/>
                            </p:stCondLst>
                            <p:childTnLst>
                              <p:par>
                                <p:cTn id="61" presetID="22" presetClass="entr" presetSubtype="8" fill="hold"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250"/>
                                        <p:tgtEl>
                                          <p:spTgt spid="45"/>
                                        </p:tgtEl>
                                      </p:cBhvr>
                                    </p:animEffect>
                                  </p:childTnLst>
                                </p:cTn>
                              </p:par>
                            </p:childTnLst>
                          </p:cTn>
                        </p:par>
                        <p:par>
                          <p:cTn id="64" fill="hold">
                            <p:stCondLst>
                              <p:cond delay="3750"/>
                            </p:stCondLst>
                            <p:childTnLst>
                              <p:par>
                                <p:cTn id="65" presetID="53" presetClass="entr" presetSubtype="16"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p:cTn id="67" dur="250" fill="hold"/>
                                        <p:tgtEl>
                                          <p:spTgt spid="46"/>
                                        </p:tgtEl>
                                        <p:attrNameLst>
                                          <p:attrName>ppt_w</p:attrName>
                                        </p:attrNameLst>
                                      </p:cBhvr>
                                      <p:tavLst>
                                        <p:tav tm="0">
                                          <p:val>
                                            <p:fltVal val="0"/>
                                          </p:val>
                                        </p:tav>
                                        <p:tav tm="100000">
                                          <p:val>
                                            <p:strVal val="#ppt_w"/>
                                          </p:val>
                                        </p:tav>
                                      </p:tavLst>
                                    </p:anim>
                                    <p:anim calcmode="lin" valueType="num">
                                      <p:cBhvr>
                                        <p:cTn id="68" dur="250" fill="hold"/>
                                        <p:tgtEl>
                                          <p:spTgt spid="46"/>
                                        </p:tgtEl>
                                        <p:attrNameLst>
                                          <p:attrName>ppt_h</p:attrName>
                                        </p:attrNameLst>
                                      </p:cBhvr>
                                      <p:tavLst>
                                        <p:tav tm="0">
                                          <p:val>
                                            <p:fltVal val="0"/>
                                          </p:val>
                                        </p:tav>
                                        <p:tav tm="100000">
                                          <p:val>
                                            <p:strVal val="#ppt_h"/>
                                          </p:val>
                                        </p:tav>
                                      </p:tavLst>
                                    </p:anim>
                                    <p:animEffect transition="in" filter="fade">
                                      <p:cBhvr>
                                        <p:cTn id="69"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P spid="38" grpId="0" animBg="1"/>
      <p:bldP spid="40" grpId="0"/>
      <p:bldP spid="41" grpId="0" animBg="1"/>
      <p:bldP spid="43" grpId="0"/>
      <p:bldP spid="44" grpId="0" animBg="1"/>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499114" y="380748"/>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5" name="Rounded Rectangle 6">
            <a:extLst>
              <a:ext uri="{FF2B5EF4-FFF2-40B4-BE49-F238E27FC236}">
                <a16:creationId xmlns:a16="http://schemas.microsoft.com/office/drawing/2014/main" id="{61D99676-2591-498B-8AFB-2F83F23A6613}"/>
              </a:ext>
            </a:extLst>
          </p:cNvPr>
          <p:cNvSpPr/>
          <p:nvPr/>
        </p:nvSpPr>
        <p:spPr>
          <a:xfrm>
            <a:off x="4276200" y="2333625"/>
            <a:ext cx="1483242" cy="1483242"/>
          </a:xfrm>
          <a:prstGeom prst="roundRect">
            <a:avLst>
              <a:gd name="adj" fmla="val 663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a:t>
            </a:r>
          </a:p>
        </p:txBody>
      </p:sp>
      <p:sp>
        <p:nvSpPr>
          <p:cNvPr id="6" name="Rounded Rectangle 11">
            <a:extLst>
              <a:ext uri="{FF2B5EF4-FFF2-40B4-BE49-F238E27FC236}">
                <a16:creationId xmlns:a16="http://schemas.microsoft.com/office/drawing/2014/main" id="{E0A8E690-7F0C-41B5-950D-55CDBC842EB2}"/>
              </a:ext>
            </a:extLst>
          </p:cNvPr>
          <p:cNvSpPr/>
          <p:nvPr/>
        </p:nvSpPr>
        <p:spPr>
          <a:xfrm>
            <a:off x="4180436" y="2237861"/>
            <a:ext cx="1674771" cy="1674771"/>
          </a:xfrm>
          <a:prstGeom prst="roundRect">
            <a:avLst>
              <a:gd name="adj" fmla="val 6631"/>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Rounded Rectangle 12">
            <a:extLst>
              <a:ext uri="{FF2B5EF4-FFF2-40B4-BE49-F238E27FC236}">
                <a16:creationId xmlns:a16="http://schemas.microsoft.com/office/drawing/2014/main" id="{9BD36B19-C174-4460-ADA2-EDECD68DE510}"/>
              </a:ext>
            </a:extLst>
          </p:cNvPr>
          <p:cNvSpPr/>
          <p:nvPr/>
        </p:nvSpPr>
        <p:spPr>
          <a:xfrm>
            <a:off x="6432558" y="2333625"/>
            <a:ext cx="1483242" cy="1483242"/>
          </a:xfrm>
          <a:prstGeom prst="roundRect">
            <a:avLst>
              <a:gd name="adj" fmla="val 663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latin typeface="Open Sans" panose="020B0606030504020204" pitchFamily="34" charset="0"/>
                <a:ea typeface="Open Sans" panose="020B0606030504020204" pitchFamily="34" charset="0"/>
                <a:cs typeface="Open Sans" panose="020B0606030504020204" pitchFamily="34" charset="0"/>
              </a:rPr>
              <a:t>W</a:t>
            </a:r>
          </a:p>
        </p:txBody>
      </p:sp>
      <p:sp>
        <p:nvSpPr>
          <p:cNvPr id="8" name="Rounded Rectangle 13">
            <a:extLst>
              <a:ext uri="{FF2B5EF4-FFF2-40B4-BE49-F238E27FC236}">
                <a16:creationId xmlns:a16="http://schemas.microsoft.com/office/drawing/2014/main" id="{63E438E6-1A7E-422B-8889-FEA483499F3B}"/>
              </a:ext>
            </a:extLst>
          </p:cNvPr>
          <p:cNvSpPr/>
          <p:nvPr/>
        </p:nvSpPr>
        <p:spPr>
          <a:xfrm>
            <a:off x="6336794" y="2237861"/>
            <a:ext cx="1674771" cy="1674771"/>
          </a:xfrm>
          <a:prstGeom prst="roundRect">
            <a:avLst>
              <a:gd name="adj" fmla="val 6631"/>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ounded Rectangle 14">
            <a:extLst>
              <a:ext uri="{FF2B5EF4-FFF2-40B4-BE49-F238E27FC236}">
                <a16:creationId xmlns:a16="http://schemas.microsoft.com/office/drawing/2014/main" id="{6FE9A4D6-622E-40F9-9E3C-1455018450D6}"/>
              </a:ext>
            </a:extLst>
          </p:cNvPr>
          <p:cNvSpPr/>
          <p:nvPr/>
        </p:nvSpPr>
        <p:spPr>
          <a:xfrm>
            <a:off x="4276200" y="4267150"/>
            <a:ext cx="1483242" cy="1483242"/>
          </a:xfrm>
          <a:prstGeom prst="roundRect">
            <a:avLst>
              <a:gd name="adj" fmla="val 663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latin typeface="Open Sans" panose="020B0606030504020204" pitchFamily="34" charset="0"/>
                <a:ea typeface="Open Sans" panose="020B0606030504020204" pitchFamily="34" charset="0"/>
                <a:cs typeface="Open Sans" panose="020B0606030504020204" pitchFamily="34" charset="0"/>
              </a:rPr>
              <a:t>O</a:t>
            </a:r>
          </a:p>
        </p:txBody>
      </p:sp>
      <p:sp>
        <p:nvSpPr>
          <p:cNvPr id="10" name="Rounded Rectangle 15">
            <a:extLst>
              <a:ext uri="{FF2B5EF4-FFF2-40B4-BE49-F238E27FC236}">
                <a16:creationId xmlns:a16="http://schemas.microsoft.com/office/drawing/2014/main" id="{3A9140EB-DF23-4512-86C3-D3D18078F598}"/>
              </a:ext>
            </a:extLst>
          </p:cNvPr>
          <p:cNvSpPr/>
          <p:nvPr/>
        </p:nvSpPr>
        <p:spPr>
          <a:xfrm>
            <a:off x="4180436" y="4171386"/>
            <a:ext cx="1674771" cy="1674771"/>
          </a:xfrm>
          <a:prstGeom prst="roundRect">
            <a:avLst>
              <a:gd name="adj" fmla="val 6631"/>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ounded Rectangle 16">
            <a:extLst>
              <a:ext uri="{FF2B5EF4-FFF2-40B4-BE49-F238E27FC236}">
                <a16:creationId xmlns:a16="http://schemas.microsoft.com/office/drawing/2014/main" id="{D20D3C3D-DE4E-4FBB-9FA2-8707D5D70207}"/>
              </a:ext>
            </a:extLst>
          </p:cNvPr>
          <p:cNvSpPr/>
          <p:nvPr/>
        </p:nvSpPr>
        <p:spPr>
          <a:xfrm>
            <a:off x="6432558" y="4267150"/>
            <a:ext cx="1483242" cy="1483242"/>
          </a:xfrm>
          <a:prstGeom prst="roundRect">
            <a:avLst>
              <a:gd name="adj" fmla="val 663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latin typeface="Open Sans" panose="020B0606030504020204" pitchFamily="34" charset="0"/>
                <a:ea typeface="Open Sans" panose="020B0606030504020204" pitchFamily="34" charset="0"/>
                <a:cs typeface="Open Sans" panose="020B0606030504020204" pitchFamily="34" charset="0"/>
              </a:rPr>
              <a:t>T</a:t>
            </a:r>
          </a:p>
        </p:txBody>
      </p:sp>
      <p:sp>
        <p:nvSpPr>
          <p:cNvPr id="12" name="Rounded Rectangle 17">
            <a:extLst>
              <a:ext uri="{FF2B5EF4-FFF2-40B4-BE49-F238E27FC236}">
                <a16:creationId xmlns:a16="http://schemas.microsoft.com/office/drawing/2014/main" id="{8ADFAB36-33A4-458D-AE8B-725FC993B28F}"/>
              </a:ext>
            </a:extLst>
          </p:cNvPr>
          <p:cNvSpPr/>
          <p:nvPr/>
        </p:nvSpPr>
        <p:spPr>
          <a:xfrm>
            <a:off x="6336794" y="4171386"/>
            <a:ext cx="1674771" cy="1674771"/>
          </a:xfrm>
          <a:prstGeom prst="roundRect">
            <a:avLst>
              <a:gd name="adj" fmla="val 6631"/>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Box 14">
            <a:extLst>
              <a:ext uri="{FF2B5EF4-FFF2-40B4-BE49-F238E27FC236}">
                <a16:creationId xmlns:a16="http://schemas.microsoft.com/office/drawing/2014/main" id="{A07B89D4-C585-45B1-AD8E-C60B5A133E3C}"/>
              </a:ext>
            </a:extLst>
          </p:cNvPr>
          <p:cNvSpPr txBox="1"/>
          <p:nvPr/>
        </p:nvSpPr>
        <p:spPr>
          <a:xfrm>
            <a:off x="857771" y="2305804"/>
            <a:ext cx="3322664" cy="1538883"/>
          </a:xfrm>
          <a:prstGeom prst="rect">
            <a:avLst/>
          </a:prstGeom>
          <a:noFill/>
        </p:spPr>
        <p:txBody>
          <a:bodyPr wrap="square" rtlCol="0">
            <a:spAutoFit/>
          </a:bodyPr>
          <a:lstStyle/>
          <a:p>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STRENGHTS</a:t>
            </a:r>
          </a:p>
          <a:p>
            <a:endPar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Lorem</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ipsum</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dolor sit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amet</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consectetur</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adipiscing</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elit</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Nam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viverra</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euismod</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odio</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gravida</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pellentesque</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urna</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varius</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vitae. </a:t>
            </a:r>
          </a:p>
          <a:p>
            <a:pPr marL="171450" indent="-171450">
              <a:buFont typeface="Wingdings" panose="05000000000000000000" pitchFamily="2" charset="2"/>
              <a:buChar char="ü"/>
            </a:pP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Sed</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dui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lorem</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adipiscing</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in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adipiscing</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interdum</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nec</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metus</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a:p>
            <a:pPr marL="171450" indent="-171450">
              <a:buFont typeface="Wingdings" panose="05000000000000000000" pitchFamily="2" charset="2"/>
              <a:buChar char="ü"/>
            </a:pP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Sed</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dui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lorem</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adipiscing</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in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adipiscing</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et,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interdum</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nec</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0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metus</a:t>
            </a:r>
            <a:r>
              <a:rPr lang="en-US" sz="10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15" name="TextBox 15">
            <a:extLst>
              <a:ext uri="{FF2B5EF4-FFF2-40B4-BE49-F238E27FC236}">
                <a16:creationId xmlns:a16="http://schemas.microsoft.com/office/drawing/2014/main" id="{411C3BA2-5209-4D02-ACB0-D470BBD9A58E}"/>
              </a:ext>
            </a:extLst>
          </p:cNvPr>
          <p:cNvSpPr txBox="1"/>
          <p:nvPr/>
        </p:nvSpPr>
        <p:spPr>
          <a:xfrm>
            <a:off x="857771" y="4239329"/>
            <a:ext cx="3322664" cy="1538883"/>
          </a:xfrm>
          <a:prstGeom prst="rect">
            <a:avLst/>
          </a:prstGeom>
          <a:noFill/>
        </p:spPr>
        <p:txBody>
          <a:bodyPr wrap="square" rtlCol="0">
            <a:spAutoFit/>
          </a:bodyPr>
          <a:lstStyle/>
          <a:p>
            <a:r>
              <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rPr>
              <a:t>OPORTUNITIES</a:t>
            </a:r>
          </a:p>
          <a:p>
            <a:endPar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Nam viverra euismod odio, gravida pellentesque urna varius vitae. </a:t>
            </a:r>
          </a:p>
          <a:p>
            <a:pPr marL="171450" indent="-171450">
              <a:buFont typeface="Wingdings" panose="05000000000000000000" pitchFamily="2" charset="2"/>
              <a:buChar char="ü"/>
            </a:pP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Sed dui lorem, adipiscing in adipiscing et, interdum nec metus.</a:t>
            </a:r>
          </a:p>
          <a:p>
            <a:pPr marL="171450" indent="-171450">
              <a:buFont typeface="Wingdings" panose="05000000000000000000" pitchFamily="2" charset="2"/>
              <a:buChar char="ü"/>
            </a:pP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Sed dui lorem, adipiscing in adipiscing et, interdum nec metus. </a:t>
            </a:r>
          </a:p>
        </p:txBody>
      </p:sp>
      <p:sp>
        <p:nvSpPr>
          <p:cNvPr id="18" name="TextBox 16">
            <a:extLst>
              <a:ext uri="{FF2B5EF4-FFF2-40B4-BE49-F238E27FC236}">
                <a16:creationId xmlns:a16="http://schemas.microsoft.com/office/drawing/2014/main" id="{20C2F463-D95B-41CD-9977-68F5CCB36568}"/>
              </a:ext>
            </a:extLst>
          </p:cNvPr>
          <p:cNvSpPr txBox="1"/>
          <p:nvPr/>
        </p:nvSpPr>
        <p:spPr>
          <a:xfrm>
            <a:off x="8011564" y="2305804"/>
            <a:ext cx="3322664" cy="1538883"/>
          </a:xfrm>
          <a:prstGeom prst="rect">
            <a:avLst/>
          </a:prstGeom>
          <a:noFill/>
        </p:spPr>
        <p:txBody>
          <a:bodyPr wrap="square" rtlCol="0">
            <a:spAutoFit/>
          </a:bodyPr>
          <a:lstStyle/>
          <a:p>
            <a:pPr algn="r"/>
            <a:r>
              <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rPr>
              <a:t>WEAKNESSES</a:t>
            </a:r>
          </a:p>
          <a:p>
            <a:pPr algn="r"/>
            <a:endPar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Nam viverra euismod odio, gravida pellentesque urna varius vitae. </a:t>
            </a:r>
          </a:p>
          <a:p>
            <a:pPr marL="171450" indent="-171450" algn="r">
              <a:buFont typeface="Wingdings" panose="05000000000000000000" pitchFamily="2" charset="2"/>
              <a:buChar char="ü"/>
            </a:pP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Sed dui lorem, adipiscing in adipiscing et, interdum nec metus.</a:t>
            </a:r>
          </a:p>
          <a:p>
            <a:pPr marL="171450" indent="-171450" algn="r">
              <a:buFont typeface="Wingdings" panose="05000000000000000000" pitchFamily="2" charset="2"/>
              <a:buChar char="ü"/>
            </a:pP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Sed dui lorem, adipiscing in adipiscing et, interdum nec metus. </a:t>
            </a:r>
          </a:p>
        </p:txBody>
      </p:sp>
      <p:sp>
        <p:nvSpPr>
          <p:cNvPr id="19" name="TextBox 17">
            <a:extLst>
              <a:ext uri="{FF2B5EF4-FFF2-40B4-BE49-F238E27FC236}">
                <a16:creationId xmlns:a16="http://schemas.microsoft.com/office/drawing/2014/main" id="{9359E40F-AAD0-49FC-8910-57AC2AF4F28B}"/>
              </a:ext>
            </a:extLst>
          </p:cNvPr>
          <p:cNvSpPr txBox="1"/>
          <p:nvPr/>
        </p:nvSpPr>
        <p:spPr>
          <a:xfrm>
            <a:off x="8011564" y="4239329"/>
            <a:ext cx="3322664" cy="1538883"/>
          </a:xfrm>
          <a:prstGeom prst="rect">
            <a:avLst/>
          </a:prstGeom>
          <a:noFill/>
        </p:spPr>
        <p:txBody>
          <a:bodyPr wrap="square" rtlCol="0">
            <a:spAutoFit/>
          </a:bodyPr>
          <a:lstStyle/>
          <a:p>
            <a:pPr algn="r"/>
            <a:r>
              <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rPr>
              <a:t>THREATS</a:t>
            </a:r>
          </a:p>
          <a:p>
            <a:pPr algn="r"/>
            <a:endPar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Nam viverra euismod odio, gravida pellentesque urna varius vitae. </a:t>
            </a:r>
          </a:p>
          <a:p>
            <a:pPr marL="171450" indent="-171450" algn="r">
              <a:buFont typeface="Wingdings" panose="05000000000000000000" pitchFamily="2" charset="2"/>
              <a:buChar char="ü"/>
            </a:pP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Sed dui lorem, adipiscing in adipiscing et, interdum nec metus.</a:t>
            </a:r>
          </a:p>
          <a:p>
            <a:pPr marL="171450" indent="-171450" algn="r">
              <a:buFont typeface="Wingdings" panose="05000000000000000000" pitchFamily="2" charset="2"/>
              <a:buChar char="ü"/>
            </a:pP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Sed dui lorem, adipiscing in adipiscing et, interdum nec metus. </a:t>
            </a:r>
          </a:p>
        </p:txBody>
      </p:sp>
    </p:spTree>
    <p:extLst>
      <p:ext uri="{BB962C8B-B14F-4D97-AF65-F5344CB8AC3E}">
        <p14:creationId xmlns:p14="http://schemas.microsoft.com/office/powerpoint/2010/main" val="3271114905"/>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50"/>
                                        <p:tgtEl>
                                          <p:spTgt spid="6"/>
                                        </p:tgtEl>
                                      </p:cBhvr>
                                    </p:animEffect>
                                    <p:anim calcmode="lin" valueType="num">
                                      <p:cBhvr>
                                        <p:cTn id="19" dur="250" fill="hold"/>
                                        <p:tgtEl>
                                          <p:spTgt spid="6"/>
                                        </p:tgtEl>
                                        <p:attrNameLst>
                                          <p:attrName>ppt_x</p:attrName>
                                        </p:attrNameLst>
                                      </p:cBhvr>
                                      <p:tavLst>
                                        <p:tav tm="0">
                                          <p:val>
                                            <p:strVal val="#ppt_x"/>
                                          </p:val>
                                        </p:tav>
                                        <p:tav tm="100000">
                                          <p:val>
                                            <p:strVal val="#ppt_x"/>
                                          </p:val>
                                        </p:tav>
                                      </p:tavLst>
                                    </p:anim>
                                    <p:anim calcmode="lin" valueType="num">
                                      <p:cBhvr>
                                        <p:cTn id="20" dur="250" fill="hold"/>
                                        <p:tgtEl>
                                          <p:spTgt spid="6"/>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childTnLst>
                          </p:cTn>
                        </p:par>
                        <p:par>
                          <p:cTn id="27" fill="hold">
                            <p:stCondLst>
                              <p:cond delay="1250"/>
                            </p:stCondLst>
                            <p:childTnLst>
                              <p:par>
                                <p:cTn id="28" presetID="42"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250"/>
                                        <p:tgtEl>
                                          <p:spTgt spid="8"/>
                                        </p:tgtEl>
                                      </p:cBhvr>
                                    </p:animEffect>
                                    <p:anim calcmode="lin" valueType="num">
                                      <p:cBhvr>
                                        <p:cTn id="31" dur="250" fill="hold"/>
                                        <p:tgtEl>
                                          <p:spTgt spid="8"/>
                                        </p:tgtEl>
                                        <p:attrNameLst>
                                          <p:attrName>ppt_x</p:attrName>
                                        </p:attrNameLst>
                                      </p:cBhvr>
                                      <p:tavLst>
                                        <p:tav tm="0">
                                          <p:val>
                                            <p:strVal val="#ppt_x"/>
                                          </p:val>
                                        </p:tav>
                                        <p:tav tm="100000">
                                          <p:val>
                                            <p:strVal val="#ppt_x"/>
                                          </p:val>
                                        </p:tav>
                                      </p:tavLst>
                                    </p:anim>
                                    <p:anim calcmode="lin" valueType="num">
                                      <p:cBhvr>
                                        <p:cTn id="32" dur="250" fill="hold"/>
                                        <p:tgtEl>
                                          <p:spTgt spid="8"/>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250"/>
                                        <p:tgtEl>
                                          <p:spTgt spid="9"/>
                                        </p:tgtEl>
                                      </p:cBhvr>
                                    </p:animEffect>
                                    <p:anim calcmode="lin" valueType="num">
                                      <p:cBhvr>
                                        <p:cTn id="37" dur="250" fill="hold"/>
                                        <p:tgtEl>
                                          <p:spTgt spid="9"/>
                                        </p:tgtEl>
                                        <p:attrNameLst>
                                          <p:attrName>ppt_x</p:attrName>
                                        </p:attrNameLst>
                                      </p:cBhvr>
                                      <p:tavLst>
                                        <p:tav tm="0">
                                          <p:val>
                                            <p:strVal val="#ppt_x"/>
                                          </p:val>
                                        </p:tav>
                                        <p:tav tm="100000">
                                          <p:val>
                                            <p:strVal val="#ppt_x"/>
                                          </p:val>
                                        </p:tav>
                                      </p:tavLst>
                                    </p:anim>
                                    <p:anim calcmode="lin" valueType="num">
                                      <p:cBhvr>
                                        <p:cTn id="38" dur="250" fill="hold"/>
                                        <p:tgtEl>
                                          <p:spTgt spid="9"/>
                                        </p:tgtEl>
                                        <p:attrNameLst>
                                          <p:attrName>ppt_y</p:attrName>
                                        </p:attrNameLst>
                                      </p:cBhvr>
                                      <p:tavLst>
                                        <p:tav tm="0">
                                          <p:val>
                                            <p:strVal val="#ppt_y+.1"/>
                                          </p:val>
                                        </p:tav>
                                        <p:tav tm="100000">
                                          <p:val>
                                            <p:strVal val="#ppt_y"/>
                                          </p:val>
                                        </p:tav>
                                      </p:tavLst>
                                    </p:anim>
                                  </p:childTnLst>
                                </p:cTn>
                              </p:par>
                            </p:childTnLst>
                          </p:cTn>
                        </p:par>
                        <p:par>
                          <p:cTn id="39" fill="hold">
                            <p:stCondLst>
                              <p:cond delay="1750"/>
                            </p:stCondLst>
                            <p:childTnLst>
                              <p:par>
                                <p:cTn id="40" presetID="42" presetClass="entr" presetSubtype="0"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250"/>
                                        <p:tgtEl>
                                          <p:spTgt spid="10"/>
                                        </p:tgtEl>
                                      </p:cBhvr>
                                    </p:animEffect>
                                    <p:anim calcmode="lin" valueType="num">
                                      <p:cBhvr>
                                        <p:cTn id="43" dur="250" fill="hold"/>
                                        <p:tgtEl>
                                          <p:spTgt spid="10"/>
                                        </p:tgtEl>
                                        <p:attrNameLst>
                                          <p:attrName>ppt_x</p:attrName>
                                        </p:attrNameLst>
                                      </p:cBhvr>
                                      <p:tavLst>
                                        <p:tav tm="0">
                                          <p:val>
                                            <p:strVal val="#ppt_x"/>
                                          </p:val>
                                        </p:tav>
                                        <p:tav tm="100000">
                                          <p:val>
                                            <p:strVal val="#ppt_x"/>
                                          </p:val>
                                        </p:tav>
                                      </p:tavLst>
                                    </p:anim>
                                    <p:anim calcmode="lin" valueType="num">
                                      <p:cBhvr>
                                        <p:cTn id="44" dur="250" fill="hold"/>
                                        <p:tgtEl>
                                          <p:spTgt spid="10"/>
                                        </p:tgtEl>
                                        <p:attrNameLst>
                                          <p:attrName>ppt_y</p:attrName>
                                        </p:attrNameLst>
                                      </p:cBhvr>
                                      <p:tavLst>
                                        <p:tav tm="0">
                                          <p:val>
                                            <p:strVal val="#ppt_y+.1"/>
                                          </p:val>
                                        </p:tav>
                                        <p:tav tm="100000">
                                          <p:val>
                                            <p:strVal val="#ppt_y"/>
                                          </p:val>
                                        </p:tav>
                                      </p:tavLst>
                                    </p:anim>
                                  </p:childTnLst>
                                </p:cTn>
                              </p:par>
                            </p:childTnLst>
                          </p:cTn>
                        </p:par>
                        <p:par>
                          <p:cTn id="45" fill="hold">
                            <p:stCondLst>
                              <p:cond delay="2000"/>
                            </p:stCondLst>
                            <p:childTnLst>
                              <p:par>
                                <p:cTn id="46" presetID="42" presetClass="entr" presetSubtype="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250"/>
                                        <p:tgtEl>
                                          <p:spTgt spid="11"/>
                                        </p:tgtEl>
                                      </p:cBhvr>
                                    </p:animEffect>
                                    <p:anim calcmode="lin" valueType="num">
                                      <p:cBhvr>
                                        <p:cTn id="49" dur="250" fill="hold"/>
                                        <p:tgtEl>
                                          <p:spTgt spid="11"/>
                                        </p:tgtEl>
                                        <p:attrNameLst>
                                          <p:attrName>ppt_x</p:attrName>
                                        </p:attrNameLst>
                                      </p:cBhvr>
                                      <p:tavLst>
                                        <p:tav tm="0">
                                          <p:val>
                                            <p:strVal val="#ppt_x"/>
                                          </p:val>
                                        </p:tav>
                                        <p:tav tm="100000">
                                          <p:val>
                                            <p:strVal val="#ppt_x"/>
                                          </p:val>
                                        </p:tav>
                                      </p:tavLst>
                                    </p:anim>
                                    <p:anim calcmode="lin" valueType="num">
                                      <p:cBhvr>
                                        <p:cTn id="50" dur="250" fill="hold"/>
                                        <p:tgtEl>
                                          <p:spTgt spid="11"/>
                                        </p:tgtEl>
                                        <p:attrNameLst>
                                          <p:attrName>ppt_y</p:attrName>
                                        </p:attrNameLst>
                                      </p:cBhvr>
                                      <p:tavLst>
                                        <p:tav tm="0">
                                          <p:val>
                                            <p:strVal val="#ppt_y+.1"/>
                                          </p:val>
                                        </p:tav>
                                        <p:tav tm="100000">
                                          <p:val>
                                            <p:strVal val="#ppt_y"/>
                                          </p:val>
                                        </p:tav>
                                      </p:tavLst>
                                    </p:anim>
                                  </p:childTnLst>
                                </p:cTn>
                              </p:par>
                            </p:childTnLst>
                          </p:cTn>
                        </p:par>
                        <p:par>
                          <p:cTn id="51" fill="hold">
                            <p:stCondLst>
                              <p:cond delay="2250"/>
                            </p:stCondLst>
                            <p:childTnLst>
                              <p:par>
                                <p:cTn id="52" presetID="42" presetClass="entr" presetSubtype="0"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250"/>
                                        <p:tgtEl>
                                          <p:spTgt spid="12"/>
                                        </p:tgtEl>
                                      </p:cBhvr>
                                    </p:animEffect>
                                    <p:anim calcmode="lin" valueType="num">
                                      <p:cBhvr>
                                        <p:cTn id="55" dur="250" fill="hold"/>
                                        <p:tgtEl>
                                          <p:spTgt spid="12"/>
                                        </p:tgtEl>
                                        <p:attrNameLst>
                                          <p:attrName>ppt_x</p:attrName>
                                        </p:attrNameLst>
                                      </p:cBhvr>
                                      <p:tavLst>
                                        <p:tav tm="0">
                                          <p:val>
                                            <p:strVal val="#ppt_x"/>
                                          </p:val>
                                        </p:tav>
                                        <p:tav tm="100000">
                                          <p:val>
                                            <p:strVal val="#ppt_x"/>
                                          </p:val>
                                        </p:tav>
                                      </p:tavLst>
                                    </p:anim>
                                    <p:anim calcmode="lin" valueType="num">
                                      <p:cBhvr>
                                        <p:cTn id="56" dur="250" fill="hold"/>
                                        <p:tgtEl>
                                          <p:spTgt spid="12"/>
                                        </p:tgtEl>
                                        <p:attrNameLst>
                                          <p:attrName>ppt_y</p:attrName>
                                        </p:attrNameLst>
                                      </p:cBhvr>
                                      <p:tavLst>
                                        <p:tav tm="0">
                                          <p:val>
                                            <p:strVal val="#ppt_y+.1"/>
                                          </p:val>
                                        </p:tav>
                                        <p:tav tm="100000">
                                          <p:val>
                                            <p:strVal val="#ppt_y"/>
                                          </p:val>
                                        </p:tav>
                                      </p:tavLst>
                                    </p:anim>
                                  </p:childTnLst>
                                </p:cTn>
                              </p:par>
                            </p:childTnLst>
                          </p:cTn>
                        </p:par>
                        <p:par>
                          <p:cTn id="57" fill="hold">
                            <p:stCondLst>
                              <p:cond delay="2500"/>
                            </p:stCondLst>
                            <p:childTnLst>
                              <p:par>
                                <p:cTn id="58" presetID="42" presetClass="entr" presetSubtype="0"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250"/>
                                        <p:tgtEl>
                                          <p:spTgt spid="13"/>
                                        </p:tgtEl>
                                      </p:cBhvr>
                                    </p:animEffect>
                                    <p:anim calcmode="lin" valueType="num">
                                      <p:cBhvr>
                                        <p:cTn id="61" dur="250" fill="hold"/>
                                        <p:tgtEl>
                                          <p:spTgt spid="13"/>
                                        </p:tgtEl>
                                        <p:attrNameLst>
                                          <p:attrName>ppt_x</p:attrName>
                                        </p:attrNameLst>
                                      </p:cBhvr>
                                      <p:tavLst>
                                        <p:tav tm="0">
                                          <p:val>
                                            <p:strVal val="#ppt_x"/>
                                          </p:val>
                                        </p:tav>
                                        <p:tav tm="100000">
                                          <p:val>
                                            <p:strVal val="#ppt_x"/>
                                          </p:val>
                                        </p:tav>
                                      </p:tavLst>
                                    </p:anim>
                                    <p:anim calcmode="lin" valueType="num">
                                      <p:cBhvr>
                                        <p:cTn id="62" dur="250" fill="hold"/>
                                        <p:tgtEl>
                                          <p:spTgt spid="13"/>
                                        </p:tgtEl>
                                        <p:attrNameLst>
                                          <p:attrName>ppt_y</p:attrName>
                                        </p:attrNameLst>
                                      </p:cBhvr>
                                      <p:tavLst>
                                        <p:tav tm="0">
                                          <p:val>
                                            <p:strVal val="#ppt_y+.1"/>
                                          </p:val>
                                        </p:tav>
                                        <p:tav tm="100000">
                                          <p:val>
                                            <p:strVal val="#ppt_y"/>
                                          </p:val>
                                        </p:tav>
                                      </p:tavLst>
                                    </p:anim>
                                  </p:childTnLst>
                                </p:cTn>
                              </p:par>
                            </p:childTnLst>
                          </p:cTn>
                        </p:par>
                        <p:par>
                          <p:cTn id="63" fill="hold">
                            <p:stCondLst>
                              <p:cond delay="2750"/>
                            </p:stCondLst>
                            <p:childTnLst>
                              <p:par>
                                <p:cTn id="64" presetID="42" presetClass="entr" presetSubtype="0"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anim calcmode="lin" valueType="num">
                                      <p:cBhvr>
                                        <p:cTn id="67" dur="250" fill="hold"/>
                                        <p:tgtEl>
                                          <p:spTgt spid="15"/>
                                        </p:tgtEl>
                                        <p:attrNameLst>
                                          <p:attrName>ppt_x</p:attrName>
                                        </p:attrNameLst>
                                      </p:cBhvr>
                                      <p:tavLst>
                                        <p:tav tm="0">
                                          <p:val>
                                            <p:strVal val="#ppt_x"/>
                                          </p:val>
                                        </p:tav>
                                        <p:tav tm="100000">
                                          <p:val>
                                            <p:strVal val="#ppt_x"/>
                                          </p:val>
                                        </p:tav>
                                      </p:tavLst>
                                    </p:anim>
                                    <p:anim calcmode="lin" valueType="num">
                                      <p:cBhvr>
                                        <p:cTn id="68" dur="250" fill="hold"/>
                                        <p:tgtEl>
                                          <p:spTgt spid="15"/>
                                        </p:tgtEl>
                                        <p:attrNameLst>
                                          <p:attrName>ppt_y</p:attrName>
                                        </p:attrNameLst>
                                      </p:cBhvr>
                                      <p:tavLst>
                                        <p:tav tm="0">
                                          <p:val>
                                            <p:strVal val="#ppt_y+.1"/>
                                          </p:val>
                                        </p:tav>
                                        <p:tav tm="100000">
                                          <p:val>
                                            <p:strVal val="#ppt_y"/>
                                          </p:val>
                                        </p:tav>
                                      </p:tavLst>
                                    </p:anim>
                                  </p:childTnLst>
                                </p:cTn>
                              </p:par>
                            </p:childTnLst>
                          </p:cTn>
                        </p:par>
                        <p:par>
                          <p:cTn id="69" fill="hold">
                            <p:stCondLst>
                              <p:cond delay="3000"/>
                            </p:stCondLst>
                            <p:childTnLst>
                              <p:par>
                                <p:cTn id="70" presetID="42" presetClass="entr" presetSubtype="0"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250"/>
                                        <p:tgtEl>
                                          <p:spTgt spid="18"/>
                                        </p:tgtEl>
                                      </p:cBhvr>
                                    </p:animEffect>
                                    <p:anim calcmode="lin" valueType="num">
                                      <p:cBhvr>
                                        <p:cTn id="73" dur="250" fill="hold"/>
                                        <p:tgtEl>
                                          <p:spTgt spid="18"/>
                                        </p:tgtEl>
                                        <p:attrNameLst>
                                          <p:attrName>ppt_x</p:attrName>
                                        </p:attrNameLst>
                                      </p:cBhvr>
                                      <p:tavLst>
                                        <p:tav tm="0">
                                          <p:val>
                                            <p:strVal val="#ppt_x"/>
                                          </p:val>
                                        </p:tav>
                                        <p:tav tm="100000">
                                          <p:val>
                                            <p:strVal val="#ppt_x"/>
                                          </p:val>
                                        </p:tav>
                                      </p:tavLst>
                                    </p:anim>
                                    <p:anim calcmode="lin" valueType="num">
                                      <p:cBhvr>
                                        <p:cTn id="74" dur="250" fill="hold"/>
                                        <p:tgtEl>
                                          <p:spTgt spid="18"/>
                                        </p:tgtEl>
                                        <p:attrNameLst>
                                          <p:attrName>ppt_y</p:attrName>
                                        </p:attrNameLst>
                                      </p:cBhvr>
                                      <p:tavLst>
                                        <p:tav tm="0">
                                          <p:val>
                                            <p:strVal val="#ppt_y+.1"/>
                                          </p:val>
                                        </p:tav>
                                        <p:tav tm="100000">
                                          <p:val>
                                            <p:strVal val="#ppt_y"/>
                                          </p:val>
                                        </p:tav>
                                      </p:tavLst>
                                    </p:anim>
                                  </p:childTnLst>
                                </p:cTn>
                              </p:par>
                            </p:childTnLst>
                          </p:cTn>
                        </p:par>
                        <p:par>
                          <p:cTn id="75" fill="hold">
                            <p:stCondLst>
                              <p:cond delay="3250"/>
                            </p:stCondLst>
                            <p:childTnLst>
                              <p:par>
                                <p:cTn id="76" presetID="42" presetClass="entr" presetSubtype="0" fill="hold" grpId="0" nodeType="after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250"/>
                                        <p:tgtEl>
                                          <p:spTgt spid="19"/>
                                        </p:tgtEl>
                                      </p:cBhvr>
                                    </p:animEffect>
                                    <p:anim calcmode="lin" valueType="num">
                                      <p:cBhvr>
                                        <p:cTn id="79" dur="250" fill="hold"/>
                                        <p:tgtEl>
                                          <p:spTgt spid="19"/>
                                        </p:tgtEl>
                                        <p:attrNameLst>
                                          <p:attrName>ppt_x</p:attrName>
                                        </p:attrNameLst>
                                      </p:cBhvr>
                                      <p:tavLst>
                                        <p:tav tm="0">
                                          <p:val>
                                            <p:strVal val="#ppt_x"/>
                                          </p:val>
                                        </p:tav>
                                        <p:tav tm="100000">
                                          <p:val>
                                            <p:strVal val="#ppt_x"/>
                                          </p:val>
                                        </p:tav>
                                      </p:tavLst>
                                    </p:anim>
                                    <p:anim calcmode="lin" valueType="num">
                                      <p:cBhvr>
                                        <p:cTn id="80" dur="25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p:bldP spid="15" grpId="0"/>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499114" y="380748"/>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5" name="任意多边形 29">
            <a:extLst>
              <a:ext uri="{FF2B5EF4-FFF2-40B4-BE49-F238E27FC236}">
                <a16:creationId xmlns:a16="http://schemas.microsoft.com/office/drawing/2014/main" id="{50E61EB5-4C7F-41EC-87B3-C562402D4B8E}"/>
              </a:ext>
            </a:extLst>
          </p:cNvPr>
          <p:cNvSpPr/>
          <p:nvPr/>
        </p:nvSpPr>
        <p:spPr>
          <a:xfrm>
            <a:off x="1870973" y="1929889"/>
            <a:ext cx="1800665" cy="1336430"/>
          </a:xfrm>
          <a:custGeom>
            <a:avLst/>
            <a:gdLst>
              <a:gd name="connsiteX0" fmla="*/ 250686 w 1800665"/>
              <a:gd name="connsiteY0" fmla="*/ 0 h 1336430"/>
              <a:gd name="connsiteX1" fmla="*/ 1549979 w 1800665"/>
              <a:gd name="connsiteY1" fmla="*/ 0 h 1336430"/>
              <a:gd name="connsiteX2" fmla="*/ 1800665 w 1800665"/>
              <a:gd name="connsiteY2" fmla="*/ 250686 h 1336430"/>
              <a:gd name="connsiteX3" fmla="*/ 1800665 w 1800665"/>
              <a:gd name="connsiteY3" fmla="*/ 888797 h 1336430"/>
              <a:gd name="connsiteX4" fmla="*/ 1549979 w 1800665"/>
              <a:gd name="connsiteY4" fmla="*/ 1139483 h 1336430"/>
              <a:gd name="connsiteX5" fmla="*/ 1014561 w 1800665"/>
              <a:gd name="connsiteY5" fmla="*/ 1139483 h 1336430"/>
              <a:gd name="connsiteX6" fmla="*/ 900332 w 1800665"/>
              <a:gd name="connsiteY6" fmla="*/ 1336430 h 1336430"/>
              <a:gd name="connsiteX7" fmla="*/ 786103 w 1800665"/>
              <a:gd name="connsiteY7" fmla="*/ 1139483 h 1336430"/>
              <a:gd name="connsiteX8" fmla="*/ 250686 w 1800665"/>
              <a:gd name="connsiteY8" fmla="*/ 1139483 h 1336430"/>
              <a:gd name="connsiteX9" fmla="*/ 0 w 1800665"/>
              <a:gd name="connsiteY9" fmla="*/ 888797 h 1336430"/>
              <a:gd name="connsiteX10" fmla="*/ 0 w 1800665"/>
              <a:gd name="connsiteY10" fmla="*/ 250686 h 1336430"/>
              <a:gd name="connsiteX11" fmla="*/ 250686 w 1800665"/>
              <a:gd name="connsiteY11" fmla="*/ 0 h 133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65" h="1336430">
                <a:moveTo>
                  <a:pt x="250686" y="0"/>
                </a:moveTo>
                <a:lnTo>
                  <a:pt x="1549979" y="0"/>
                </a:lnTo>
                <a:cubicBezTo>
                  <a:pt x="1688429" y="0"/>
                  <a:pt x="1800665" y="112236"/>
                  <a:pt x="1800665" y="250686"/>
                </a:cubicBezTo>
                <a:lnTo>
                  <a:pt x="1800665" y="888797"/>
                </a:lnTo>
                <a:cubicBezTo>
                  <a:pt x="1800665" y="1027247"/>
                  <a:pt x="1688429" y="1139483"/>
                  <a:pt x="1549979" y="1139483"/>
                </a:cubicBezTo>
                <a:lnTo>
                  <a:pt x="1014561" y="1139483"/>
                </a:lnTo>
                <a:lnTo>
                  <a:pt x="900332" y="1336430"/>
                </a:lnTo>
                <a:lnTo>
                  <a:pt x="786103" y="1139483"/>
                </a:lnTo>
                <a:lnTo>
                  <a:pt x="250686" y="1139483"/>
                </a:lnTo>
                <a:cubicBezTo>
                  <a:pt x="112236" y="1139483"/>
                  <a:pt x="0" y="1027247"/>
                  <a:pt x="0" y="888797"/>
                </a:cubicBezTo>
                <a:lnTo>
                  <a:pt x="0" y="250686"/>
                </a:lnTo>
                <a:cubicBezTo>
                  <a:pt x="0" y="112236"/>
                  <a:pt x="112236" y="0"/>
                  <a:pt x="250686" y="0"/>
                </a:cubicBezTo>
                <a:close/>
              </a:path>
            </a:pathLst>
          </a:cu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圆角矩形 30">
            <a:extLst>
              <a:ext uri="{FF2B5EF4-FFF2-40B4-BE49-F238E27FC236}">
                <a16:creationId xmlns:a16="http://schemas.microsoft.com/office/drawing/2014/main" id="{6D31BF86-897D-49B0-8E35-143B7BE5E78C}"/>
              </a:ext>
            </a:extLst>
          </p:cNvPr>
          <p:cNvSpPr/>
          <p:nvPr/>
        </p:nvSpPr>
        <p:spPr>
          <a:xfrm>
            <a:off x="1870973" y="3377806"/>
            <a:ext cx="1800665" cy="2842730"/>
          </a:xfrm>
          <a:prstGeom prst="roundRect">
            <a:avLst>
              <a:gd name="adj" fmla="val 18094"/>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任意多边形 31">
            <a:extLst>
              <a:ext uri="{FF2B5EF4-FFF2-40B4-BE49-F238E27FC236}">
                <a16:creationId xmlns:a16="http://schemas.microsoft.com/office/drawing/2014/main" id="{29FC33B7-3E88-43CC-AADB-4A154331E4F1}"/>
              </a:ext>
            </a:extLst>
          </p:cNvPr>
          <p:cNvSpPr/>
          <p:nvPr/>
        </p:nvSpPr>
        <p:spPr>
          <a:xfrm>
            <a:off x="4157192" y="1929889"/>
            <a:ext cx="1800665" cy="1336430"/>
          </a:xfrm>
          <a:custGeom>
            <a:avLst/>
            <a:gdLst>
              <a:gd name="connsiteX0" fmla="*/ 250686 w 1800665"/>
              <a:gd name="connsiteY0" fmla="*/ 0 h 1336430"/>
              <a:gd name="connsiteX1" fmla="*/ 1549979 w 1800665"/>
              <a:gd name="connsiteY1" fmla="*/ 0 h 1336430"/>
              <a:gd name="connsiteX2" fmla="*/ 1800665 w 1800665"/>
              <a:gd name="connsiteY2" fmla="*/ 250686 h 1336430"/>
              <a:gd name="connsiteX3" fmla="*/ 1800665 w 1800665"/>
              <a:gd name="connsiteY3" fmla="*/ 888797 h 1336430"/>
              <a:gd name="connsiteX4" fmla="*/ 1549979 w 1800665"/>
              <a:gd name="connsiteY4" fmla="*/ 1139483 h 1336430"/>
              <a:gd name="connsiteX5" fmla="*/ 1014561 w 1800665"/>
              <a:gd name="connsiteY5" fmla="*/ 1139483 h 1336430"/>
              <a:gd name="connsiteX6" fmla="*/ 900332 w 1800665"/>
              <a:gd name="connsiteY6" fmla="*/ 1336430 h 1336430"/>
              <a:gd name="connsiteX7" fmla="*/ 786103 w 1800665"/>
              <a:gd name="connsiteY7" fmla="*/ 1139483 h 1336430"/>
              <a:gd name="connsiteX8" fmla="*/ 250686 w 1800665"/>
              <a:gd name="connsiteY8" fmla="*/ 1139483 h 1336430"/>
              <a:gd name="connsiteX9" fmla="*/ 0 w 1800665"/>
              <a:gd name="connsiteY9" fmla="*/ 888797 h 1336430"/>
              <a:gd name="connsiteX10" fmla="*/ 0 w 1800665"/>
              <a:gd name="connsiteY10" fmla="*/ 250686 h 1336430"/>
              <a:gd name="connsiteX11" fmla="*/ 250686 w 1800665"/>
              <a:gd name="connsiteY11" fmla="*/ 0 h 133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65" h="1336430">
                <a:moveTo>
                  <a:pt x="250686" y="0"/>
                </a:moveTo>
                <a:lnTo>
                  <a:pt x="1549979" y="0"/>
                </a:lnTo>
                <a:cubicBezTo>
                  <a:pt x="1688429" y="0"/>
                  <a:pt x="1800665" y="112236"/>
                  <a:pt x="1800665" y="250686"/>
                </a:cubicBezTo>
                <a:lnTo>
                  <a:pt x="1800665" y="888797"/>
                </a:lnTo>
                <a:cubicBezTo>
                  <a:pt x="1800665" y="1027247"/>
                  <a:pt x="1688429" y="1139483"/>
                  <a:pt x="1549979" y="1139483"/>
                </a:cubicBezTo>
                <a:lnTo>
                  <a:pt x="1014561" y="1139483"/>
                </a:lnTo>
                <a:lnTo>
                  <a:pt x="900332" y="1336430"/>
                </a:lnTo>
                <a:lnTo>
                  <a:pt x="786103" y="1139483"/>
                </a:lnTo>
                <a:lnTo>
                  <a:pt x="250686" y="1139483"/>
                </a:lnTo>
                <a:cubicBezTo>
                  <a:pt x="112236" y="1139483"/>
                  <a:pt x="0" y="1027247"/>
                  <a:pt x="0" y="888797"/>
                </a:cubicBezTo>
                <a:lnTo>
                  <a:pt x="0" y="250686"/>
                </a:lnTo>
                <a:cubicBezTo>
                  <a:pt x="0" y="112236"/>
                  <a:pt x="112236" y="0"/>
                  <a:pt x="250686" y="0"/>
                </a:cubicBezTo>
                <a:close/>
              </a:path>
            </a:pathLst>
          </a:cu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圆角矩形 32">
            <a:extLst>
              <a:ext uri="{FF2B5EF4-FFF2-40B4-BE49-F238E27FC236}">
                <a16:creationId xmlns:a16="http://schemas.microsoft.com/office/drawing/2014/main" id="{15836511-FB84-4AD8-91B1-5EBB4545F902}"/>
              </a:ext>
            </a:extLst>
          </p:cNvPr>
          <p:cNvSpPr/>
          <p:nvPr/>
        </p:nvSpPr>
        <p:spPr>
          <a:xfrm>
            <a:off x="4157192" y="3377806"/>
            <a:ext cx="1800665" cy="2842730"/>
          </a:xfrm>
          <a:prstGeom prst="roundRect">
            <a:avLst>
              <a:gd name="adj" fmla="val 18094"/>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任意多边形 33">
            <a:extLst>
              <a:ext uri="{FF2B5EF4-FFF2-40B4-BE49-F238E27FC236}">
                <a16:creationId xmlns:a16="http://schemas.microsoft.com/office/drawing/2014/main" id="{53BBF1BD-F5E9-4F21-B833-B22E5F6366D0}"/>
              </a:ext>
            </a:extLst>
          </p:cNvPr>
          <p:cNvSpPr/>
          <p:nvPr/>
        </p:nvSpPr>
        <p:spPr>
          <a:xfrm>
            <a:off x="6443411" y="1929889"/>
            <a:ext cx="1800665" cy="1336430"/>
          </a:xfrm>
          <a:custGeom>
            <a:avLst/>
            <a:gdLst>
              <a:gd name="connsiteX0" fmla="*/ 250686 w 1800665"/>
              <a:gd name="connsiteY0" fmla="*/ 0 h 1336430"/>
              <a:gd name="connsiteX1" fmla="*/ 1549979 w 1800665"/>
              <a:gd name="connsiteY1" fmla="*/ 0 h 1336430"/>
              <a:gd name="connsiteX2" fmla="*/ 1800665 w 1800665"/>
              <a:gd name="connsiteY2" fmla="*/ 250686 h 1336430"/>
              <a:gd name="connsiteX3" fmla="*/ 1800665 w 1800665"/>
              <a:gd name="connsiteY3" fmla="*/ 888797 h 1336430"/>
              <a:gd name="connsiteX4" fmla="*/ 1549979 w 1800665"/>
              <a:gd name="connsiteY4" fmla="*/ 1139483 h 1336430"/>
              <a:gd name="connsiteX5" fmla="*/ 1014561 w 1800665"/>
              <a:gd name="connsiteY5" fmla="*/ 1139483 h 1336430"/>
              <a:gd name="connsiteX6" fmla="*/ 900332 w 1800665"/>
              <a:gd name="connsiteY6" fmla="*/ 1336430 h 1336430"/>
              <a:gd name="connsiteX7" fmla="*/ 786103 w 1800665"/>
              <a:gd name="connsiteY7" fmla="*/ 1139483 h 1336430"/>
              <a:gd name="connsiteX8" fmla="*/ 250686 w 1800665"/>
              <a:gd name="connsiteY8" fmla="*/ 1139483 h 1336430"/>
              <a:gd name="connsiteX9" fmla="*/ 0 w 1800665"/>
              <a:gd name="connsiteY9" fmla="*/ 888797 h 1336430"/>
              <a:gd name="connsiteX10" fmla="*/ 0 w 1800665"/>
              <a:gd name="connsiteY10" fmla="*/ 250686 h 1336430"/>
              <a:gd name="connsiteX11" fmla="*/ 250686 w 1800665"/>
              <a:gd name="connsiteY11" fmla="*/ 0 h 133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65" h="1336430">
                <a:moveTo>
                  <a:pt x="250686" y="0"/>
                </a:moveTo>
                <a:lnTo>
                  <a:pt x="1549979" y="0"/>
                </a:lnTo>
                <a:cubicBezTo>
                  <a:pt x="1688429" y="0"/>
                  <a:pt x="1800665" y="112236"/>
                  <a:pt x="1800665" y="250686"/>
                </a:cubicBezTo>
                <a:lnTo>
                  <a:pt x="1800665" y="888797"/>
                </a:lnTo>
                <a:cubicBezTo>
                  <a:pt x="1800665" y="1027247"/>
                  <a:pt x="1688429" y="1139483"/>
                  <a:pt x="1549979" y="1139483"/>
                </a:cubicBezTo>
                <a:lnTo>
                  <a:pt x="1014561" y="1139483"/>
                </a:lnTo>
                <a:lnTo>
                  <a:pt x="900332" y="1336430"/>
                </a:lnTo>
                <a:lnTo>
                  <a:pt x="786103" y="1139483"/>
                </a:lnTo>
                <a:lnTo>
                  <a:pt x="250686" y="1139483"/>
                </a:lnTo>
                <a:cubicBezTo>
                  <a:pt x="112236" y="1139483"/>
                  <a:pt x="0" y="1027247"/>
                  <a:pt x="0" y="888797"/>
                </a:cubicBezTo>
                <a:lnTo>
                  <a:pt x="0" y="250686"/>
                </a:lnTo>
                <a:cubicBezTo>
                  <a:pt x="0" y="112236"/>
                  <a:pt x="112236" y="0"/>
                  <a:pt x="250686" y="0"/>
                </a:cubicBezTo>
                <a:close/>
              </a:path>
            </a:pathLst>
          </a:cu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圆角矩形 34">
            <a:extLst>
              <a:ext uri="{FF2B5EF4-FFF2-40B4-BE49-F238E27FC236}">
                <a16:creationId xmlns:a16="http://schemas.microsoft.com/office/drawing/2014/main" id="{3D9244C4-AA2C-4E7A-8D7B-A34E6777C825}"/>
              </a:ext>
            </a:extLst>
          </p:cNvPr>
          <p:cNvSpPr/>
          <p:nvPr/>
        </p:nvSpPr>
        <p:spPr>
          <a:xfrm>
            <a:off x="6443411" y="3377806"/>
            <a:ext cx="1800665" cy="2842730"/>
          </a:xfrm>
          <a:prstGeom prst="roundRect">
            <a:avLst>
              <a:gd name="adj" fmla="val 18094"/>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任意多边形 35">
            <a:extLst>
              <a:ext uri="{FF2B5EF4-FFF2-40B4-BE49-F238E27FC236}">
                <a16:creationId xmlns:a16="http://schemas.microsoft.com/office/drawing/2014/main" id="{B900D3C6-3BCD-406B-A6D9-16F7D063DA9C}"/>
              </a:ext>
            </a:extLst>
          </p:cNvPr>
          <p:cNvSpPr/>
          <p:nvPr/>
        </p:nvSpPr>
        <p:spPr>
          <a:xfrm>
            <a:off x="8729630" y="1929889"/>
            <a:ext cx="1800665" cy="1336430"/>
          </a:xfrm>
          <a:custGeom>
            <a:avLst/>
            <a:gdLst>
              <a:gd name="connsiteX0" fmla="*/ 250686 w 1800665"/>
              <a:gd name="connsiteY0" fmla="*/ 0 h 1336430"/>
              <a:gd name="connsiteX1" fmla="*/ 1549979 w 1800665"/>
              <a:gd name="connsiteY1" fmla="*/ 0 h 1336430"/>
              <a:gd name="connsiteX2" fmla="*/ 1800665 w 1800665"/>
              <a:gd name="connsiteY2" fmla="*/ 250686 h 1336430"/>
              <a:gd name="connsiteX3" fmla="*/ 1800665 w 1800665"/>
              <a:gd name="connsiteY3" fmla="*/ 888797 h 1336430"/>
              <a:gd name="connsiteX4" fmla="*/ 1549979 w 1800665"/>
              <a:gd name="connsiteY4" fmla="*/ 1139483 h 1336430"/>
              <a:gd name="connsiteX5" fmla="*/ 1014561 w 1800665"/>
              <a:gd name="connsiteY5" fmla="*/ 1139483 h 1336430"/>
              <a:gd name="connsiteX6" fmla="*/ 900332 w 1800665"/>
              <a:gd name="connsiteY6" fmla="*/ 1336430 h 1336430"/>
              <a:gd name="connsiteX7" fmla="*/ 786103 w 1800665"/>
              <a:gd name="connsiteY7" fmla="*/ 1139483 h 1336430"/>
              <a:gd name="connsiteX8" fmla="*/ 250686 w 1800665"/>
              <a:gd name="connsiteY8" fmla="*/ 1139483 h 1336430"/>
              <a:gd name="connsiteX9" fmla="*/ 0 w 1800665"/>
              <a:gd name="connsiteY9" fmla="*/ 888797 h 1336430"/>
              <a:gd name="connsiteX10" fmla="*/ 0 w 1800665"/>
              <a:gd name="connsiteY10" fmla="*/ 250686 h 1336430"/>
              <a:gd name="connsiteX11" fmla="*/ 250686 w 1800665"/>
              <a:gd name="connsiteY11" fmla="*/ 0 h 133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65" h="1336430">
                <a:moveTo>
                  <a:pt x="250686" y="0"/>
                </a:moveTo>
                <a:lnTo>
                  <a:pt x="1549979" y="0"/>
                </a:lnTo>
                <a:cubicBezTo>
                  <a:pt x="1688429" y="0"/>
                  <a:pt x="1800665" y="112236"/>
                  <a:pt x="1800665" y="250686"/>
                </a:cubicBezTo>
                <a:lnTo>
                  <a:pt x="1800665" y="888797"/>
                </a:lnTo>
                <a:cubicBezTo>
                  <a:pt x="1800665" y="1027247"/>
                  <a:pt x="1688429" y="1139483"/>
                  <a:pt x="1549979" y="1139483"/>
                </a:cubicBezTo>
                <a:lnTo>
                  <a:pt x="1014561" y="1139483"/>
                </a:lnTo>
                <a:lnTo>
                  <a:pt x="900332" y="1336430"/>
                </a:lnTo>
                <a:lnTo>
                  <a:pt x="786103" y="1139483"/>
                </a:lnTo>
                <a:lnTo>
                  <a:pt x="250686" y="1139483"/>
                </a:lnTo>
                <a:cubicBezTo>
                  <a:pt x="112236" y="1139483"/>
                  <a:pt x="0" y="1027247"/>
                  <a:pt x="0" y="888797"/>
                </a:cubicBezTo>
                <a:lnTo>
                  <a:pt x="0" y="250686"/>
                </a:lnTo>
                <a:cubicBezTo>
                  <a:pt x="0" y="112236"/>
                  <a:pt x="112236" y="0"/>
                  <a:pt x="250686" y="0"/>
                </a:cubicBezTo>
                <a:close/>
              </a:path>
            </a:pathLst>
          </a:cu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圆角矩形 36">
            <a:extLst>
              <a:ext uri="{FF2B5EF4-FFF2-40B4-BE49-F238E27FC236}">
                <a16:creationId xmlns:a16="http://schemas.microsoft.com/office/drawing/2014/main" id="{D3F11027-8066-481B-8C24-9FFF3A3B0E14}"/>
              </a:ext>
            </a:extLst>
          </p:cNvPr>
          <p:cNvSpPr/>
          <p:nvPr/>
        </p:nvSpPr>
        <p:spPr>
          <a:xfrm>
            <a:off x="8729630" y="3377806"/>
            <a:ext cx="1800665" cy="2842730"/>
          </a:xfrm>
          <a:prstGeom prst="roundRect">
            <a:avLst>
              <a:gd name="adj" fmla="val 18094"/>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文本框 21">
            <a:extLst>
              <a:ext uri="{FF2B5EF4-FFF2-40B4-BE49-F238E27FC236}">
                <a16:creationId xmlns:a16="http://schemas.microsoft.com/office/drawing/2014/main" id="{A0A98BE7-C8B2-46E1-8DBF-1DE7F49E3B38}"/>
              </a:ext>
            </a:extLst>
          </p:cNvPr>
          <p:cNvSpPr txBox="1"/>
          <p:nvPr/>
        </p:nvSpPr>
        <p:spPr>
          <a:xfrm>
            <a:off x="2010462" y="3834897"/>
            <a:ext cx="1527982" cy="2062103"/>
          </a:xfrm>
          <a:prstGeom prst="rect">
            <a:avLst/>
          </a:prstGeom>
          <a:noFill/>
          <a:effectLst/>
        </p:spPr>
        <p:txBody>
          <a:bodyPr wrap="none" rtlCol="0">
            <a:spAutoFit/>
          </a:bodyPr>
          <a:lstStyle/>
          <a:p>
            <a:r>
              <a:rPr lang="en-US" altLang="zh-CN" sz="1600" b="1" dirty="0">
                <a:solidFill>
                  <a:schemeClr val="bg1"/>
                </a:solidFill>
                <a:latin typeface="Agency FB" panose="020B0503020202020204" pitchFamily="34" charset="0"/>
                <a:ea typeface="方正姚体" panose="02010601030101010101" pitchFamily="2" charset="-122"/>
              </a:rPr>
              <a:t>     </a:t>
            </a:r>
            <a:r>
              <a:rPr lang="en-US" altLang="zh-CN" sz="1400" b="1" dirty="0">
                <a:solidFill>
                  <a:schemeClr val="bg1"/>
                </a:solidFill>
                <a:latin typeface="FZYaoTi" panose="02010601030101010101" pitchFamily="2" charset="-122"/>
                <a:ea typeface="FZYaoTi" panose="02010601030101010101" pitchFamily="2" charset="-122"/>
              </a:rPr>
              <a:t>MORE  THEN  </a:t>
            </a:r>
          </a:p>
          <a:p>
            <a:r>
              <a:rPr lang="en-US" altLang="zh-CN" sz="1400" b="1" dirty="0">
                <a:solidFill>
                  <a:schemeClr val="bg1"/>
                </a:solidFill>
                <a:latin typeface="FZYaoTi" panose="02010601030101010101" pitchFamily="2" charset="-122"/>
                <a:ea typeface="FZYaoTi" panose="02010601030101010101" pitchFamily="2" charset="-122"/>
              </a:rPr>
              <a:t>      TEMPLATE</a:t>
            </a:r>
            <a:endParaRPr lang="en-US" altLang="zh-CN" sz="1000" b="1" dirty="0">
              <a:solidFill>
                <a:schemeClr val="bg1"/>
              </a:solidFill>
              <a:latin typeface="FZYaoTi" panose="02010601030101010101" pitchFamily="2" charset="-122"/>
              <a:ea typeface="FZYaoTi" panose="02010601030101010101" pitchFamily="2" charset="-122"/>
            </a:endParaRPr>
          </a:p>
          <a:p>
            <a:r>
              <a:rPr lang="en-US" altLang="zh-CN" sz="1200" dirty="0">
                <a:solidFill>
                  <a:schemeClr val="bg1"/>
                </a:solidFill>
                <a:latin typeface="FZYaoTi" panose="02010601030101010101" pitchFamily="2" charset="-122"/>
                <a:ea typeface="FZYaoTi" panose="02010601030101010101" pitchFamily="2" charset="-122"/>
              </a:rPr>
              <a:t>Click here to add  you </a:t>
            </a:r>
          </a:p>
          <a:p>
            <a:r>
              <a:rPr lang="en-US" altLang="zh-CN" sz="1200" dirty="0">
                <a:solidFill>
                  <a:schemeClr val="bg1"/>
                </a:solidFill>
                <a:latin typeface="FZYaoTi" panose="02010601030101010101" pitchFamily="2" charset="-122"/>
                <a:ea typeface="FZYaoTi" panose="02010601030101010101" pitchFamily="2" charset="-122"/>
              </a:rPr>
              <a:t>To  the  center of the </a:t>
            </a:r>
          </a:p>
          <a:p>
            <a:r>
              <a:rPr lang="en-US" altLang="zh-CN" sz="1200" dirty="0">
                <a:solidFill>
                  <a:schemeClr val="bg1"/>
                </a:solidFill>
                <a:latin typeface="FZYaoTi" panose="02010601030101010101" pitchFamily="2" charset="-122"/>
                <a:ea typeface="FZYaoTi" panose="02010601030101010101" pitchFamily="2" charset="-122"/>
              </a:rPr>
              <a:t>narrative thought</a:t>
            </a:r>
          </a:p>
          <a:p>
            <a:r>
              <a:rPr lang="en-US" altLang="zh-CN" sz="1400" dirty="0">
                <a:solidFill>
                  <a:schemeClr val="bg1"/>
                </a:solidFill>
                <a:latin typeface="FZYaoTi" panose="02010601030101010101" pitchFamily="2" charset="-122"/>
                <a:ea typeface="FZYaoTi" panose="02010601030101010101" pitchFamily="2" charset="-122"/>
              </a:rPr>
              <a:t>Clic</a:t>
            </a:r>
            <a:r>
              <a:rPr lang="en-US" altLang="zh-CN" sz="1100" dirty="0">
                <a:solidFill>
                  <a:schemeClr val="bg1"/>
                </a:solidFill>
                <a:latin typeface="FZYaoTi" panose="02010601030101010101" pitchFamily="2" charset="-122"/>
                <a:ea typeface="FZYaoTi" panose="02010601030101010101" pitchFamily="2" charset="-122"/>
              </a:rPr>
              <a:t>k</a:t>
            </a:r>
            <a:r>
              <a:rPr lang="en-US" altLang="zh-CN" sz="1200" dirty="0">
                <a:solidFill>
                  <a:schemeClr val="bg1"/>
                </a:solidFill>
                <a:latin typeface="FZYaoTi" panose="02010601030101010101" pitchFamily="2" charset="-122"/>
                <a:ea typeface="FZYaoTi" panose="02010601030101010101" pitchFamily="2" charset="-122"/>
              </a:rPr>
              <a:t> here to add  you</a:t>
            </a:r>
          </a:p>
          <a:p>
            <a:r>
              <a:rPr lang="en-US" altLang="zh-CN" sz="1200" dirty="0">
                <a:solidFill>
                  <a:schemeClr val="bg1"/>
                </a:solidFill>
                <a:latin typeface="FZYaoTi" panose="02010601030101010101" pitchFamily="2" charset="-122"/>
                <a:ea typeface="FZYaoTi" panose="02010601030101010101" pitchFamily="2" charset="-122"/>
              </a:rPr>
              <a:t>To  the  center of the </a:t>
            </a:r>
          </a:p>
          <a:p>
            <a:r>
              <a:rPr lang="en-US" altLang="zh-CN" sz="1200" dirty="0">
                <a:solidFill>
                  <a:schemeClr val="bg1"/>
                </a:solidFill>
                <a:latin typeface="FZYaoTi" panose="02010601030101010101" pitchFamily="2" charset="-122"/>
                <a:ea typeface="FZYaoTi" panose="02010601030101010101" pitchFamily="2" charset="-122"/>
              </a:rPr>
              <a:t> narrative thought</a:t>
            </a:r>
            <a:endParaRPr lang="en-US" altLang="zh-CN" sz="1600" dirty="0">
              <a:solidFill>
                <a:schemeClr val="bg1"/>
              </a:solidFill>
              <a:latin typeface="FZYaoTi" panose="02010601030101010101" pitchFamily="2" charset="-122"/>
              <a:ea typeface="FZYaoTi" panose="02010601030101010101" pitchFamily="2" charset="-122"/>
            </a:endParaRPr>
          </a:p>
          <a:p>
            <a:endParaRPr lang="en-US" altLang="zh-CN" sz="2400" dirty="0">
              <a:solidFill>
                <a:schemeClr val="bg1"/>
              </a:solidFill>
              <a:latin typeface="Agency FB" panose="020B0503020202020204" pitchFamily="34" charset="0"/>
              <a:ea typeface="方正姚体" panose="02010601030101010101" pitchFamily="2" charset="-122"/>
            </a:endParaRPr>
          </a:p>
        </p:txBody>
      </p:sp>
      <p:sp>
        <p:nvSpPr>
          <p:cNvPr id="15" name="文本框 22">
            <a:extLst>
              <a:ext uri="{FF2B5EF4-FFF2-40B4-BE49-F238E27FC236}">
                <a16:creationId xmlns:a16="http://schemas.microsoft.com/office/drawing/2014/main" id="{3151DE95-B264-4C29-992D-2F6B5152A4CF}"/>
              </a:ext>
            </a:extLst>
          </p:cNvPr>
          <p:cNvSpPr txBox="1"/>
          <p:nvPr/>
        </p:nvSpPr>
        <p:spPr>
          <a:xfrm>
            <a:off x="6580876" y="3834897"/>
            <a:ext cx="1527982" cy="2000548"/>
          </a:xfrm>
          <a:prstGeom prst="rect">
            <a:avLst/>
          </a:prstGeom>
          <a:noFill/>
          <a:effectLst/>
        </p:spPr>
        <p:txBody>
          <a:bodyPr wrap="none" rtlCol="0">
            <a:spAutoFit/>
          </a:bodyPr>
          <a:lstStyle/>
          <a:p>
            <a:r>
              <a:rPr lang="en-US" altLang="zh-CN" sz="1600" b="1" dirty="0">
                <a:solidFill>
                  <a:schemeClr val="bg1"/>
                </a:solidFill>
                <a:latin typeface="Agency FB" panose="020B0503020202020204" pitchFamily="34" charset="0"/>
                <a:ea typeface="方正姚体" panose="02010601030101010101" pitchFamily="2" charset="-122"/>
              </a:rPr>
              <a:t>     </a:t>
            </a:r>
            <a:r>
              <a:rPr lang="en-US" altLang="zh-CN" sz="1400" b="1" dirty="0">
                <a:solidFill>
                  <a:schemeClr val="bg1"/>
                </a:solidFill>
                <a:latin typeface="FZYaoTi" panose="02010601030101010101" pitchFamily="2" charset="-122"/>
                <a:ea typeface="FZYaoTi" panose="02010601030101010101" pitchFamily="2" charset="-122"/>
              </a:rPr>
              <a:t>MORE  THEN  </a:t>
            </a:r>
          </a:p>
          <a:p>
            <a:r>
              <a:rPr lang="en-US" altLang="zh-CN" sz="1400" b="1" dirty="0">
                <a:solidFill>
                  <a:schemeClr val="bg1"/>
                </a:solidFill>
                <a:latin typeface="FZYaoTi" panose="02010601030101010101" pitchFamily="2" charset="-122"/>
                <a:ea typeface="FZYaoTi" panose="02010601030101010101" pitchFamily="2" charset="-122"/>
              </a:rPr>
              <a:t>      TEMPLATE</a:t>
            </a:r>
            <a:endParaRPr lang="en-US" altLang="zh-CN" sz="1000" b="1" dirty="0">
              <a:solidFill>
                <a:schemeClr val="bg1"/>
              </a:solidFill>
              <a:latin typeface="FZYaoTi" panose="02010601030101010101" pitchFamily="2" charset="-122"/>
              <a:ea typeface="FZYaoTi" panose="02010601030101010101" pitchFamily="2" charset="-122"/>
            </a:endParaRPr>
          </a:p>
          <a:p>
            <a:r>
              <a:rPr lang="en-US" altLang="zh-CN" sz="1200" dirty="0">
                <a:solidFill>
                  <a:schemeClr val="bg1"/>
                </a:solidFill>
                <a:latin typeface="FZYaoTi" panose="02010601030101010101" pitchFamily="2" charset="-122"/>
                <a:ea typeface="FZYaoTi" panose="02010601030101010101" pitchFamily="2" charset="-122"/>
              </a:rPr>
              <a:t>Click here to add  you </a:t>
            </a:r>
          </a:p>
          <a:p>
            <a:r>
              <a:rPr lang="en-US" altLang="zh-CN" sz="1200" dirty="0">
                <a:solidFill>
                  <a:schemeClr val="bg1"/>
                </a:solidFill>
                <a:latin typeface="FZYaoTi" panose="02010601030101010101" pitchFamily="2" charset="-122"/>
                <a:ea typeface="FZYaoTi" panose="02010601030101010101" pitchFamily="2" charset="-122"/>
              </a:rPr>
              <a:t>To  the  center of the </a:t>
            </a:r>
          </a:p>
          <a:p>
            <a:r>
              <a:rPr lang="en-US" altLang="zh-CN" sz="1200" dirty="0">
                <a:solidFill>
                  <a:schemeClr val="bg1"/>
                </a:solidFill>
                <a:latin typeface="FZYaoTi" panose="02010601030101010101" pitchFamily="2" charset="-122"/>
                <a:ea typeface="FZYaoTi" panose="02010601030101010101" pitchFamily="2" charset="-122"/>
              </a:rPr>
              <a:t>narrative thought</a:t>
            </a:r>
          </a:p>
          <a:p>
            <a:r>
              <a:rPr lang="en-US" altLang="zh-CN" sz="1400" dirty="0">
                <a:solidFill>
                  <a:schemeClr val="bg1"/>
                </a:solidFill>
                <a:latin typeface="FZYaoTi" panose="02010601030101010101" pitchFamily="2" charset="-122"/>
                <a:ea typeface="FZYaoTi" panose="02010601030101010101" pitchFamily="2" charset="-122"/>
              </a:rPr>
              <a:t>Clic</a:t>
            </a:r>
            <a:r>
              <a:rPr lang="en-US" altLang="zh-CN" sz="1100" dirty="0">
                <a:solidFill>
                  <a:schemeClr val="bg1"/>
                </a:solidFill>
                <a:latin typeface="FZYaoTi" panose="02010601030101010101" pitchFamily="2" charset="-122"/>
                <a:ea typeface="FZYaoTi" panose="02010601030101010101" pitchFamily="2" charset="-122"/>
              </a:rPr>
              <a:t>k</a:t>
            </a:r>
            <a:r>
              <a:rPr lang="en-US" altLang="zh-CN" sz="1200" dirty="0">
                <a:solidFill>
                  <a:schemeClr val="bg1"/>
                </a:solidFill>
                <a:latin typeface="FZYaoTi" panose="02010601030101010101" pitchFamily="2" charset="-122"/>
                <a:ea typeface="FZYaoTi" panose="02010601030101010101" pitchFamily="2" charset="-122"/>
              </a:rPr>
              <a:t> here to add  you</a:t>
            </a:r>
          </a:p>
          <a:p>
            <a:r>
              <a:rPr lang="en-US" altLang="zh-CN" sz="1200" dirty="0">
                <a:solidFill>
                  <a:schemeClr val="bg1"/>
                </a:solidFill>
                <a:latin typeface="FZYaoTi" panose="02010601030101010101" pitchFamily="2" charset="-122"/>
                <a:ea typeface="FZYaoTi" panose="02010601030101010101" pitchFamily="2" charset="-122"/>
              </a:rPr>
              <a:t>To  the  center of the </a:t>
            </a:r>
          </a:p>
          <a:p>
            <a:r>
              <a:rPr lang="en-US" altLang="zh-CN" sz="1200" dirty="0">
                <a:solidFill>
                  <a:schemeClr val="bg1"/>
                </a:solidFill>
                <a:latin typeface="FZYaoTi" panose="02010601030101010101" pitchFamily="2" charset="-122"/>
                <a:ea typeface="FZYaoTi" panose="02010601030101010101" pitchFamily="2" charset="-122"/>
              </a:rPr>
              <a:t> narrative thought</a:t>
            </a:r>
            <a:endParaRPr lang="en-US" altLang="zh-CN" sz="1600" dirty="0">
              <a:solidFill>
                <a:schemeClr val="bg1"/>
              </a:solidFill>
              <a:latin typeface="FZYaoTi" panose="02010601030101010101" pitchFamily="2" charset="-122"/>
              <a:ea typeface="FZYaoTi" panose="02010601030101010101" pitchFamily="2" charset="-122"/>
            </a:endParaRPr>
          </a:p>
          <a:p>
            <a:endParaRPr lang="en-US" altLang="zh-CN" dirty="0">
              <a:solidFill>
                <a:schemeClr val="bg1"/>
              </a:solidFill>
              <a:latin typeface="FZYaoTi" panose="02010601030101010101" pitchFamily="2" charset="-122"/>
              <a:ea typeface="FZYaoTi" panose="02010601030101010101" pitchFamily="2" charset="-122"/>
            </a:endParaRPr>
          </a:p>
        </p:txBody>
      </p:sp>
      <p:sp>
        <p:nvSpPr>
          <p:cNvPr id="18" name="文本框 23">
            <a:extLst>
              <a:ext uri="{FF2B5EF4-FFF2-40B4-BE49-F238E27FC236}">
                <a16:creationId xmlns:a16="http://schemas.microsoft.com/office/drawing/2014/main" id="{44EBE9E6-26BD-4C7B-88D0-59F7FAC50EDB}"/>
              </a:ext>
            </a:extLst>
          </p:cNvPr>
          <p:cNvSpPr txBox="1"/>
          <p:nvPr/>
        </p:nvSpPr>
        <p:spPr>
          <a:xfrm>
            <a:off x="4270756" y="3834897"/>
            <a:ext cx="1527982" cy="2000548"/>
          </a:xfrm>
          <a:prstGeom prst="rect">
            <a:avLst/>
          </a:prstGeom>
          <a:noFill/>
          <a:effectLst/>
        </p:spPr>
        <p:txBody>
          <a:bodyPr wrap="none" rtlCol="0">
            <a:spAutoFit/>
          </a:bodyPr>
          <a:lstStyle/>
          <a:p>
            <a:r>
              <a:rPr lang="en-US" altLang="zh-CN" sz="1600" b="1" dirty="0">
                <a:solidFill>
                  <a:schemeClr val="bg1"/>
                </a:solidFill>
                <a:latin typeface="Agency FB" panose="020B0503020202020204" pitchFamily="34" charset="0"/>
                <a:ea typeface="方正姚体" panose="02010601030101010101" pitchFamily="2" charset="-122"/>
              </a:rPr>
              <a:t>     </a:t>
            </a:r>
            <a:r>
              <a:rPr lang="en-US" altLang="zh-CN" sz="1400" b="1" dirty="0">
                <a:solidFill>
                  <a:schemeClr val="bg1"/>
                </a:solidFill>
                <a:latin typeface="FZYaoTi" panose="02010601030101010101" pitchFamily="2" charset="-122"/>
                <a:ea typeface="FZYaoTi" panose="02010601030101010101" pitchFamily="2" charset="-122"/>
              </a:rPr>
              <a:t>MORE  THEN  </a:t>
            </a:r>
          </a:p>
          <a:p>
            <a:r>
              <a:rPr lang="en-US" altLang="zh-CN" sz="1400" b="1" dirty="0">
                <a:solidFill>
                  <a:schemeClr val="bg1"/>
                </a:solidFill>
                <a:latin typeface="FZYaoTi" panose="02010601030101010101" pitchFamily="2" charset="-122"/>
                <a:ea typeface="FZYaoTi" panose="02010601030101010101" pitchFamily="2" charset="-122"/>
              </a:rPr>
              <a:t>      TEMPLATE</a:t>
            </a:r>
            <a:endParaRPr lang="en-US" altLang="zh-CN" sz="1000" b="1" dirty="0">
              <a:solidFill>
                <a:schemeClr val="bg1"/>
              </a:solidFill>
              <a:latin typeface="FZYaoTi" panose="02010601030101010101" pitchFamily="2" charset="-122"/>
              <a:ea typeface="FZYaoTi" panose="02010601030101010101" pitchFamily="2" charset="-122"/>
            </a:endParaRPr>
          </a:p>
          <a:p>
            <a:r>
              <a:rPr lang="en-US" altLang="zh-CN" sz="1200" dirty="0">
                <a:solidFill>
                  <a:schemeClr val="bg1"/>
                </a:solidFill>
                <a:latin typeface="FZYaoTi" panose="02010601030101010101" pitchFamily="2" charset="-122"/>
                <a:ea typeface="FZYaoTi" panose="02010601030101010101" pitchFamily="2" charset="-122"/>
              </a:rPr>
              <a:t>Click here to add  you </a:t>
            </a:r>
          </a:p>
          <a:p>
            <a:r>
              <a:rPr lang="en-US" altLang="zh-CN" sz="1200" dirty="0">
                <a:solidFill>
                  <a:schemeClr val="bg1"/>
                </a:solidFill>
                <a:latin typeface="FZYaoTi" panose="02010601030101010101" pitchFamily="2" charset="-122"/>
                <a:ea typeface="FZYaoTi" panose="02010601030101010101" pitchFamily="2" charset="-122"/>
              </a:rPr>
              <a:t>To  the  center of the </a:t>
            </a:r>
          </a:p>
          <a:p>
            <a:r>
              <a:rPr lang="en-US" altLang="zh-CN" sz="1200" dirty="0">
                <a:solidFill>
                  <a:schemeClr val="bg1"/>
                </a:solidFill>
                <a:latin typeface="FZYaoTi" panose="02010601030101010101" pitchFamily="2" charset="-122"/>
                <a:ea typeface="FZYaoTi" panose="02010601030101010101" pitchFamily="2" charset="-122"/>
              </a:rPr>
              <a:t>narrative thought</a:t>
            </a:r>
          </a:p>
          <a:p>
            <a:r>
              <a:rPr lang="en-US" altLang="zh-CN" sz="1400" dirty="0">
                <a:solidFill>
                  <a:schemeClr val="bg1"/>
                </a:solidFill>
                <a:latin typeface="FZYaoTi" panose="02010601030101010101" pitchFamily="2" charset="-122"/>
                <a:ea typeface="FZYaoTi" panose="02010601030101010101" pitchFamily="2" charset="-122"/>
              </a:rPr>
              <a:t>Clic</a:t>
            </a:r>
            <a:r>
              <a:rPr lang="en-US" altLang="zh-CN" sz="1100" dirty="0">
                <a:solidFill>
                  <a:schemeClr val="bg1"/>
                </a:solidFill>
                <a:latin typeface="FZYaoTi" panose="02010601030101010101" pitchFamily="2" charset="-122"/>
                <a:ea typeface="FZYaoTi" panose="02010601030101010101" pitchFamily="2" charset="-122"/>
              </a:rPr>
              <a:t>k</a:t>
            </a:r>
            <a:r>
              <a:rPr lang="en-US" altLang="zh-CN" sz="1200" dirty="0">
                <a:solidFill>
                  <a:schemeClr val="bg1"/>
                </a:solidFill>
                <a:latin typeface="FZYaoTi" panose="02010601030101010101" pitchFamily="2" charset="-122"/>
                <a:ea typeface="FZYaoTi" panose="02010601030101010101" pitchFamily="2" charset="-122"/>
              </a:rPr>
              <a:t> here to add  you</a:t>
            </a:r>
          </a:p>
          <a:p>
            <a:r>
              <a:rPr lang="en-US" altLang="zh-CN" sz="1200" dirty="0">
                <a:solidFill>
                  <a:schemeClr val="bg1"/>
                </a:solidFill>
                <a:latin typeface="FZYaoTi" panose="02010601030101010101" pitchFamily="2" charset="-122"/>
                <a:ea typeface="FZYaoTi" panose="02010601030101010101" pitchFamily="2" charset="-122"/>
              </a:rPr>
              <a:t>To  the  center of the </a:t>
            </a:r>
          </a:p>
          <a:p>
            <a:r>
              <a:rPr lang="en-US" altLang="zh-CN" sz="1200" dirty="0">
                <a:solidFill>
                  <a:schemeClr val="bg1"/>
                </a:solidFill>
                <a:latin typeface="FZYaoTi" panose="02010601030101010101" pitchFamily="2" charset="-122"/>
                <a:ea typeface="FZYaoTi" panose="02010601030101010101" pitchFamily="2" charset="-122"/>
              </a:rPr>
              <a:t> narrative thought</a:t>
            </a:r>
            <a:endParaRPr lang="en-US" altLang="zh-CN" sz="1600" dirty="0">
              <a:solidFill>
                <a:schemeClr val="bg1"/>
              </a:solidFill>
              <a:latin typeface="FZYaoTi" panose="02010601030101010101" pitchFamily="2" charset="-122"/>
              <a:ea typeface="FZYaoTi" panose="02010601030101010101" pitchFamily="2" charset="-122"/>
            </a:endParaRPr>
          </a:p>
          <a:p>
            <a:endParaRPr lang="en-US" altLang="zh-CN" dirty="0">
              <a:solidFill>
                <a:schemeClr val="bg1"/>
              </a:solidFill>
              <a:latin typeface="FZYaoTi" panose="02010601030101010101" pitchFamily="2" charset="-122"/>
              <a:ea typeface="FZYaoTi" panose="02010601030101010101" pitchFamily="2" charset="-122"/>
            </a:endParaRPr>
          </a:p>
        </p:txBody>
      </p:sp>
      <p:sp>
        <p:nvSpPr>
          <p:cNvPr id="19" name="文本框 24">
            <a:extLst>
              <a:ext uri="{FF2B5EF4-FFF2-40B4-BE49-F238E27FC236}">
                <a16:creationId xmlns:a16="http://schemas.microsoft.com/office/drawing/2014/main" id="{4E476A71-1489-4330-8FE5-AC0F66AB4E6C}"/>
              </a:ext>
            </a:extLst>
          </p:cNvPr>
          <p:cNvSpPr txBox="1"/>
          <p:nvPr/>
        </p:nvSpPr>
        <p:spPr>
          <a:xfrm>
            <a:off x="8867095" y="3834897"/>
            <a:ext cx="1527982" cy="1969770"/>
          </a:xfrm>
          <a:prstGeom prst="rect">
            <a:avLst/>
          </a:prstGeom>
          <a:noFill/>
          <a:effectLst/>
        </p:spPr>
        <p:txBody>
          <a:bodyPr wrap="none" rtlCol="0">
            <a:spAutoFit/>
          </a:bodyPr>
          <a:lstStyle/>
          <a:p>
            <a:r>
              <a:rPr lang="en-US" altLang="zh-CN" sz="1200" b="1" dirty="0">
                <a:solidFill>
                  <a:schemeClr val="bg1"/>
                </a:solidFill>
                <a:latin typeface="FZYaoTi" panose="02010601030101010101" pitchFamily="2" charset="-122"/>
                <a:ea typeface="FZYaoTi" panose="02010601030101010101" pitchFamily="2" charset="-122"/>
              </a:rPr>
              <a:t>     </a:t>
            </a:r>
            <a:r>
              <a:rPr lang="en-US" altLang="zh-CN" sz="1400" b="1" dirty="0">
                <a:solidFill>
                  <a:schemeClr val="bg1"/>
                </a:solidFill>
                <a:latin typeface="FZYaoTi" panose="02010601030101010101" pitchFamily="2" charset="-122"/>
                <a:ea typeface="FZYaoTi" panose="02010601030101010101" pitchFamily="2" charset="-122"/>
              </a:rPr>
              <a:t>MORE  THEN  </a:t>
            </a:r>
          </a:p>
          <a:p>
            <a:r>
              <a:rPr lang="en-US" altLang="zh-CN" sz="1400" b="1" dirty="0">
                <a:solidFill>
                  <a:schemeClr val="bg1"/>
                </a:solidFill>
                <a:latin typeface="FZYaoTi" panose="02010601030101010101" pitchFamily="2" charset="-122"/>
                <a:ea typeface="FZYaoTi" panose="02010601030101010101" pitchFamily="2" charset="-122"/>
              </a:rPr>
              <a:t>      TEMPLATE</a:t>
            </a:r>
            <a:endParaRPr lang="en-US" altLang="zh-CN" sz="1000" b="1" dirty="0">
              <a:solidFill>
                <a:schemeClr val="bg1"/>
              </a:solidFill>
              <a:latin typeface="FZYaoTi" panose="02010601030101010101" pitchFamily="2" charset="-122"/>
              <a:ea typeface="FZYaoTi" panose="02010601030101010101" pitchFamily="2" charset="-122"/>
            </a:endParaRPr>
          </a:p>
          <a:p>
            <a:r>
              <a:rPr lang="en-US" altLang="zh-CN" sz="1200" dirty="0">
                <a:solidFill>
                  <a:schemeClr val="bg1"/>
                </a:solidFill>
                <a:latin typeface="FZYaoTi" panose="02010601030101010101" pitchFamily="2" charset="-122"/>
                <a:ea typeface="FZYaoTi" panose="02010601030101010101" pitchFamily="2" charset="-122"/>
              </a:rPr>
              <a:t>Click here to add  you </a:t>
            </a:r>
          </a:p>
          <a:p>
            <a:r>
              <a:rPr lang="en-US" altLang="zh-CN" sz="1200" dirty="0">
                <a:solidFill>
                  <a:schemeClr val="bg1"/>
                </a:solidFill>
                <a:latin typeface="FZYaoTi" panose="02010601030101010101" pitchFamily="2" charset="-122"/>
                <a:ea typeface="FZYaoTi" panose="02010601030101010101" pitchFamily="2" charset="-122"/>
              </a:rPr>
              <a:t>To  the  center of the </a:t>
            </a:r>
          </a:p>
          <a:p>
            <a:r>
              <a:rPr lang="en-US" altLang="zh-CN" sz="1200" dirty="0">
                <a:solidFill>
                  <a:schemeClr val="bg1"/>
                </a:solidFill>
                <a:latin typeface="FZYaoTi" panose="02010601030101010101" pitchFamily="2" charset="-122"/>
                <a:ea typeface="FZYaoTi" panose="02010601030101010101" pitchFamily="2" charset="-122"/>
              </a:rPr>
              <a:t>narrative thought</a:t>
            </a:r>
          </a:p>
          <a:p>
            <a:r>
              <a:rPr lang="en-US" altLang="zh-CN" sz="1400" dirty="0">
                <a:solidFill>
                  <a:schemeClr val="bg1"/>
                </a:solidFill>
                <a:latin typeface="FZYaoTi" panose="02010601030101010101" pitchFamily="2" charset="-122"/>
                <a:ea typeface="FZYaoTi" panose="02010601030101010101" pitchFamily="2" charset="-122"/>
              </a:rPr>
              <a:t>Clic</a:t>
            </a:r>
            <a:r>
              <a:rPr lang="en-US" altLang="zh-CN" sz="1100" dirty="0">
                <a:solidFill>
                  <a:schemeClr val="bg1"/>
                </a:solidFill>
                <a:latin typeface="FZYaoTi" panose="02010601030101010101" pitchFamily="2" charset="-122"/>
                <a:ea typeface="FZYaoTi" panose="02010601030101010101" pitchFamily="2" charset="-122"/>
              </a:rPr>
              <a:t>k</a:t>
            </a:r>
            <a:r>
              <a:rPr lang="en-US" altLang="zh-CN" sz="1200" dirty="0">
                <a:solidFill>
                  <a:schemeClr val="bg1"/>
                </a:solidFill>
                <a:latin typeface="FZYaoTi" panose="02010601030101010101" pitchFamily="2" charset="-122"/>
                <a:ea typeface="FZYaoTi" panose="02010601030101010101" pitchFamily="2" charset="-122"/>
              </a:rPr>
              <a:t> here to add  you</a:t>
            </a:r>
          </a:p>
          <a:p>
            <a:r>
              <a:rPr lang="en-US" altLang="zh-CN" sz="1200" dirty="0">
                <a:solidFill>
                  <a:schemeClr val="bg1"/>
                </a:solidFill>
                <a:latin typeface="FZYaoTi" panose="02010601030101010101" pitchFamily="2" charset="-122"/>
                <a:ea typeface="FZYaoTi" panose="02010601030101010101" pitchFamily="2" charset="-122"/>
              </a:rPr>
              <a:t>To  the  center of the </a:t>
            </a:r>
          </a:p>
          <a:p>
            <a:r>
              <a:rPr lang="en-US" altLang="zh-CN" sz="1200" dirty="0">
                <a:solidFill>
                  <a:schemeClr val="bg1"/>
                </a:solidFill>
                <a:latin typeface="FZYaoTi" panose="02010601030101010101" pitchFamily="2" charset="-122"/>
                <a:ea typeface="FZYaoTi" panose="02010601030101010101" pitchFamily="2" charset="-122"/>
              </a:rPr>
              <a:t> narrative thought</a:t>
            </a:r>
            <a:endParaRPr lang="en-US" altLang="zh-CN" sz="1600" dirty="0">
              <a:solidFill>
                <a:schemeClr val="bg1"/>
              </a:solidFill>
              <a:latin typeface="FZYaoTi" panose="02010601030101010101" pitchFamily="2" charset="-122"/>
              <a:ea typeface="FZYaoTi" panose="02010601030101010101" pitchFamily="2" charset="-122"/>
            </a:endParaRPr>
          </a:p>
          <a:p>
            <a:endParaRPr lang="en-US" altLang="zh-CN" dirty="0">
              <a:solidFill>
                <a:schemeClr val="bg1"/>
              </a:solidFill>
              <a:latin typeface="FZYaoTi" panose="02010601030101010101" pitchFamily="2" charset="-122"/>
              <a:ea typeface="FZYaoTi" panose="02010601030101010101" pitchFamily="2" charset="-122"/>
            </a:endParaRPr>
          </a:p>
        </p:txBody>
      </p:sp>
      <p:sp>
        <p:nvSpPr>
          <p:cNvPr id="20" name="文本框 25">
            <a:extLst>
              <a:ext uri="{FF2B5EF4-FFF2-40B4-BE49-F238E27FC236}">
                <a16:creationId xmlns:a16="http://schemas.microsoft.com/office/drawing/2014/main" id="{895F4306-EAFF-4493-8C80-EDF17EB54468}"/>
              </a:ext>
            </a:extLst>
          </p:cNvPr>
          <p:cNvSpPr txBox="1"/>
          <p:nvPr/>
        </p:nvSpPr>
        <p:spPr>
          <a:xfrm>
            <a:off x="1583048" y="2143704"/>
            <a:ext cx="1779654" cy="707886"/>
          </a:xfrm>
          <a:prstGeom prst="rect">
            <a:avLst/>
          </a:prstGeom>
          <a:noFill/>
          <a:effectLst/>
        </p:spPr>
        <p:txBody>
          <a:bodyPr wrap="none" rtlCol="0">
            <a:spAutoFit/>
          </a:bodyPr>
          <a:lstStyle/>
          <a:p>
            <a:r>
              <a:rPr lang="en-US" altLang="zh-CN" sz="4000" b="1" dirty="0">
                <a:solidFill>
                  <a:schemeClr val="bg1"/>
                </a:solidFill>
                <a:latin typeface="方正姚体" panose="02010601030101010101" pitchFamily="2" charset="-122"/>
                <a:ea typeface="方正姚体" panose="02010601030101010101" pitchFamily="2" charset="-122"/>
              </a:rPr>
              <a:t>     </a:t>
            </a:r>
            <a:r>
              <a:rPr lang="en-US" altLang="zh-CN" sz="4000" b="1" dirty="0">
                <a:solidFill>
                  <a:schemeClr val="bg1"/>
                </a:solidFill>
                <a:latin typeface="FZYaoTi" panose="02010601030101010101" pitchFamily="2" charset="-122"/>
                <a:ea typeface="FZYaoTi" panose="02010601030101010101" pitchFamily="2" charset="-122"/>
              </a:rPr>
              <a:t>67%</a:t>
            </a:r>
            <a:endParaRPr lang="en-US" altLang="zh-CN" sz="4000" dirty="0">
              <a:solidFill>
                <a:schemeClr val="bg1"/>
              </a:solidFill>
              <a:latin typeface="FZYaoTi" panose="02010601030101010101" pitchFamily="2" charset="-122"/>
              <a:ea typeface="FZYaoTi" panose="02010601030101010101" pitchFamily="2" charset="-122"/>
            </a:endParaRPr>
          </a:p>
        </p:txBody>
      </p:sp>
      <p:sp>
        <p:nvSpPr>
          <p:cNvPr id="21" name="文本框 26">
            <a:extLst>
              <a:ext uri="{FF2B5EF4-FFF2-40B4-BE49-F238E27FC236}">
                <a16:creationId xmlns:a16="http://schemas.microsoft.com/office/drawing/2014/main" id="{A01E6691-5A55-40C3-8366-3F62A7C05F4E}"/>
              </a:ext>
            </a:extLst>
          </p:cNvPr>
          <p:cNvSpPr txBox="1"/>
          <p:nvPr/>
        </p:nvSpPr>
        <p:spPr>
          <a:xfrm>
            <a:off x="4361325" y="2143704"/>
            <a:ext cx="1346844" cy="707886"/>
          </a:xfrm>
          <a:prstGeom prst="rect">
            <a:avLst/>
          </a:prstGeom>
          <a:noFill/>
          <a:effectLst/>
        </p:spPr>
        <p:txBody>
          <a:bodyPr wrap="none" rtlCol="0">
            <a:spAutoFit/>
          </a:bodyPr>
          <a:lstStyle/>
          <a:p>
            <a:r>
              <a:rPr lang="en-US" altLang="zh-CN" sz="4000" b="1" dirty="0">
                <a:solidFill>
                  <a:schemeClr val="bg1"/>
                </a:solidFill>
                <a:latin typeface="方正姚体" panose="02010601030101010101" pitchFamily="2" charset="-122"/>
                <a:ea typeface="方正姚体" panose="02010601030101010101" pitchFamily="2" charset="-122"/>
              </a:rPr>
              <a:t>1,258</a:t>
            </a:r>
            <a:endParaRPr lang="en-US" altLang="zh-CN" sz="4000" dirty="0">
              <a:solidFill>
                <a:schemeClr val="bg1"/>
              </a:solidFill>
              <a:latin typeface="FZYaoTi" panose="02010601030101010101" pitchFamily="2" charset="-122"/>
              <a:ea typeface="FZYaoTi" panose="02010601030101010101" pitchFamily="2" charset="-122"/>
            </a:endParaRPr>
          </a:p>
        </p:txBody>
      </p:sp>
      <p:sp>
        <p:nvSpPr>
          <p:cNvPr id="22" name="文本框 27">
            <a:extLst>
              <a:ext uri="{FF2B5EF4-FFF2-40B4-BE49-F238E27FC236}">
                <a16:creationId xmlns:a16="http://schemas.microsoft.com/office/drawing/2014/main" id="{C76EC205-0B12-4B88-A71A-747ECDC09B8A}"/>
              </a:ext>
            </a:extLst>
          </p:cNvPr>
          <p:cNvSpPr txBox="1"/>
          <p:nvPr/>
        </p:nvSpPr>
        <p:spPr>
          <a:xfrm>
            <a:off x="6864284" y="2104298"/>
            <a:ext cx="958917" cy="707886"/>
          </a:xfrm>
          <a:prstGeom prst="rect">
            <a:avLst/>
          </a:prstGeom>
          <a:noFill/>
          <a:effectLst/>
        </p:spPr>
        <p:txBody>
          <a:bodyPr wrap="none" rtlCol="0">
            <a:spAutoFit/>
          </a:bodyPr>
          <a:lstStyle/>
          <a:p>
            <a:r>
              <a:rPr lang="en-US" altLang="zh-CN" sz="4000" b="1" dirty="0">
                <a:solidFill>
                  <a:schemeClr val="bg1"/>
                </a:solidFill>
                <a:latin typeface="方正姚体" panose="02010601030101010101" pitchFamily="2" charset="-122"/>
                <a:ea typeface="方正姚体" panose="02010601030101010101" pitchFamily="2" charset="-122"/>
              </a:rPr>
              <a:t>379</a:t>
            </a:r>
            <a:endParaRPr lang="en-US" altLang="zh-CN" sz="4000" dirty="0">
              <a:solidFill>
                <a:schemeClr val="bg1"/>
              </a:solidFill>
              <a:latin typeface="FZYaoTi" panose="02010601030101010101" pitchFamily="2" charset="-122"/>
              <a:ea typeface="FZYaoTi" panose="02010601030101010101" pitchFamily="2" charset="-122"/>
            </a:endParaRPr>
          </a:p>
        </p:txBody>
      </p:sp>
      <p:sp>
        <p:nvSpPr>
          <p:cNvPr id="23" name="文本框 28">
            <a:extLst>
              <a:ext uri="{FF2B5EF4-FFF2-40B4-BE49-F238E27FC236}">
                <a16:creationId xmlns:a16="http://schemas.microsoft.com/office/drawing/2014/main" id="{A944E37F-A55E-4B87-A5DF-57FE894D36F0}"/>
              </a:ext>
            </a:extLst>
          </p:cNvPr>
          <p:cNvSpPr txBox="1"/>
          <p:nvPr/>
        </p:nvSpPr>
        <p:spPr>
          <a:xfrm>
            <a:off x="9108299" y="2115568"/>
            <a:ext cx="1130438" cy="707886"/>
          </a:xfrm>
          <a:prstGeom prst="rect">
            <a:avLst/>
          </a:prstGeom>
          <a:noFill/>
          <a:effectLst/>
        </p:spPr>
        <p:txBody>
          <a:bodyPr wrap="none" rtlCol="0">
            <a:spAutoFit/>
          </a:bodyPr>
          <a:lstStyle/>
          <a:p>
            <a:r>
              <a:rPr lang="en-US" altLang="zh-CN" sz="4000" b="1" dirty="0">
                <a:solidFill>
                  <a:schemeClr val="bg1"/>
                </a:solidFill>
                <a:latin typeface="方正姚体" panose="02010601030101010101" pitchFamily="2" charset="-122"/>
                <a:ea typeface="方正姚体" panose="02010601030101010101" pitchFamily="2" charset="-122"/>
              </a:rPr>
              <a:t>84%</a:t>
            </a:r>
            <a:endParaRPr lang="en-US" altLang="zh-CN" sz="4000" dirty="0">
              <a:solidFill>
                <a:schemeClr val="bg1"/>
              </a:solidFill>
              <a:latin typeface="FZYaoTi" panose="02010601030101010101" pitchFamily="2" charset="-122"/>
              <a:ea typeface="FZYaoTi" panose="02010601030101010101" pitchFamily="2" charset="-122"/>
            </a:endParaRPr>
          </a:p>
        </p:txBody>
      </p:sp>
    </p:spTree>
    <p:extLst>
      <p:ext uri="{BB962C8B-B14F-4D97-AF65-F5344CB8AC3E}">
        <p14:creationId xmlns:p14="http://schemas.microsoft.com/office/powerpoint/2010/main" val="3038348661"/>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nodePh="1">
                                  <p:stCondLst>
                                    <p:cond delay="0"/>
                                  </p:stCondLst>
                                  <p:endCondLst>
                                    <p:cond evt="begin" delay="0">
                                      <p:tn val="10"/>
                                    </p:cond>
                                  </p:end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50"/>
                                        <p:tgtEl>
                                          <p:spTgt spid="6"/>
                                        </p:tgtEl>
                                      </p:cBhvr>
                                    </p:animEffect>
                                    <p:anim calcmode="lin" valueType="num">
                                      <p:cBhvr>
                                        <p:cTn id="19" dur="250" fill="hold"/>
                                        <p:tgtEl>
                                          <p:spTgt spid="6"/>
                                        </p:tgtEl>
                                        <p:attrNameLst>
                                          <p:attrName>ppt_x</p:attrName>
                                        </p:attrNameLst>
                                      </p:cBhvr>
                                      <p:tavLst>
                                        <p:tav tm="0">
                                          <p:val>
                                            <p:strVal val="#ppt_x"/>
                                          </p:val>
                                        </p:tav>
                                        <p:tav tm="100000">
                                          <p:val>
                                            <p:strVal val="#ppt_x"/>
                                          </p:val>
                                        </p:tav>
                                      </p:tavLst>
                                    </p:anim>
                                    <p:anim calcmode="lin" valueType="num">
                                      <p:cBhvr>
                                        <p:cTn id="20" dur="250" fill="hold"/>
                                        <p:tgtEl>
                                          <p:spTgt spid="6"/>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grpId="0" nodeType="afterEffect" nodePh="1">
                                  <p:stCondLst>
                                    <p:cond delay="0"/>
                                  </p:stCondLst>
                                  <p:endCondLst>
                                    <p:cond evt="begin" delay="0">
                                      <p:tn val="22"/>
                                    </p:cond>
                                  </p:end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anim calcmode="lin" valueType="num">
                                      <p:cBhvr>
                                        <p:cTn id="25" dur="250" fill="hold"/>
                                        <p:tgtEl>
                                          <p:spTgt spid="7"/>
                                        </p:tgtEl>
                                        <p:attrNameLst>
                                          <p:attrName>ppt_x</p:attrName>
                                        </p:attrNameLst>
                                      </p:cBhvr>
                                      <p:tavLst>
                                        <p:tav tm="0">
                                          <p:val>
                                            <p:strVal val="#ppt_x"/>
                                          </p:val>
                                        </p:tav>
                                        <p:tav tm="100000">
                                          <p:val>
                                            <p:strVal val="#ppt_x"/>
                                          </p:val>
                                        </p:tav>
                                      </p:tavLst>
                                    </p:anim>
                                    <p:anim calcmode="lin" valueType="num">
                                      <p:cBhvr>
                                        <p:cTn id="26" dur="250" fill="hold"/>
                                        <p:tgtEl>
                                          <p:spTgt spid="7"/>
                                        </p:tgtEl>
                                        <p:attrNameLst>
                                          <p:attrName>ppt_y</p:attrName>
                                        </p:attrNameLst>
                                      </p:cBhvr>
                                      <p:tavLst>
                                        <p:tav tm="0">
                                          <p:val>
                                            <p:strVal val="#ppt_y+.1"/>
                                          </p:val>
                                        </p:tav>
                                        <p:tav tm="100000">
                                          <p:val>
                                            <p:strVal val="#ppt_y"/>
                                          </p:val>
                                        </p:tav>
                                      </p:tavLst>
                                    </p:anim>
                                  </p:childTnLst>
                                </p:cTn>
                              </p:par>
                            </p:childTnLst>
                          </p:cTn>
                        </p:par>
                        <p:par>
                          <p:cTn id="27" fill="hold">
                            <p:stCondLst>
                              <p:cond delay="1250"/>
                            </p:stCondLst>
                            <p:childTnLst>
                              <p:par>
                                <p:cTn id="28" presetID="42"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250"/>
                                        <p:tgtEl>
                                          <p:spTgt spid="8"/>
                                        </p:tgtEl>
                                      </p:cBhvr>
                                    </p:animEffect>
                                    <p:anim calcmode="lin" valueType="num">
                                      <p:cBhvr>
                                        <p:cTn id="31" dur="250" fill="hold"/>
                                        <p:tgtEl>
                                          <p:spTgt spid="8"/>
                                        </p:tgtEl>
                                        <p:attrNameLst>
                                          <p:attrName>ppt_x</p:attrName>
                                        </p:attrNameLst>
                                      </p:cBhvr>
                                      <p:tavLst>
                                        <p:tav tm="0">
                                          <p:val>
                                            <p:strVal val="#ppt_x"/>
                                          </p:val>
                                        </p:tav>
                                        <p:tav tm="100000">
                                          <p:val>
                                            <p:strVal val="#ppt_x"/>
                                          </p:val>
                                        </p:tav>
                                      </p:tavLst>
                                    </p:anim>
                                    <p:anim calcmode="lin" valueType="num">
                                      <p:cBhvr>
                                        <p:cTn id="32" dur="250" fill="hold"/>
                                        <p:tgtEl>
                                          <p:spTgt spid="8"/>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nodePh="1">
                                  <p:stCondLst>
                                    <p:cond delay="0"/>
                                  </p:stCondLst>
                                  <p:endCondLst>
                                    <p:cond evt="begin" delay="0">
                                      <p:tn val="34"/>
                                    </p:cond>
                                  </p:endCondLst>
                                  <p:childTnLst>
                                    <p:set>
                                      <p:cBhvr>
                                        <p:cTn id="35" dur="1" fill="hold">
                                          <p:stCondLst>
                                            <p:cond delay="0"/>
                                          </p:stCondLst>
                                        </p:cTn>
                                        <p:tgtEl>
                                          <p:spTgt spid="9"/>
                                        </p:tgtEl>
                                        <p:attrNameLst>
                                          <p:attrName>style.visibility</p:attrName>
                                        </p:attrNameLst>
                                      </p:cBhvr>
                                      <p:to>
                                        <p:strVal val="visible"/>
                                      </p:to>
                                    </p:set>
                                    <p:animEffect transition="in" filter="fade">
                                      <p:cBhvr>
                                        <p:cTn id="36" dur="250"/>
                                        <p:tgtEl>
                                          <p:spTgt spid="9"/>
                                        </p:tgtEl>
                                      </p:cBhvr>
                                    </p:animEffect>
                                    <p:anim calcmode="lin" valueType="num">
                                      <p:cBhvr>
                                        <p:cTn id="37" dur="250" fill="hold"/>
                                        <p:tgtEl>
                                          <p:spTgt spid="9"/>
                                        </p:tgtEl>
                                        <p:attrNameLst>
                                          <p:attrName>ppt_x</p:attrName>
                                        </p:attrNameLst>
                                      </p:cBhvr>
                                      <p:tavLst>
                                        <p:tav tm="0">
                                          <p:val>
                                            <p:strVal val="#ppt_x"/>
                                          </p:val>
                                        </p:tav>
                                        <p:tav tm="100000">
                                          <p:val>
                                            <p:strVal val="#ppt_x"/>
                                          </p:val>
                                        </p:tav>
                                      </p:tavLst>
                                    </p:anim>
                                    <p:anim calcmode="lin" valueType="num">
                                      <p:cBhvr>
                                        <p:cTn id="38" dur="250" fill="hold"/>
                                        <p:tgtEl>
                                          <p:spTgt spid="9"/>
                                        </p:tgtEl>
                                        <p:attrNameLst>
                                          <p:attrName>ppt_y</p:attrName>
                                        </p:attrNameLst>
                                      </p:cBhvr>
                                      <p:tavLst>
                                        <p:tav tm="0">
                                          <p:val>
                                            <p:strVal val="#ppt_y+.1"/>
                                          </p:val>
                                        </p:tav>
                                        <p:tav tm="100000">
                                          <p:val>
                                            <p:strVal val="#ppt_y"/>
                                          </p:val>
                                        </p:tav>
                                      </p:tavLst>
                                    </p:anim>
                                  </p:childTnLst>
                                </p:cTn>
                              </p:par>
                            </p:childTnLst>
                          </p:cTn>
                        </p:par>
                        <p:par>
                          <p:cTn id="39" fill="hold">
                            <p:stCondLst>
                              <p:cond delay="1750"/>
                            </p:stCondLst>
                            <p:childTnLst>
                              <p:par>
                                <p:cTn id="40" presetID="42" presetClass="entr" presetSubtype="0"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250"/>
                                        <p:tgtEl>
                                          <p:spTgt spid="10"/>
                                        </p:tgtEl>
                                      </p:cBhvr>
                                    </p:animEffect>
                                    <p:anim calcmode="lin" valueType="num">
                                      <p:cBhvr>
                                        <p:cTn id="43" dur="250" fill="hold"/>
                                        <p:tgtEl>
                                          <p:spTgt spid="10"/>
                                        </p:tgtEl>
                                        <p:attrNameLst>
                                          <p:attrName>ppt_x</p:attrName>
                                        </p:attrNameLst>
                                      </p:cBhvr>
                                      <p:tavLst>
                                        <p:tav tm="0">
                                          <p:val>
                                            <p:strVal val="#ppt_x"/>
                                          </p:val>
                                        </p:tav>
                                        <p:tav tm="100000">
                                          <p:val>
                                            <p:strVal val="#ppt_x"/>
                                          </p:val>
                                        </p:tav>
                                      </p:tavLst>
                                    </p:anim>
                                    <p:anim calcmode="lin" valueType="num">
                                      <p:cBhvr>
                                        <p:cTn id="44" dur="250" fill="hold"/>
                                        <p:tgtEl>
                                          <p:spTgt spid="10"/>
                                        </p:tgtEl>
                                        <p:attrNameLst>
                                          <p:attrName>ppt_y</p:attrName>
                                        </p:attrNameLst>
                                      </p:cBhvr>
                                      <p:tavLst>
                                        <p:tav tm="0">
                                          <p:val>
                                            <p:strVal val="#ppt_y+.1"/>
                                          </p:val>
                                        </p:tav>
                                        <p:tav tm="100000">
                                          <p:val>
                                            <p:strVal val="#ppt_y"/>
                                          </p:val>
                                        </p:tav>
                                      </p:tavLst>
                                    </p:anim>
                                  </p:childTnLst>
                                </p:cTn>
                              </p:par>
                            </p:childTnLst>
                          </p:cTn>
                        </p:par>
                        <p:par>
                          <p:cTn id="45" fill="hold">
                            <p:stCondLst>
                              <p:cond delay="2000"/>
                            </p:stCondLst>
                            <p:childTnLst>
                              <p:par>
                                <p:cTn id="46" presetID="42" presetClass="entr" presetSubtype="0" fill="hold" grpId="0" nodeType="afterEffect" nodePh="1">
                                  <p:stCondLst>
                                    <p:cond delay="0"/>
                                  </p:stCondLst>
                                  <p:endCondLst>
                                    <p:cond evt="begin" delay="0">
                                      <p:tn val="46"/>
                                    </p:cond>
                                  </p:endCondLst>
                                  <p:childTnLst>
                                    <p:set>
                                      <p:cBhvr>
                                        <p:cTn id="47" dur="1" fill="hold">
                                          <p:stCondLst>
                                            <p:cond delay="0"/>
                                          </p:stCondLst>
                                        </p:cTn>
                                        <p:tgtEl>
                                          <p:spTgt spid="11"/>
                                        </p:tgtEl>
                                        <p:attrNameLst>
                                          <p:attrName>style.visibility</p:attrName>
                                        </p:attrNameLst>
                                      </p:cBhvr>
                                      <p:to>
                                        <p:strVal val="visible"/>
                                      </p:to>
                                    </p:set>
                                    <p:animEffect transition="in" filter="fade">
                                      <p:cBhvr>
                                        <p:cTn id="48" dur="250"/>
                                        <p:tgtEl>
                                          <p:spTgt spid="11"/>
                                        </p:tgtEl>
                                      </p:cBhvr>
                                    </p:animEffect>
                                    <p:anim calcmode="lin" valueType="num">
                                      <p:cBhvr>
                                        <p:cTn id="49" dur="250" fill="hold"/>
                                        <p:tgtEl>
                                          <p:spTgt spid="11"/>
                                        </p:tgtEl>
                                        <p:attrNameLst>
                                          <p:attrName>ppt_x</p:attrName>
                                        </p:attrNameLst>
                                      </p:cBhvr>
                                      <p:tavLst>
                                        <p:tav tm="0">
                                          <p:val>
                                            <p:strVal val="#ppt_x"/>
                                          </p:val>
                                        </p:tav>
                                        <p:tav tm="100000">
                                          <p:val>
                                            <p:strVal val="#ppt_x"/>
                                          </p:val>
                                        </p:tav>
                                      </p:tavLst>
                                    </p:anim>
                                    <p:anim calcmode="lin" valueType="num">
                                      <p:cBhvr>
                                        <p:cTn id="50" dur="250" fill="hold"/>
                                        <p:tgtEl>
                                          <p:spTgt spid="11"/>
                                        </p:tgtEl>
                                        <p:attrNameLst>
                                          <p:attrName>ppt_y</p:attrName>
                                        </p:attrNameLst>
                                      </p:cBhvr>
                                      <p:tavLst>
                                        <p:tav tm="0">
                                          <p:val>
                                            <p:strVal val="#ppt_y+.1"/>
                                          </p:val>
                                        </p:tav>
                                        <p:tav tm="100000">
                                          <p:val>
                                            <p:strVal val="#ppt_y"/>
                                          </p:val>
                                        </p:tav>
                                      </p:tavLst>
                                    </p:anim>
                                  </p:childTnLst>
                                </p:cTn>
                              </p:par>
                            </p:childTnLst>
                          </p:cTn>
                        </p:par>
                        <p:par>
                          <p:cTn id="51" fill="hold">
                            <p:stCondLst>
                              <p:cond delay="2250"/>
                            </p:stCondLst>
                            <p:childTnLst>
                              <p:par>
                                <p:cTn id="52" presetID="42" presetClass="entr" presetSubtype="0"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250"/>
                                        <p:tgtEl>
                                          <p:spTgt spid="12"/>
                                        </p:tgtEl>
                                      </p:cBhvr>
                                    </p:animEffect>
                                    <p:anim calcmode="lin" valueType="num">
                                      <p:cBhvr>
                                        <p:cTn id="55" dur="250" fill="hold"/>
                                        <p:tgtEl>
                                          <p:spTgt spid="12"/>
                                        </p:tgtEl>
                                        <p:attrNameLst>
                                          <p:attrName>ppt_x</p:attrName>
                                        </p:attrNameLst>
                                      </p:cBhvr>
                                      <p:tavLst>
                                        <p:tav tm="0">
                                          <p:val>
                                            <p:strVal val="#ppt_x"/>
                                          </p:val>
                                        </p:tav>
                                        <p:tav tm="100000">
                                          <p:val>
                                            <p:strVal val="#ppt_x"/>
                                          </p:val>
                                        </p:tav>
                                      </p:tavLst>
                                    </p:anim>
                                    <p:anim calcmode="lin" valueType="num">
                                      <p:cBhvr>
                                        <p:cTn id="56" dur="250" fill="hold"/>
                                        <p:tgtEl>
                                          <p:spTgt spid="12"/>
                                        </p:tgtEl>
                                        <p:attrNameLst>
                                          <p:attrName>ppt_y</p:attrName>
                                        </p:attrNameLst>
                                      </p:cBhvr>
                                      <p:tavLst>
                                        <p:tav tm="0">
                                          <p:val>
                                            <p:strVal val="#ppt_y+.1"/>
                                          </p:val>
                                        </p:tav>
                                        <p:tav tm="100000">
                                          <p:val>
                                            <p:strVal val="#ppt_y"/>
                                          </p:val>
                                        </p:tav>
                                      </p:tavLst>
                                    </p:anim>
                                  </p:childTnLst>
                                </p:cTn>
                              </p:par>
                            </p:childTnLst>
                          </p:cTn>
                        </p:par>
                        <p:par>
                          <p:cTn id="57" fill="hold">
                            <p:stCondLst>
                              <p:cond delay="2500"/>
                            </p:stCondLst>
                            <p:childTnLst>
                              <p:par>
                                <p:cTn id="58" presetID="42" presetClass="entr" presetSubtype="0"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250"/>
                                        <p:tgtEl>
                                          <p:spTgt spid="13"/>
                                        </p:tgtEl>
                                      </p:cBhvr>
                                    </p:animEffect>
                                    <p:anim calcmode="lin" valueType="num">
                                      <p:cBhvr>
                                        <p:cTn id="61" dur="250" fill="hold"/>
                                        <p:tgtEl>
                                          <p:spTgt spid="13"/>
                                        </p:tgtEl>
                                        <p:attrNameLst>
                                          <p:attrName>ppt_x</p:attrName>
                                        </p:attrNameLst>
                                      </p:cBhvr>
                                      <p:tavLst>
                                        <p:tav tm="0">
                                          <p:val>
                                            <p:strVal val="#ppt_x"/>
                                          </p:val>
                                        </p:tav>
                                        <p:tav tm="100000">
                                          <p:val>
                                            <p:strVal val="#ppt_x"/>
                                          </p:val>
                                        </p:tav>
                                      </p:tavLst>
                                    </p:anim>
                                    <p:anim calcmode="lin" valueType="num">
                                      <p:cBhvr>
                                        <p:cTn id="62" dur="250" fill="hold"/>
                                        <p:tgtEl>
                                          <p:spTgt spid="13"/>
                                        </p:tgtEl>
                                        <p:attrNameLst>
                                          <p:attrName>ppt_y</p:attrName>
                                        </p:attrNameLst>
                                      </p:cBhvr>
                                      <p:tavLst>
                                        <p:tav tm="0">
                                          <p:val>
                                            <p:strVal val="#ppt_y+.1"/>
                                          </p:val>
                                        </p:tav>
                                        <p:tav tm="100000">
                                          <p:val>
                                            <p:strVal val="#ppt_y"/>
                                          </p:val>
                                        </p:tav>
                                      </p:tavLst>
                                    </p:anim>
                                  </p:childTnLst>
                                </p:cTn>
                              </p:par>
                            </p:childTnLst>
                          </p:cTn>
                        </p:par>
                        <p:par>
                          <p:cTn id="63" fill="hold">
                            <p:stCondLst>
                              <p:cond delay="2750"/>
                            </p:stCondLst>
                            <p:childTnLst>
                              <p:par>
                                <p:cTn id="64" presetID="42" presetClass="entr" presetSubtype="0"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anim calcmode="lin" valueType="num">
                                      <p:cBhvr>
                                        <p:cTn id="67" dur="250" fill="hold"/>
                                        <p:tgtEl>
                                          <p:spTgt spid="15"/>
                                        </p:tgtEl>
                                        <p:attrNameLst>
                                          <p:attrName>ppt_x</p:attrName>
                                        </p:attrNameLst>
                                      </p:cBhvr>
                                      <p:tavLst>
                                        <p:tav tm="0">
                                          <p:val>
                                            <p:strVal val="#ppt_x"/>
                                          </p:val>
                                        </p:tav>
                                        <p:tav tm="100000">
                                          <p:val>
                                            <p:strVal val="#ppt_x"/>
                                          </p:val>
                                        </p:tav>
                                      </p:tavLst>
                                    </p:anim>
                                    <p:anim calcmode="lin" valueType="num">
                                      <p:cBhvr>
                                        <p:cTn id="68" dur="250" fill="hold"/>
                                        <p:tgtEl>
                                          <p:spTgt spid="15"/>
                                        </p:tgtEl>
                                        <p:attrNameLst>
                                          <p:attrName>ppt_y</p:attrName>
                                        </p:attrNameLst>
                                      </p:cBhvr>
                                      <p:tavLst>
                                        <p:tav tm="0">
                                          <p:val>
                                            <p:strVal val="#ppt_y+.1"/>
                                          </p:val>
                                        </p:tav>
                                        <p:tav tm="100000">
                                          <p:val>
                                            <p:strVal val="#ppt_y"/>
                                          </p:val>
                                        </p:tav>
                                      </p:tavLst>
                                    </p:anim>
                                  </p:childTnLst>
                                </p:cTn>
                              </p:par>
                            </p:childTnLst>
                          </p:cTn>
                        </p:par>
                        <p:par>
                          <p:cTn id="69" fill="hold">
                            <p:stCondLst>
                              <p:cond delay="3000"/>
                            </p:stCondLst>
                            <p:childTnLst>
                              <p:par>
                                <p:cTn id="70" presetID="42" presetClass="entr" presetSubtype="0"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250"/>
                                        <p:tgtEl>
                                          <p:spTgt spid="18"/>
                                        </p:tgtEl>
                                      </p:cBhvr>
                                    </p:animEffect>
                                    <p:anim calcmode="lin" valueType="num">
                                      <p:cBhvr>
                                        <p:cTn id="73" dur="250" fill="hold"/>
                                        <p:tgtEl>
                                          <p:spTgt spid="18"/>
                                        </p:tgtEl>
                                        <p:attrNameLst>
                                          <p:attrName>ppt_x</p:attrName>
                                        </p:attrNameLst>
                                      </p:cBhvr>
                                      <p:tavLst>
                                        <p:tav tm="0">
                                          <p:val>
                                            <p:strVal val="#ppt_x"/>
                                          </p:val>
                                        </p:tav>
                                        <p:tav tm="100000">
                                          <p:val>
                                            <p:strVal val="#ppt_x"/>
                                          </p:val>
                                        </p:tav>
                                      </p:tavLst>
                                    </p:anim>
                                    <p:anim calcmode="lin" valueType="num">
                                      <p:cBhvr>
                                        <p:cTn id="74" dur="250" fill="hold"/>
                                        <p:tgtEl>
                                          <p:spTgt spid="18"/>
                                        </p:tgtEl>
                                        <p:attrNameLst>
                                          <p:attrName>ppt_y</p:attrName>
                                        </p:attrNameLst>
                                      </p:cBhvr>
                                      <p:tavLst>
                                        <p:tav tm="0">
                                          <p:val>
                                            <p:strVal val="#ppt_y+.1"/>
                                          </p:val>
                                        </p:tav>
                                        <p:tav tm="100000">
                                          <p:val>
                                            <p:strVal val="#ppt_y"/>
                                          </p:val>
                                        </p:tav>
                                      </p:tavLst>
                                    </p:anim>
                                  </p:childTnLst>
                                </p:cTn>
                              </p:par>
                            </p:childTnLst>
                          </p:cTn>
                        </p:par>
                        <p:par>
                          <p:cTn id="75" fill="hold">
                            <p:stCondLst>
                              <p:cond delay="3250"/>
                            </p:stCondLst>
                            <p:childTnLst>
                              <p:par>
                                <p:cTn id="76" presetID="42" presetClass="entr" presetSubtype="0" fill="hold" grpId="0" nodeType="after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250"/>
                                        <p:tgtEl>
                                          <p:spTgt spid="19"/>
                                        </p:tgtEl>
                                      </p:cBhvr>
                                    </p:animEffect>
                                    <p:anim calcmode="lin" valueType="num">
                                      <p:cBhvr>
                                        <p:cTn id="79" dur="250" fill="hold"/>
                                        <p:tgtEl>
                                          <p:spTgt spid="19"/>
                                        </p:tgtEl>
                                        <p:attrNameLst>
                                          <p:attrName>ppt_x</p:attrName>
                                        </p:attrNameLst>
                                      </p:cBhvr>
                                      <p:tavLst>
                                        <p:tav tm="0">
                                          <p:val>
                                            <p:strVal val="#ppt_x"/>
                                          </p:val>
                                        </p:tav>
                                        <p:tav tm="100000">
                                          <p:val>
                                            <p:strVal val="#ppt_x"/>
                                          </p:val>
                                        </p:tav>
                                      </p:tavLst>
                                    </p:anim>
                                    <p:anim calcmode="lin" valueType="num">
                                      <p:cBhvr>
                                        <p:cTn id="80" dur="250" fill="hold"/>
                                        <p:tgtEl>
                                          <p:spTgt spid="19"/>
                                        </p:tgtEl>
                                        <p:attrNameLst>
                                          <p:attrName>ppt_y</p:attrName>
                                        </p:attrNameLst>
                                      </p:cBhvr>
                                      <p:tavLst>
                                        <p:tav tm="0">
                                          <p:val>
                                            <p:strVal val="#ppt_y+.1"/>
                                          </p:val>
                                        </p:tav>
                                        <p:tav tm="100000">
                                          <p:val>
                                            <p:strVal val="#ppt_y"/>
                                          </p:val>
                                        </p:tav>
                                      </p:tavLst>
                                    </p:anim>
                                  </p:childTnLst>
                                </p:cTn>
                              </p:par>
                            </p:childTnLst>
                          </p:cTn>
                        </p:par>
                        <p:par>
                          <p:cTn id="81" fill="hold">
                            <p:stCondLst>
                              <p:cond delay="3500"/>
                            </p:stCondLst>
                            <p:childTnLst>
                              <p:par>
                                <p:cTn id="82" presetID="42" presetClass="entr" presetSubtype="0" fill="hold" grpId="0" nodeType="after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250"/>
                                        <p:tgtEl>
                                          <p:spTgt spid="20"/>
                                        </p:tgtEl>
                                      </p:cBhvr>
                                    </p:animEffect>
                                    <p:anim calcmode="lin" valueType="num">
                                      <p:cBhvr>
                                        <p:cTn id="85" dur="250" fill="hold"/>
                                        <p:tgtEl>
                                          <p:spTgt spid="20"/>
                                        </p:tgtEl>
                                        <p:attrNameLst>
                                          <p:attrName>ppt_x</p:attrName>
                                        </p:attrNameLst>
                                      </p:cBhvr>
                                      <p:tavLst>
                                        <p:tav tm="0">
                                          <p:val>
                                            <p:strVal val="#ppt_x"/>
                                          </p:val>
                                        </p:tav>
                                        <p:tav tm="100000">
                                          <p:val>
                                            <p:strVal val="#ppt_x"/>
                                          </p:val>
                                        </p:tav>
                                      </p:tavLst>
                                    </p:anim>
                                    <p:anim calcmode="lin" valueType="num">
                                      <p:cBhvr>
                                        <p:cTn id="86" dur="250" fill="hold"/>
                                        <p:tgtEl>
                                          <p:spTgt spid="20"/>
                                        </p:tgtEl>
                                        <p:attrNameLst>
                                          <p:attrName>ppt_y</p:attrName>
                                        </p:attrNameLst>
                                      </p:cBhvr>
                                      <p:tavLst>
                                        <p:tav tm="0">
                                          <p:val>
                                            <p:strVal val="#ppt_y+.1"/>
                                          </p:val>
                                        </p:tav>
                                        <p:tav tm="100000">
                                          <p:val>
                                            <p:strVal val="#ppt_y"/>
                                          </p:val>
                                        </p:tav>
                                      </p:tavLst>
                                    </p:anim>
                                  </p:childTnLst>
                                </p:cTn>
                              </p:par>
                            </p:childTnLst>
                          </p:cTn>
                        </p:par>
                        <p:par>
                          <p:cTn id="87" fill="hold">
                            <p:stCondLst>
                              <p:cond delay="3750"/>
                            </p:stCondLst>
                            <p:childTnLst>
                              <p:par>
                                <p:cTn id="88" presetID="42" presetClass="entr" presetSubtype="0" fill="hold" grpId="0" nodeType="after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250"/>
                                        <p:tgtEl>
                                          <p:spTgt spid="21"/>
                                        </p:tgtEl>
                                      </p:cBhvr>
                                    </p:animEffect>
                                    <p:anim calcmode="lin" valueType="num">
                                      <p:cBhvr>
                                        <p:cTn id="91" dur="250" fill="hold"/>
                                        <p:tgtEl>
                                          <p:spTgt spid="21"/>
                                        </p:tgtEl>
                                        <p:attrNameLst>
                                          <p:attrName>ppt_x</p:attrName>
                                        </p:attrNameLst>
                                      </p:cBhvr>
                                      <p:tavLst>
                                        <p:tav tm="0">
                                          <p:val>
                                            <p:strVal val="#ppt_x"/>
                                          </p:val>
                                        </p:tav>
                                        <p:tav tm="100000">
                                          <p:val>
                                            <p:strVal val="#ppt_x"/>
                                          </p:val>
                                        </p:tav>
                                      </p:tavLst>
                                    </p:anim>
                                    <p:anim calcmode="lin" valueType="num">
                                      <p:cBhvr>
                                        <p:cTn id="92" dur="250" fill="hold"/>
                                        <p:tgtEl>
                                          <p:spTgt spid="21"/>
                                        </p:tgtEl>
                                        <p:attrNameLst>
                                          <p:attrName>ppt_y</p:attrName>
                                        </p:attrNameLst>
                                      </p:cBhvr>
                                      <p:tavLst>
                                        <p:tav tm="0">
                                          <p:val>
                                            <p:strVal val="#ppt_y+.1"/>
                                          </p:val>
                                        </p:tav>
                                        <p:tav tm="100000">
                                          <p:val>
                                            <p:strVal val="#ppt_y"/>
                                          </p:val>
                                        </p:tav>
                                      </p:tavLst>
                                    </p:anim>
                                  </p:childTnLst>
                                </p:cTn>
                              </p:par>
                            </p:childTnLst>
                          </p:cTn>
                        </p:par>
                        <p:par>
                          <p:cTn id="93" fill="hold">
                            <p:stCondLst>
                              <p:cond delay="4000"/>
                            </p:stCondLst>
                            <p:childTnLst>
                              <p:par>
                                <p:cTn id="94" presetID="42" presetClass="entr" presetSubtype="0" fill="hold" grpId="0" nodeType="after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250"/>
                                        <p:tgtEl>
                                          <p:spTgt spid="22"/>
                                        </p:tgtEl>
                                      </p:cBhvr>
                                    </p:animEffect>
                                    <p:anim calcmode="lin" valueType="num">
                                      <p:cBhvr>
                                        <p:cTn id="97" dur="250" fill="hold"/>
                                        <p:tgtEl>
                                          <p:spTgt spid="22"/>
                                        </p:tgtEl>
                                        <p:attrNameLst>
                                          <p:attrName>ppt_x</p:attrName>
                                        </p:attrNameLst>
                                      </p:cBhvr>
                                      <p:tavLst>
                                        <p:tav tm="0">
                                          <p:val>
                                            <p:strVal val="#ppt_x"/>
                                          </p:val>
                                        </p:tav>
                                        <p:tav tm="100000">
                                          <p:val>
                                            <p:strVal val="#ppt_x"/>
                                          </p:val>
                                        </p:tav>
                                      </p:tavLst>
                                    </p:anim>
                                    <p:anim calcmode="lin" valueType="num">
                                      <p:cBhvr>
                                        <p:cTn id="98" dur="250" fill="hold"/>
                                        <p:tgtEl>
                                          <p:spTgt spid="22"/>
                                        </p:tgtEl>
                                        <p:attrNameLst>
                                          <p:attrName>ppt_y</p:attrName>
                                        </p:attrNameLst>
                                      </p:cBhvr>
                                      <p:tavLst>
                                        <p:tav tm="0">
                                          <p:val>
                                            <p:strVal val="#ppt_y+.1"/>
                                          </p:val>
                                        </p:tav>
                                        <p:tav tm="100000">
                                          <p:val>
                                            <p:strVal val="#ppt_y"/>
                                          </p:val>
                                        </p:tav>
                                      </p:tavLst>
                                    </p:anim>
                                  </p:childTnLst>
                                </p:cTn>
                              </p:par>
                            </p:childTnLst>
                          </p:cTn>
                        </p:par>
                        <p:par>
                          <p:cTn id="99" fill="hold">
                            <p:stCondLst>
                              <p:cond delay="4250"/>
                            </p:stCondLst>
                            <p:childTnLst>
                              <p:par>
                                <p:cTn id="100" presetID="42" presetClass="entr" presetSubtype="0" fill="hold" grpId="0" nodeType="after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250"/>
                                        <p:tgtEl>
                                          <p:spTgt spid="23"/>
                                        </p:tgtEl>
                                      </p:cBhvr>
                                    </p:animEffect>
                                    <p:anim calcmode="lin" valueType="num">
                                      <p:cBhvr>
                                        <p:cTn id="103" dur="250" fill="hold"/>
                                        <p:tgtEl>
                                          <p:spTgt spid="23"/>
                                        </p:tgtEl>
                                        <p:attrNameLst>
                                          <p:attrName>ppt_x</p:attrName>
                                        </p:attrNameLst>
                                      </p:cBhvr>
                                      <p:tavLst>
                                        <p:tav tm="0">
                                          <p:val>
                                            <p:strVal val="#ppt_x"/>
                                          </p:val>
                                        </p:tav>
                                        <p:tav tm="100000">
                                          <p:val>
                                            <p:strVal val="#ppt_x"/>
                                          </p:val>
                                        </p:tav>
                                      </p:tavLst>
                                    </p:anim>
                                    <p:anim calcmode="lin" valueType="num">
                                      <p:cBhvr>
                                        <p:cTn id="104" dur="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p:bldP spid="15" grpId="0"/>
      <p:bldP spid="18" grpId="0"/>
      <p:bldP spid="19" grpId="0"/>
      <p:bldP spid="20" grpId="0"/>
      <p:bldP spid="21" grpId="0"/>
      <p:bldP spid="22"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499114" y="380748"/>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nvGrpSpPr>
          <p:cNvPr id="5" name="组合 4">
            <a:extLst>
              <a:ext uri="{FF2B5EF4-FFF2-40B4-BE49-F238E27FC236}">
                <a16:creationId xmlns:a16="http://schemas.microsoft.com/office/drawing/2014/main" id="{095477F1-92FE-404C-8DE3-5386435C412D}"/>
              </a:ext>
            </a:extLst>
          </p:cNvPr>
          <p:cNvGrpSpPr/>
          <p:nvPr/>
        </p:nvGrpSpPr>
        <p:grpSpPr>
          <a:xfrm>
            <a:off x="711578" y="2418441"/>
            <a:ext cx="11635949" cy="3189513"/>
            <a:chOff x="1079879" y="2467519"/>
            <a:chExt cx="7465918" cy="2046472"/>
          </a:xfrm>
        </p:grpSpPr>
        <p:grpSp>
          <p:nvGrpSpPr>
            <p:cNvPr id="6" name="组合 5">
              <a:extLst>
                <a:ext uri="{FF2B5EF4-FFF2-40B4-BE49-F238E27FC236}">
                  <a16:creationId xmlns:a16="http://schemas.microsoft.com/office/drawing/2014/main" id="{1880585D-1653-4F38-BB9B-5A6994F6AFE1}"/>
                </a:ext>
              </a:extLst>
            </p:cNvPr>
            <p:cNvGrpSpPr/>
            <p:nvPr/>
          </p:nvGrpSpPr>
          <p:grpSpPr>
            <a:xfrm>
              <a:off x="1079879" y="2467519"/>
              <a:ext cx="675000" cy="675000"/>
              <a:chOff x="992393" y="2467519"/>
              <a:chExt cx="675000" cy="675000"/>
            </a:xfrm>
          </p:grpSpPr>
          <p:sp>
            <p:nvSpPr>
              <p:cNvPr id="37" name="椭圆 36">
                <a:extLst>
                  <a:ext uri="{FF2B5EF4-FFF2-40B4-BE49-F238E27FC236}">
                    <a16:creationId xmlns:a16="http://schemas.microsoft.com/office/drawing/2014/main" id="{05A42792-BC4B-4BCD-8C85-2B4948B5695D}"/>
                  </a:ext>
                </a:extLst>
              </p:cNvPr>
              <p:cNvSpPr/>
              <p:nvPr/>
            </p:nvSpPr>
            <p:spPr>
              <a:xfrm>
                <a:off x="992393" y="2467519"/>
                <a:ext cx="675000" cy="67500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38" name="Freeform 21">
                <a:extLst>
                  <a:ext uri="{FF2B5EF4-FFF2-40B4-BE49-F238E27FC236}">
                    <a16:creationId xmlns:a16="http://schemas.microsoft.com/office/drawing/2014/main" id="{12CC1B5F-D726-40B3-94A2-4EC32DD956B4}"/>
                  </a:ext>
                </a:extLst>
              </p:cNvPr>
              <p:cNvSpPr>
                <a:spLocks noEditPoints="1"/>
              </p:cNvSpPr>
              <p:nvPr/>
            </p:nvSpPr>
            <p:spPr bwMode="auto">
              <a:xfrm>
                <a:off x="1140893" y="2602519"/>
                <a:ext cx="378000" cy="405000"/>
              </a:xfrm>
              <a:custGeom>
                <a:avLst/>
                <a:gdLst>
                  <a:gd name="T0" fmla="*/ 75 w 89"/>
                  <a:gd name="T1" fmla="*/ 21 h 95"/>
                  <a:gd name="T2" fmla="*/ 89 w 89"/>
                  <a:gd name="T3" fmla="*/ 53 h 95"/>
                  <a:gd name="T4" fmla="*/ 78 w 89"/>
                  <a:gd name="T5" fmla="*/ 80 h 95"/>
                  <a:gd name="T6" fmla="*/ 48 w 89"/>
                  <a:gd name="T7" fmla="*/ 53 h 95"/>
                  <a:gd name="T8" fmla="*/ 75 w 89"/>
                  <a:gd name="T9" fmla="*/ 21 h 95"/>
                  <a:gd name="T10" fmla="*/ 76 w 89"/>
                  <a:gd name="T11" fmla="*/ 83 h 95"/>
                  <a:gd name="T12" fmla="*/ 70 w 89"/>
                  <a:gd name="T13" fmla="*/ 88 h 95"/>
                  <a:gd name="T14" fmla="*/ 74 w 89"/>
                  <a:gd name="T15" fmla="*/ 81 h 95"/>
                  <a:gd name="T16" fmla="*/ 76 w 89"/>
                  <a:gd name="T17" fmla="*/ 83 h 95"/>
                  <a:gd name="T18" fmla="*/ 65 w 89"/>
                  <a:gd name="T19" fmla="*/ 92 h 95"/>
                  <a:gd name="T20" fmla="*/ 72 w 89"/>
                  <a:gd name="T21" fmla="*/ 79 h 95"/>
                  <a:gd name="T22" fmla="*/ 70 w 89"/>
                  <a:gd name="T23" fmla="*/ 77 h 95"/>
                  <a:gd name="T24" fmla="*/ 60 w 89"/>
                  <a:gd name="T25" fmla="*/ 93 h 95"/>
                  <a:gd name="T26" fmla="*/ 65 w 89"/>
                  <a:gd name="T27" fmla="*/ 92 h 95"/>
                  <a:gd name="T28" fmla="*/ 59 w 89"/>
                  <a:gd name="T29" fmla="*/ 91 h 95"/>
                  <a:gd name="T30" fmla="*/ 68 w 89"/>
                  <a:gd name="T31" fmla="*/ 75 h 95"/>
                  <a:gd name="T32" fmla="*/ 66 w 89"/>
                  <a:gd name="T33" fmla="*/ 73 h 95"/>
                  <a:gd name="T34" fmla="*/ 57 w 89"/>
                  <a:gd name="T35" fmla="*/ 88 h 95"/>
                  <a:gd name="T36" fmla="*/ 59 w 89"/>
                  <a:gd name="T37" fmla="*/ 91 h 95"/>
                  <a:gd name="T38" fmla="*/ 56 w 89"/>
                  <a:gd name="T39" fmla="*/ 84 h 95"/>
                  <a:gd name="T40" fmla="*/ 64 w 89"/>
                  <a:gd name="T41" fmla="*/ 72 h 95"/>
                  <a:gd name="T42" fmla="*/ 62 w 89"/>
                  <a:gd name="T43" fmla="*/ 70 h 95"/>
                  <a:gd name="T44" fmla="*/ 55 w 89"/>
                  <a:gd name="T45" fmla="*/ 81 h 95"/>
                  <a:gd name="T46" fmla="*/ 56 w 89"/>
                  <a:gd name="T47" fmla="*/ 84 h 95"/>
                  <a:gd name="T48" fmla="*/ 54 w 89"/>
                  <a:gd name="T49" fmla="*/ 78 h 95"/>
                  <a:gd name="T50" fmla="*/ 60 w 89"/>
                  <a:gd name="T51" fmla="*/ 68 h 95"/>
                  <a:gd name="T52" fmla="*/ 58 w 89"/>
                  <a:gd name="T53" fmla="*/ 66 h 95"/>
                  <a:gd name="T54" fmla="*/ 53 w 89"/>
                  <a:gd name="T55" fmla="*/ 74 h 95"/>
                  <a:gd name="T56" fmla="*/ 54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9 w 89"/>
                  <a:gd name="T69" fmla="*/ 65 h 95"/>
                  <a:gd name="T70" fmla="*/ 51 w 89"/>
                  <a:gd name="T71" fmla="*/ 60 h 95"/>
                  <a:gd name="T72" fmla="*/ 49 w 89"/>
                  <a:gd name="T73" fmla="*/ 59 h 95"/>
                  <a:gd name="T74" fmla="*/ 48 w 89"/>
                  <a:gd name="T75" fmla="*/ 61 h 95"/>
                  <a:gd name="T76" fmla="*/ 49 w 89"/>
                  <a:gd name="T77" fmla="*/ 65 h 95"/>
                  <a:gd name="T78" fmla="*/ 46 w 89"/>
                  <a:gd name="T79" fmla="*/ 58 h 95"/>
                  <a:gd name="T80" fmla="*/ 45 w 89"/>
                  <a:gd name="T81" fmla="*/ 55 h 95"/>
                  <a:gd name="T82" fmla="*/ 47 w 89"/>
                  <a:gd name="T83" fmla="*/ 57 h 95"/>
                  <a:gd name="T84" fmla="*/ 46 w 89"/>
                  <a:gd name="T85" fmla="*/ 58 h 95"/>
                  <a:gd name="T86" fmla="*/ 60 w 89"/>
                  <a:gd name="T87" fmla="*/ 17 h 95"/>
                  <a:gd name="T88" fmla="*/ 42 w 89"/>
                  <a:gd name="T89" fmla="*/ 54 h 95"/>
                  <a:gd name="T90" fmla="*/ 37 w 89"/>
                  <a:gd name="T91" fmla="*/ 13 h 95"/>
                  <a:gd name="T92" fmla="*/ 0 w 89"/>
                  <a:gd name="T93" fmla="*/ 54 h 95"/>
                  <a:gd name="T94" fmla="*/ 42 w 89"/>
                  <a:gd name="T95" fmla="*/ 95 h 95"/>
                  <a:gd name="T96" fmla="*/ 56 w 89"/>
                  <a:gd name="T97" fmla="*/ 92 h 95"/>
                  <a:gd name="T98" fmla="*/ 42 w 89"/>
                  <a:gd name="T99" fmla="*/ 54 h 95"/>
                  <a:gd name="T100" fmla="*/ 69 w 89"/>
                  <a:gd name="T101" fmla="*/ 23 h 95"/>
                  <a:gd name="T102" fmla="*/ 60 w 89"/>
                  <a:gd name="T103" fmla="*/ 17 h 95"/>
                  <a:gd name="T104" fmla="*/ 43 w 89"/>
                  <a:gd name="T105" fmla="*/ 0 h 95"/>
                  <a:gd name="T106" fmla="*/ 39 w 89"/>
                  <a:gd name="T107" fmla="*/ 0 h 95"/>
                  <a:gd name="T108" fmla="*/ 43 w 89"/>
                  <a:gd name="T109" fmla="*/ 41 h 95"/>
                  <a:gd name="T110" fmla="*/ 62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1"/>
                    </a:moveTo>
                    <a:cubicBezTo>
                      <a:pt x="84" y="29"/>
                      <a:pt x="89" y="40"/>
                      <a:pt x="89" y="53"/>
                    </a:cubicBezTo>
                    <a:cubicBezTo>
                      <a:pt x="89" y="63"/>
                      <a:pt x="85" y="73"/>
                      <a:pt x="78" y="80"/>
                    </a:cubicBezTo>
                    <a:cubicBezTo>
                      <a:pt x="48" y="53"/>
                      <a:pt x="48" y="53"/>
                      <a:pt x="48" y="53"/>
                    </a:cubicBezTo>
                    <a:cubicBezTo>
                      <a:pt x="75" y="21"/>
                      <a:pt x="75" y="21"/>
                      <a:pt x="75" y="21"/>
                    </a:cubicBezTo>
                    <a:close/>
                    <a:moveTo>
                      <a:pt x="76" y="83"/>
                    </a:moveTo>
                    <a:cubicBezTo>
                      <a:pt x="74" y="85"/>
                      <a:pt x="72" y="87"/>
                      <a:pt x="70" y="88"/>
                    </a:cubicBezTo>
                    <a:cubicBezTo>
                      <a:pt x="74" y="81"/>
                      <a:pt x="74" y="81"/>
                      <a:pt x="74" y="81"/>
                    </a:cubicBezTo>
                    <a:cubicBezTo>
                      <a:pt x="76" y="83"/>
                      <a:pt x="76" y="83"/>
                      <a:pt x="76" y="83"/>
                    </a:cubicBezTo>
                    <a:close/>
                    <a:moveTo>
                      <a:pt x="65" y="92"/>
                    </a:moveTo>
                    <a:cubicBezTo>
                      <a:pt x="72" y="79"/>
                      <a:pt x="72" y="79"/>
                      <a:pt x="72" y="79"/>
                    </a:cubicBezTo>
                    <a:cubicBezTo>
                      <a:pt x="70" y="77"/>
                      <a:pt x="70" y="77"/>
                      <a:pt x="70" y="77"/>
                    </a:cubicBezTo>
                    <a:cubicBezTo>
                      <a:pt x="60" y="93"/>
                      <a:pt x="60" y="93"/>
                      <a:pt x="60" y="93"/>
                    </a:cubicBezTo>
                    <a:cubicBezTo>
                      <a:pt x="62" y="93"/>
                      <a:pt x="63" y="92"/>
                      <a:pt x="65" y="92"/>
                    </a:cubicBezTo>
                    <a:close/>
                    <a:moveTo>
                      <a:pt x="59" y="91"/>
                    </a:moveTo>
                    <a:cubicBezTo>
                      <a:pt x="68" y="75"/>
                      <a:pt x="68" y="75"/>
                      <a:pt x="68" y="75"/>
                    </a:cubicBezTo>
                    <a:cubicBezTo>
                      <a:pt x="66" y="73"/>
                      <a:pt x="66" y="73"/>
                      <a:pt x="66" y="73"/>
                    </a:cubicBezTo>
                    <a:cubicBezTo>
                      <a:pt x="57" y="88"/>
                      <a:pt x="57" y="88"/>
                      <a:pt x="57" y="88"/>
                    </a:cubicBezTo>
                    <a:cubicBezTo>
                      <a:pt x="59" y="91"/>
                      <a:pt x="59" y="91"/>
                      <a:pt x="59" y="91"/>
                    </a:cubicBezTo>
                    <a:close/>
                    <a:moveTo>
                      <a:pt x="56" y="84"/>
                    </a:moveTo>
                    <a:cubicBezTo>
                      <a:pt x="64" y="72"/>
                      <a:pt x="64" y="72"/>
                      <a:pt x="64" y="72"/>
                    </a:cubicBezTo>
                    <a:cubicBezTo>
                      <a:pt x="62" y="70"/>
                      <a:pt x="62" y="70"/>
                      <a:pt x="62" y="70"/>
                    </a:cubicBezTo>
                    <a:cubicBezTo>
                      <a:pt x="55" y="81"/>
                      <a:pt x="55" y="81"/>
                      <a:pt x="55" y="81"/>
                    </a:cubicBezTo>
                    <a:cubicBezTo>
                      <a:pt x="56" y="84"/>
                      <a:pt x="56" y="84"/>
                      <a:pt x="56" y="84"/>
                    </a:cubicBezTo>
                    <a:close/>
                    <a:moveTo>
                      <a:pt x="54" y="78"/>
                    </a:moveTo>
                    <a:cubicBezTo>
                      <a:pt x="60" y="68"/>
                      <a:pt x="60" y="68"/>
                      <a:pt x="60" y="68"/>
                    </a:cubicBezTo>
                    <a:cubicBezTo>
                      <a:pt x="58" y="66"/>
                      <a:pt x="58" y="66"/>
                      <a:pt x="58" y="66"/>
                    </a:cubicBezTo>
                    <a:cubicBezTo>
                      <a:pt x="53" y="74"/>
                      <a:pt x="53" y="74"/>
                      <a:pt x="53" y="74"/>
                    </a:cubicBezTo>
                    <a:cubicBezTo>
                      <a:pt x="54" y="78"/>
                      <a:pt x="54" y="78"/>
                      <a:pt x="54"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9" y="65"/>
                    </a:moveTo>
                    <a:cubicBezTo>
                      <a:pt x="51" y="60"/>
                      <a:pt x="51" y="60"/>
                      <a:pt x="51" y="60"/>
                    </a:cubicBezTo>
                    <a:cubicBezTo>
                      <a:pt x="49" y="59"/>
                      <a:pt x="49" y="59"/>
                      <a:pt x="49" y="59"/>
                    </a:cubicBezTo>
                    <a:cubicBezTo>
                      <a:pt x="48" y="61"/>
                      <a:pt x="48" y="61"/>
                      <a:pt x="48" y="61"/>
                    </a:cubicBezTo>
                    <a:cubicBezTo>
                      <a:pt x="49" y="65"/>
                      <a:pt x="49" y="65"/>
                      <a:pt x="49" y="65"/>
                    </a:cubicBezTo>
                    <a:close/>
                    <a:moveTo>
                      <a:pt x="46" y="58"/>
                    </a:moveTo>
                    <a:cubicBezTo>
                      <a:pt x="45" y="55"/>
                      <a:pt x="45" y="55"/>
                      <a:pt x="45" y="55"/>
                    </a:cubicBezTo>
                    <a:cubicBezTo>
                      <a:pt x="47" y="57"/>
                      <a:pt x="47" y="57"/>
                      <a:pt x="47" y="57"/>
                    </a:cubicBezTo>
                    <a:cubicBezTo>
                      <a:pt x="46" y="58"/>
                      <a:pt x="46" y="58"/>
                      <a:pt x="46" y="58"/>
                    </a:cubicBezTo>
                    <a:close/>
                    <a:moveTo>
                      <a:pt x="60" y="17"/>
                    </a:moveTo>
                    <a:cubicBezTo>
                      <a:pt x="42" y="54"/>
                      <a:pt x="42" y="54"/>
                      <a:pt x="42" y="54"/>
                    </a:cubicBezTo>
                    <a:cubicBezTo>
                      <a:pt x="42" y="54"/>
                      <a:pt x="38" y="27"/>
                      <a:pt x="37" y="13"/>
                    </a:cubicBezTo>
                    <a:cubicBezTo>
                      <a:pt x="16" y="15"/>
                      <a:pt x="0" y="33"/>
                      <a:pt x="0" y="54"/>
                    </a:cubicBezTo>
                    <a:cubicBezTo>
                      <a:pt x="0" y="77"/>
                      <a:pt x="19" y="95"/>
                      <a:pt x="42" y="95"/>
                    </a:cubicBezTo>
                    <a:cubicBezTo>
                      <a:pt x="47" y="95"/>
                      <a:pt x="52" y="94"/>
                      <a:pt x="56" y="92"/>
                    </a:cubicBezTo>
                    <a:cubicBezTo>
                      <a:pt x="42" y="54"/>
                      <a:pt x="42" y="54"/>
                      <a:pt x="42" y="54"/>
                    </a:cubicBezTo>
                    <a:cubicBezTo>
                      <a:pt x="69" y="23"/>
                      <a:pt x="69" y="23"/>
                      <a:pt x="69" y="23"/>
                    </a:cubicBezTo>
                    <a:cubicBezTo>
                      <a:pt x="66" y="20"/>
                      <a:pt x="63" y="18"/>
                      <a:pt x="60" y="17"/>
                    </a:cubicBezTo>
                    <a:close/>
                    <a:moveTo>
                      <a:pt x="43" y="0"/>
                    </a:moveTo>
                    <a:cubicBezTo>
                      <a:pt x="42" y="0"/>
                      <a:pt x="40" y="0"/>
                      <a:pt x="39" y="0"/>
                    </a:cubicBezTo>
                    <a:cubicBezTo>
                      <a:pt x="40" y="15"/>
                      <a:pt x="43" y="41"/>
                      <a:pt x="43" y="41"/>
                    </a:cubicBezTo>
                    <a:cubicBezTo>
                      <a:pt x="62" y="4"/>
                      <a:pt x="62" y="4"/>
                      <a:pt x="62" y="4"/>
                    </a:cubicBezTo>
                    <a:cubicBezTo>
                      <a:pt x="56" y="1"/>
                      <a:pt x="50" y="0"/>
                      <a:pt x="43"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600">
                  <a:solidFill>
                    <a:schemeClr val="bg1"/>
                  </a:solidFill>
                  <a:latin typeface="微软雅黑" panose="020B0503020204020204" pitchFamily="34" charset="-122"/>
                  <a:ea typeface="微软雅黑" panose="020B0503020204020204" pitchFamily="34" charset="-122"/>
                </a:endParaRPr>
              </a:p>
            </p:txBody>
          </p:sp>
        </p:grpSp>
        <p:grpSp>
          <p:nvGrpSpPr>
            <p:cNvPr id="7" name="组合 6">
              <a:extLst>
                <a:ext uri="{FF2B5EF4-FFF2-40B4-BE49-F238E27FC236}">
                  <a16:creationId xmlns:a16="http://schemas.microsoft.com/office/drawing/2014/main" id="{90C4C726-B151-4DF8-B559-689108A44617}"/>
                </a:ext>
              </a:extLst>
            </p:cNvPr>
            <p:cNvGrpSpPr/>
            <p:nvPr/>
          </p:nvGrpSpPr>
          <p:grpSpPr>
            <a:xfrm>
              <a:off x="3496998" y="2467519"/>
              <a:ext cx="675000" cy="675000"/>
              <a:chOff x="3446502" y="2467519"/>
              <a:chExt cx="675000" cy="675000"/>
            </a:xfrm>
          </p:grpSpPr>
          <p:sp>
            <p:nvSpPr>
              <p:cNvPr id="35" name="椭圆 34">
                <a:extLst>
                  <a:ext uri="{FF2B5EF4-FFF2-40B4-BE49-F238E27FC236}">
                    <a16:creationId xmlns:a16="http://schemas.microsoft.com/office/drawing/2014/main" id="{F5462D97-6576-4C30-AD64-3F7B07592768}"/>
                  </a:ext>
                </a:extLst>
              </p:cNvPr>
              <p:cNvSpPr/>
              <p:nvPr/>
            </p:nvSpPr>
            <p:spPr>
              <a:xfrm>
                <a:off x="3446502" y="2467519"/>
                <a:ext cx="675000" cy="67500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36" name="Freeform 5">
                <a:extLst>
                  <a:ext uri="{FF2B5EF4-FFF2-40B4-BE49-F238E27FC236}">
                    <a16:creationId xmlns:a16="http://schemas.microsoft.com/office/drawing/2014/main" id="{73F928EB-4E96-427D-987D-858D15315330}"/>
                  </a:ext>
                </a:extLst>
              </p:cNvPr>
              <p:cNvSpPr>
                <a:spLocks noEditPoints="1"/>
              </p:cNvSpPr>
              <p:nvPr/>
            </p:nvSpPr>
            <p:spPr bwMode="auto">
              <a:xfrm>
                <a:off x="3622077" y="2646071"/>
                <a:ext cx="323851" cy="317897"/>
              </a:xfrm>
              <a:custGeom>
                <a:avLst/>
                <a:gdLst>
                  <a:gd name="T0" fmla="*/ 112 w 112"/>
                  <a:gd name="T1" fmla="*/ 93 h 110"/>
                  <a:gd name="T2" fmla="*/ 0 w 112"/>
                  <a:gd name="T3" fmla="*/ 93 h 110"/>
                  <a:gd name="T4" fmla="*/ 9 w 112"/>
                  <a:gd name="T5" fmla="*/ 86 h 110"/>
                  <a:gd name="T6" fmla="*/ 103 w 112"/>
                  <a:gd name="T7" fmla="*/ 86 h 110"/>
                  <a:gd name="T8" fmla="*/ 29 w 112"/>
                  <a:gd name="T9" fmla="*/ 4 h 110"/>
                  <a:gd name="T10" fmla="*/ 29 w 112"/>
                  <a:gd name="T11" fmla="*/ 24 h 110"/>
                  <a:gd name="T12" fmla="*/ 29 w 112"/>
                  <a:gd name="T13" fmla="*/ 4 h 110"/>
                  <a:gd name="T14" fmla="*/ 73 w 112"/>
                  <a:gd name="T15" fmla="*/ 14 h 110"/>
                  <a:gd name="T16" fmla="*/ 93 w 112"/>
                  <a:gd name="T17" fmla="*/ 14 h 110"/>
                  <a:gd name="T18" fmla="*/ 73 w 112"/>
                  <a:gd name="T19" fmla="*/ 62 h 110"/>
                  <a:gd name="T20" fmla="*/ 80 w 112"/>
                  <a:gd name="T21" fmla="*/ 89 h 110"/>
                  <a:gd name="T22" fmla="*/ 86 w 112"/>
                  <a:gd name="T23" fmla="*/ 89 h 110"/>
                  <a:gd name="T24" fmla="*/ 94 w 112"/>
                  <a:gd name="T25" fmla="*/ 59 h 110"/>
                  <a:gd name="T26" fmla="*/ 99 w 112"/>
                  <a:gd name="T27" fmla="*/ 36 h 110"/>
                  <a:gd name="T28" fmla="*/ 78 w 112"/>
                  <a:gd name="T29" fmla="*/ 26 h 110"/>
                  <a:gd name="T30" fmla="*/ 78 w 112"/>
                  <a:gd name="T31" fmla="*/ 35 h 110"/>
                  <a:gd name="T32" fmla="*/ 73 w 112"/>
                  <a:gd name="T33" fmla="*/ 62 h 110"/>
                  <a:gd name="T34" fmla="*/ 67 w 112"/>
                  <a:gd name="T35" fmla="*/ 11 h 110"/>
                  <a:gd name="T36" fmla="*/ 45 w 112"/>
                  <a:gd name="T37" fmla="*/ 11 h 110"/>
                  <a:gd name="T38" fmla="*/ 67 w 112"/>
                  <a:gd name="T39" fmla="*/ 60 h 110"/>
                  <a:gd name="T40" fmla="*/ 73 w 112"/>
                  <a:gd name="T41" fmla="*/ 35 h 110"/>
                  <a:gd name="T42" fmla="*/ 49 w 112"/>
                  <a:gd name="T43" fmla="*/ 24 h 110"/>
                  <a:gd name="T44" fmla="*/ 39 w 112"/>
                  <a:gd name="T45" fmla="*/ 51 h 110"/>
                  <a:gd name="T46" fmla="*/ 45 w 112"/>
                  <a:gd name="T47" fmla="*/ 93 h 110"/>
                  <a:gd name="T48" fmla="*/ 56 w 112"/>
                  <a:gd name="T49" fmla="*/ 72 h 110"/>
                  <a:gd name="T50" fmla="*/ 67 w 112"/>
                  <a:gd name="T51" fmla="*/ 93 h 110"/>
                  <a:gd name="T52" fmla="*/ 39 w 112"/>
                  <a:gd name="T53" fmla="*/ 62 h 110"/>
                  <a:gd name="T54" fmla="*/ 34 w 112"/>
                  <a:gd name="T55" fmla="*/ 35 h 110"/>
                  <a:gd name="T56" fmla="*/ 34 w 112"/>
                  <a:gd name="T57" fmla="*/ 26 h 110"/>
                  <a:gd name="T58" fmla="*/ 13 w 112"/>
                  <a:gd name="T59" fmla="*/ 36 h 110"/>
                  <a:gd name="T60" fmla="*/ 18 w 112"/>
                  <a:gd name="T61" fmla="*/ 59 h 110"/>
                  <a:gd name="T62" fmla="*/ 26 w 112"/>
                  <a:gd name="T63" fmla="*/ 89 h 110"/>
                  <a:gd name="T64" fmla="*/ 32 w 112"/>
                  <a:gd name="T65" fmla="*/ 89 h 110"/>
                  <a:gd name="T66" fmla="*/ 39 w 112"/>
                  <a:gd name="T67" fmla="*/ 6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110">
                    <a:moveTo>
                      <a:pt x="100" y="82"/>
                    </a:moveTo>
                    <a:cubicBezTo>
                      <a:pt x="107" y="85"/>
                      <a:pt x="112" y="89"/>
                      <a:pt x="112" y="93"/>
                    </a:cubicBezTo>
                    <a:cubicBezTo>
                      <a:pt x="112" y="102"/>
                      <a:pt x="87" y="110"/>
                      <a:pt x="56" y="110"/>
                    </a:cubicBezTo>
                    <a:cubicBezTo>
                      <a:pt x="25" y="110"/>
                      <a:pt x="0" y="102"/>
                      <a:pt x="0" y="93"/>
                    </a:cubicBezTo>
                    <a:cubicBezTo>
                      <a:pt x="0" y="89"/>
                      <a:pt x="5" y="85"/>
                      <a:pt x="12" y="82"/>
                    </a:cubicBezTo>
                    <a:cubicBezTo>
                      <a:pt x="10" y="83"/>
                      <a:pt x="9" y="85"/>
                      <a:pt x="9" y="86"/>
                    </a:cubicBezTo>
                    <a:cubicBezTo>
                      <a:pt x="9" y="92"/>
                      <a:pt x="30" y="98"/>
                      <a:pt x="56" y="98"/>
                    </a:cubicBezTo>
                    <a:cubicBezTo>
                      <a:pt x="82" y="98"/>
                      <a:pt x="103" y="92"/>
                      <a:pt x="103" y="86"/>
                    </a:cubicBezTo>
                    <a:cubicBezTo>
                      <a:pt x="103" y="85"/>
                      <a:pt x="102" y="83"/>
                      <a:pt x="100" y="82"/>
                    </a:cubicBezTo>
                    <a:close/>
                    <a:moveTo>
                      <a:pt x="29" y="4"/>
                    </a:moveTo>
                    <a:cubicBezTo>
                      <a:pt x="34" y="4"/>
                      <a:pt x="39" y="9"/>
                      <a:pt x="39" y="14"/>
                    </a:cubicBezTo>
                    <a:cubicBezTo>
                      <a:pt x="39" y="20"/>
                      <a:pt x="34" y="24"/>
                      <a:pt x="29" y="24"/>
                    </a:cubicBezTo>
                    <a:cubicBezTo>
                      <a:pt x="23" y="24"/>
                      <a:pt x="19" y="20"/>
                      <a:pt x="19" y="14"/>
                    </a:cubicBezTo>
                    <a:cubicBezTo>
                      <a:pt x="19" y="9"/>
                      <a:pt x="23" y="4"/>
                      <a:pt x="29" y="4"/>
                    </a:cubicBezTo>
                    <a:close/>
                    <a:moveTo>
                      <a:pt x="83" y="4"/>
                    </a:moveTo>
                    <a:cubicBezTo>
                      <a:pt x="78" y="4"/>
                      <a:pt x="73" y="9"/>
                      <a:pt x="73" y="14"/>
                    </a:cubicBezTo>
                    <a:cubicBezTo>
                      <a:pt x="73" y="20"/>
                      <a:pt x="78" y="24"/>
                      <a:pt x="83" y="24"/>
                    </a:cubicBezTo>
                    <a:cubicBezTo>
                      <a:pt x="89" y="24"/>
                      <a:pt x="93" y="20"/>
                      <a:pt x="93" y="14"/>
                    </a:cubicBezTo>
                    <a:cubicBezTo>
                      <a:pt x="93" y="9"/>
                      <a:pt x="89" y="4"/>
                      <a:pt x="83" y="4"/>
                    </a:cubicBezTo>
                    <a:close/>
                    <a:moveTo>
                      <a:pt x="73" y="62"/>
                    </a:moveTo>
                    <a:cubicBezTo>
                      <a:pt x="73" y="89"/>
                      <a:pt x="73" y="89"/>
                      <a:pt x="73" y="89"/>
                    </a:cubicBezTo>
                    <a:cubicBezTo>
                      <a:pt x="80" y="89"/>
                      <a:pt x="80" y="89"/>
                      <a:pt x="80" y="89"/>
                    </a:cubicBezTo>
                    <a:cubicBezTo>
                      <a:pt x="83" y="70"/>
                      <a:pt x="83" y="70"/>
                      <a:pt x="83" y="70"/>
                    </a:cubicBezTo>
                    <a:cubicBezTo>
                      <a:pt x="86" y="89"/>
                      <a:pt x="86" y="89"/>
                      <a:pt x="86" y="89"/>
                    </a:cubicBezTo>
                    <a:cubicBezTo>
                      <a:pt x="94" y="89"/>
                      <a:pt x="94" y="89"/>
                      <a:pt x="94" y="89"/>
                    </a:cubicBezTo>
                    <a:cubicBezTo>
                      <a:pt x="94" y="59"/>
                      <a:pt x="94" y="59"/>
                      <a:pt x="94" y="59"/>
                    </a:cubicBezTo>
                    <a:cubicBezTo>
                      <a:pt x="97" y="58"/>
                      <a:pt x="99" y="55"/>
                      <a:pt x="99" y="51"/>
                    </a:cubicBezTo>
                    <a:cubicBezTo>
                      <a:pt x="99" y="36"/>
                      <a:pt x="99" y="36"/>
                      <a:pt x="99" y="36"/>
                    </a:cubicBezTo>
                    <a:cubicBezTo>
                      <a:pt x="99" y="30"/>
                      <a:pt x="95" y="26"/>
                      <a:pt x="89" y="26"/>
                    </a:cubicBezTo>
                    <a:cubicBezTo>
                      <a:pt x="78" y="26"/>
                      <a:pt x="78" y="26"/>
                      <a:pt x="78" y="26"/>
                    </a:cubicBezTo>
                    <a:cubicBezTo>
                      <a:pt x="77" y="26"/>
                      <a:pt x="76" y="26"/>
                      <a:pt x="75" y="26"/>
                    </a:cubicBezTo>
                    <a:cubicBezTo>
                      <a:pt x="77" y="29"/>
                      <a:pt x="78" y="32"/>
                      <a:pt x="78" y="35"/>
                    </a:cubicBezTo>
                    <a:cubicBezTo>
                      <a:pt x="78" y="51"/>
                      <a:pt x="78" y="51"/>
                      <a:pt x="78" y="51"/>
                    </a:cubicBezTo>
                    <a:cubicBezTo>
                      <a:pt x="78" y="55"/>
                      <a:pt x="76" y="59"/>
                      <a:pt x="73" y="62"/>
                    </a:cubicBezTo>
                    <a:close/>
                    <a:moveTo>
                      <a:pt x="56" y="0"/>
                    </a:moveTo>
                    <a:cubicBezTo>
                      <a:pt x="62" y="0"/>
                      <a:pt x="67" y="5"/>
                      <a:pt x="67" y="11"/>
                    </a:cubicBezTo>
                    <a:cubicBezTo>
                      <a:pt x="67" y="17"/>
                      <a:pt x="62" y="22"/>
                      <a:pt x="56" y="22"/>
                    </a:cubicBezTo>
                    <a:cubicBezTo>
                      <a:pt x="50" y="22"/>
                      <a:pt x="45" y="17"/>
                      <a:pt x="45" y="11"/>
                    </a:cubicBezTo>
                    <a:cubicBezTo>
                      <a:pt x="45" y="5"/>
                      <a:pt x="50" y="0"/>
                      <a:pt x="56" y="0"/>
                    </a:cubicBezTo>
                    <a:close/>
                    <a:moveTo>
                      <a:pt x="67" y="60"/>
                    </a:moveTo>
                    <a:cubicBezTo>
                      <a:pt x="70" y="59"/>
                      <a:pt x="73" y="55"/>
                      <a:pt x="73" y="51"/>
                    </a:cubicBezTo>
                    <a:cubicBezTo>
                      <a:pt x="73" y="35"/>
                      <a:pt x="73" y="35"/>
                      <a:pt x="73" y="35"/>
                    </a:cubicBezTo>
                    <a:cubicBezTo>
                      <a:pt x="73" y="29"/>
                      <a:pt x="68" y="24"/>
                      <a:pt x="62" y="24"/>
                    </a:cubicBezTo>
                    <a:cubicBezTo>
                      <a:pt x="49" y="24"/>
                      <a:pt x="49" y="24"/>
                      <a:pt x="49" y="24"/>
                    </a:cubicBezTo>
                    <a:cubicBezTo>
                      <a:pt x="44" y="24"/>
                      <a:pt x="39" y="29"/>
                      <a:pt x="39" y="35"/>
                    </a:cubicBezTo>
                    <a:cubicBezTo>
                      <a:pt x="39" y="51"/>
                      <a:pt x="39" y="51"/>
                      <a:pt x="39" y="51"/>
                    </a:cubicBezTo>
                    <a:cubicBezTo>
                      <a:pt x="39" y="55"/>
                      <a:pt x="41" y="59"/>
                      <a:pt x="45" y="60"/>
                    </a:cubicBezTo>
                    <a:cubicBezTo>
                      <a:pt x="45" y="93"/>
                      <a:pt x="45" y="93"/>
                      <a:pt x="45" y="93"/>
                    </a:cubicBezTo>
                    <a:cubicBezTo>
                      <a:pt x="53" y="93"/>
                      <a:pt x="53" y="93"/>
                      <a:pt x="53" y="93"/>
                    </a:cubicBezTo>
                    <a:cubicBezTo>
                      <a:pt x="56" y="72"/>
                      <a:pt x="56" y="72"/>
                      <a:pt x="56" y="72"/>
                    </a:cubicBezTo>
                    <a:cubicBezTo>
                      <a:pt x="59" y="93"/>
                      <a:pt x="59" y="93"/>
                      <a:pt x="59" y="93"/>
                    </a:cubicBezTo>
                    <a:cubicBezTo>
                      <a:pt x="67" y="93"/>
                      <a:pt x="67" y="93"/>
                      <a:pt x="67" y="93"/>
                    </a:cubicBezTo>
                    <a:cubicBezTo>
                      <a:pt x="67" y="60"/>
                      <a:pt x="67" y="60"/>
                      <a:pt x="67" y="60"/>
                    </a:cubicBezTo>
                    <a:close/>
                    <a:moveTo>
                      <a:pt x="39" y="62"/>
                    </a:moveTo>
                    <a:cubicBezTo>
                      <a:pt x="36" y="59"/>
                      <a:pt x="34" y="55"/>
                      <a:pt x="34" y="51"/>
                    </a:cubicBezTo>
                    <a:cubicBezTo>
                      <a:pt x="34" y="35"/>
                      <a:pt x="34" y="35"/>
                      <a:pt x="34" y="35"/>
                    </a:cubicBezTo>
                    <a:cubicBezTo>
                      <a:pt x="34" y="32"/>
                      <a:pt x="35" y="29"/>
                      <a:pt x="37" y="26"/>
                    </a:cubicBezTo>
                    <a:cubicBezTo>
                      <a:pt x="36" y="26"/>
                      <a:pt x="35" y="26"/>
                      <a:pt x="34" y="26"/>
                    </a:cubicBezTo>
                    <a:cubicBezTo>
                      <a:pt x="23" y="26"/>
                      <a:pt x="23" y="26"/>
                      <a:pt x="23" y="26"/>
                    </a:cubicBezTo>
                    <a:cubicBezTo>
                      <a:pt x="17" y="26"/>
                      <a:pt x="13" y="30"/>
                      <a:pt x="13" y="36"/>
                    </a:cubicBezTo>
                    <a:cubicBezTo>
                      <a:pt x="13" y="51"/>
                      <a:pt x="13" y="51"/>
                      <a:pt x="13" y="51"/>
                    </a:cubicBezTo>
                    <a:cubicBezTo>
                      <a:pt x="13" y="55"/>
                      <a:pt x="15" y="58"/>
                      <a:pt x="18" y="59"/>
                    </a:cubicBezTo>
                    <a:cubicBezTo>
                      <a:pt x="18" y="89"/>
                      <a:pt x="18" y="89"/>
                      <a:pt x="18" y="89"/>
                    </a:cubicBezTo>
                    <a:cubicBezTo>
                      <a:pt x="26" y="89"/>
                      <a:pt x="26" y="89"/>
                      <a:pt x="26" y="89"/>
                    </a:cubicBezTo>
                    <a:cubicBezTo>
                      <a:pt x="29" y="70"/>
                      <a:pt x="29" y="70"/>
                      <a:pt x="29" y="70"/>
                    </a:cubicBezTo>
                    <a:cubicBezTo>
                      <a:pt x="32" y="89"/>
                      <a:pt x="32" y="89"/>
                      <a:pt x="32" y="89"/>
                    </a:cubicBezTo>
                    <a:cubicBezTo>
                      <a:pt x="39" y="89"/>
                      <a:pt x="39" y="89"/>
                      <a:pt x="39" y="89"/>
                    </a:cubicBezTo>
                    <a:lnTo>
                      <a:pt x="39" y="6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600">
                  <a:solidFill>
                    <a:schemeClr val="bg1"/>
                  </a:solidFill>
                  <a:latin typeface="微软雅黑" panose="020B0503020204020204" pitchFamily="34" charset="-122"/>
                  <a:ea typeface="微软雅黑" panose="020B0503020204020204" pitchFamily="34" charset="-122"/>
                </a:endParaRPr>
              </a:p>
            </p:txBody>
          </p:sp>
        </p:grpSp>
        <p:grpSp>
          <p:nvGrpSpPr>
            <p:cNvPr id="8" name="组合 7">
              <a:extLst>
                <a:ext uri="{FF2B5EF4-FFF2-40B4-BE49-F238E27FC236}">
                  <a16:creationId xmlns:a16="http://schemas.microsoft.com/office/drawing/2014/main" id="{DF3E56DA-FA0F-4D1C-8CD3-B754B3F0D55A}"/>
                </a:ext>
              </a:extLst>
            </p:cNvPr>
            <p:cNvGrpSpPr/>
            <p:nvPr/>
          </p:nvGrpSpPr>
          <p:grpSpPr>
            <a:xfrm>
              <a:off x="5914118" y="2467519"/>
              <a:ext cx="675000" cy="675000"/>
              <a:chOff x="5826632" y="2467519"/>
              <a:chExt cx="675000" cy="675000"/>
            </a:xfrm>
          </p:grpSpPr>
          <p:sp>
            <p:nvSpPr>
              <p:cNvPr id="33" name="椭圆 32">
                <a:extLst>
                  <a:ext uri="{FF2B5EF4-FFF2-40B4-BE49-F238E27FC236}">
                    <a16:creationId xmlns:a16="http://schemas.microsoft.com/office/drawing/2014/main" id="{C8258403-A47C-462C-B35A-53BB54B12374}"/>
                  </a:ext>
                </a:extLst>
              </p:cNvPr>
              <p:cNvSpPr/>
              <p:nvPr/>
            </p:nvSpPr>
            <p:spPr>
              <a:xfrm>
                <a:off x="5826632" y="2467519"/>
                <a:ext cx="675000" cy="67500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34" name="Freeform 41">
                <a:extLst>
                  <a:ext uri="{FF2B5EF4-FFF2-40B4-BE49-F238E27FC236}">
                    <a16:creationId xmlns:a16="http://schemas.microsoft.com/office/drawing/2014/main" id="{7437C4AF-2199-492E-9390-631664524D2E}"/>
                  </a:ext>
                </a:extLst>
              </p:cNvPr>
              <p:cNvSpPr>
                <a:spLocks noEditPoints="1"/>
              </p:cNvSpPr>
              <p:nvPr/>
            </p:nvSpPr>
            <p:spPr bwMode="auto">
              <a:xfrm>
                <a:off x="6036736" y="2681195"/>
                <a:ext cx="254793" cy="247649"/>
              </a:xfrm>
              <a:custGeom>
                <a:avLst/>
                <a:gdLst>
                  <a:gd name="T0" fmla="*/ 35 w 69"/>
                  <a:gd name="T1" fmla="*/ 0 h 67"/>
                  <a:gd name="T2" fmla="*/ 56 w 69"/>
                  <a:gd name="T3" fmla="*/ 0 h 67"/>
                  <a:gd name="T4" fmla="*/ 54 w 69"/>
                  <a:gd name="T5" fmla="*/ 6 h 67"/>
                  <a:gd name="T6" fmla="*/ 69 w 69"/>
                  <a:gd name="T7" fmla="*/ 6 h 67"/>
                  <a:gd name="T8" fmla="*/ 67 w 69"/>
                  <a:gd name="T9" fmla="*/ 22 h 67"/>
                  <a:gd name="T10" fmla="*/ 55 w 69"/>
                  <a:gd name="T11" fmla="*/ 36 h 67"/>
                  <a:gd name="T12" fmla="*/ 59 w 69"/>
                  <a:gd name="T13" fmla="*/ 39 h 67"/>
                  <a:gd name="T14" fmla="*/ 51 w 69"/>
                  <a:gd name="T15" fmla="*/ 41 h 67"/>
                  <a:gd name="T16" fmla="*/ 51 w 69"/>
                  <a:gd name="T17" fmla="*/ 37 h 67"/>
                  <a:gd name="T18" fmla="*/ 45 w 69"/>
                  <a:gd name="T19" fmla="*/ 47 h 67"/>
                  <a:gd name="T20" fmla="*/ 45 w 69"/>
                  <a:gd name="T21" fmla="*/ 59 h 67"/>
                  <a:gd name="T22" fmla="*/ 53 w 69"/>
                  <a:gd name="T23" fmla="*/ 67 h 67"/>
                  <a:gd name="T24" fmla="*/ 21 w 69"/>
                  <a:gd name="T25" fmla="*/ 59 h 67"/>
                  <a:gd name="T26" fmla="*/ 27 w 69"/>
                  <a:gd name="T27" fmla="*/ 59 h 67"/>
                  <a:gd name="T28" fmla="*/ 34 w 69"/>
                  <a:gd name="T29" fmla="*/ 57 h 67"/>
                  <a:gd name="T30" fmla="*/ 30 w 69"/>
                  <a:gd name="T31" fmla="*/ 47 h 67"/>
                  <a:gd name="T32" fmla="*/ 27 w 69"/>
                  <a:gd name="T33" fmla="*/ 42 h 67"/>
                  <a:gd name="T34" fmla="*/ 19 w 69"/>
                  <a:gd name="T35" fmla="*/ 39 h 67"/>
                  <a:gd name="T36" fmla="*/ 16 w 69"/>
                  <a:gd name="T37" fmla="*/ 40 h 67"/>
                  <a:gd name="T38" fmla="*/ 12 w 69"/>
                  <a:gd name="T39" fmla="*/ 35 h 67"/>
                  <a:gd name="T40" fmla="*/ 15 w 69"/>
                  <a:gd name="T41" fmla="*/ 34 h 67"/>
                  <a:gd name="T42" fmla="*/ 1 w 69"/>
                  <a:gd name="T43" fmla="*/ 8 h 67"/>
                  <a:gd name="T44" fmla="*/ 2 w 69"/>
                  <a:gd name="T45" fmla="*/ 6 h 67"/>
                  <a:gd name="T46" fmla="*/ 17 w 69"/>
                  <a:gd name="T47" fmla="*/ 6 h 67"/>
                  <a:gd name="T48" fmla="*/ 24 w 69"/>
                  <a:gd name="T49" fmla="*/ 4 h 67"/>
                  <a:gd name="T50" fmla="*/ 29 w 69"/>
                  <a:gd name="T51" fmla="*/ 35 h 67"/>
                  <a:gd name="T52" fmla="*/ 24 w 69"/>
                  <a:gd name="T53" fmla="*/ 4 h 67"/>
                  <a:gd name="T54" fmla="*/ 53 w 69"/>
                  <a:gd name="T55" fmla="*/ 30 h 67"/>
                  <a:gd name="T56" fmla="*/ 65 w 69"/>
                  <a:gd name="T57" fmla="*/ 10 h 67"/>
                  <a:gd name="T58" fmla="*/ 55 w 69"/>
                  <a:gd name="T59" fmla="*/ 15 h 67"/>
                  <a:gd name="T60" fmla="*/ 17 w 69"/>
                  <a:gd name="T61" fmla="*/ 30 h 67"/>
                  <a:gd name="T62" fmla="*/ 14 w 69"/>
                  <a:gd name="T63" fmla="*/ 15 h 67"/>
                  <a:gd name="T64" fmla="*/ 4 w 69"/>
                  <a:gd name="T65" fmla="*/ 10 h 67"/>
                  <a:gd name="T66" fmla="*/ 17 w 69"/>
                  <a:gd name="T67" fmla="*/ 3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67">
                    <a:moveTo>
                      <a:pt x="14" y="0"/>
                    </a:moveTo>
                    <a:cubicBezTo>
                      <a:pt x="35" y="0"/>
                      <a:pt x="35" y="0"/>
                      <a:pt x="35" y="0"/>
                    </a:cubicBezTo>
                    <a:cubicBezTo>
                      <a:pt x="35" y="0"/>
                      <a:pt x="35" y="0"/>
                      <a:pt x="35" y="0"/>
                    </a:cubicBezTo>
                    <a:cubicBezTo>
                      <a:pt x="56" y="0"/>
                      <a:pt x="56" y="0"/>
                      <a:pt x="56" y="0"/>
                    </a:cubicBezTo>
                    <a:cubicBezTo>
                      <a:pt x="55" y="2"/>
                      <a:pt x="54" y="4"/>
                      <a:pt x="53" y="6"/>
                    </a:cubicBezTo>
                    <a:cubicBezTo>
                      <a:pt x="54" y="6"/>
                      <a:pt x="54" y="6"/>
                      <a:pt x="54" y="6"/>
                    </a:cubicBezTo>
                    <a:cubicBezTo>
                      <a:pt x="67" y="6"/>
                      <a:pt x="67" y="6"/>
                      <a:pt x="67" y="6"/>
                    </a:cubicBezTo>
                    <a:cubicBezTo>
                      <a:pt x="69" y="6"/>
                      <a:pt x="69" y="6"/>
                      <a:pt x="69" y="6"/>
                    </a:cubicBezTo>
                    <a:cubicBezTo>
                      <a:pt x="69" y="8"/>
                      <a:pt x="69" y="8"/>
                      <a:pt x="69" y="8"/>
                    </a:cubicBezTo>
                    <a:cubicBezTo>
                      <a:pt x="69" y="12"/>
                      <a:pt x="69" y="17"/>
                      <a:pt x="67" y="22"/>
                    </a:cubicBezTo>
                    <a:cubicBezTo>
                      <a:pt x="65" y="27"/>
                      <a:pt x="62" y="31"/>
                      <a:pt x="55" y="34"/>
                    </a:cubicBezTo>
                    <a:cubicBezTo>
                      <a:pt x="55" y="36"/>
                      <a:pt x="55" y="36"/>
                      <a:pt x="55" y="36"/>
                    </a:cubicBezTo>
                    <a:cubicBezTo>
                      <a:pt x="57" y="35"/>
                      <a:pt x="57" y="35"/>
                      <a:pt x="57" y="35"/>
                    </a:cubicBezTo>
                    <a:cubicBezTo>
                      <a:pt x="59" y="39"/>
                      <a:pt x="59" y="39"/>
                      <a:pt x="59" y="39"/>
                    </a:cubicBezTo>
                    <a:cubicBezTo>
                      <a:pt x="53" y="40"/>
                      <a:pt x="53" y="40"/>
                      <a:pt x="53" y="40"/>
                    </a:cubicBezTo>
                    <a:cubicBezTo>
                      <a:pt x="51" y="41"/>
                      <a:pt x="51" y="41"/>
                      <a:pt x="51" y="41"/>
                    </a:cubicBezTo>
                    <a:cubicBezTo>
                      <a:pt x="51" y="39"/>
                      <a:pt x="51" y="39"/>
                      <a:pt x="51" y="39"/>
                    </a:cubicBezTo>
                    <a:cubicBezTo>
                      <a:pt x="51" y="37"/>
                      <a:pt x="51" y="37"/>
                      <a:pt x="51" y="37"/>
                    </a:cubicBezTo>
                    <a:cubicBezTo>
                      <a:pt x="50" y="38"/>
                      <a:pt x="48" y="40"/>
                      <a:pt x="45" y="41"/>
                    </a:cubicBezTo>
                    <a:cubicBezTo>
                      <a:pt x="45" y="47"/>
                      <a:pt x="45" y="47"/>
                      <a:pt x="45" y="47"/>
                    </a:cubicBezTo>
                    <a:cubicBezTo>
                      <a:pt x="41" y="47"/>
                      <a:pt x="41" y="47"/>
                      <a:pt x="41" y="47"/>
                    </a:cubicBezTo>
                    <a:cubicBezTo>
                      <a:pt x="41" y="52"/>
                      <a:pt x="42" y="56"/>
                      <a:pt x="45" y="59"/>
                    </a:cubicBezTo>
                    <a:cubicBezTo>
                      <a:pt x="50" y="59"/>
                      <a:pt x="50" y="59"/>
                      <a:pt x="50" y="59"/>
                    </a:cubicBezTo>
                    <a:cubicBezTo>
                      <a:pt x="53" y="67"/>
                      <a:pt x="53" y="67"/>
                      <a:pt x="53" y="67"/>
                    </a:cubicBezTo>
                    <a:cubicBezTo>
                      <a:pt x="18" y="67"/>
                      <a:pt x="18" y="67"/>
                      <a:pt x="18" y="67"/>
                    </a:cubicBezTo>
                    <a:cubicBezTo>
                      <a:pt x="21" y="59"/>
                      <a:pt x="21" y="59"/>
                      <a:pt x="21" y="59"/>
                    </a:cubicBezTo>
                    <a:cubicBezTo>
                      <a:pt x="25" y="59"/>
                      <a:pt x="25" y="59"/>
                      <a:pt x="25" y="59"/>
                    </a:cubicBezTo>
                    <a:cubicBezTo>
                      <a:pt x="27" y="59"/>
                      <a:pt x="27" y="59"/>
                      <a:pt x="27" y="59"/>
                    </a:cubicBezTo>
                    <a:cubicBezTo>
                      <a:pt x="34" y="59"/>
                      <a:pt x="34" y="59"/>
                      <a:pt x="34" y="59"/>
                    </a:cubicBezTo>
                    <a:cubicBezTo>
                      <a:pt x="34" y="57"/>
                      <a:pt x="34" y="57"/>
                      <a:pt x="34" y="57"/>
                    </a:cubicBezTo>
                    <a:cubicBezTo>
                      <a:pt x="29" y="56"/>
                      <a:pt x="29" y="56"/>
                      <a:pt x="29" y="56"/>
                    </a:cubicBezTo>
                    <a:cubicBezTo>
                      <a:pt x="30" y="53"/>
                      <a:pt x="31" y="51"/>
                      <a:pt x="30" y="47"/>
                    </a:cubicBezTo>
                    <a:cubicBezTo>
                      <a:pt x="27" y="47"/>
                      <a:pt x="27" y="47"/>
                      <a:pt x="27" y="47"/>
                    </a:cubicBezTo>
                    <a:cubicBezTo>
                      <a:pt x="27" y="42"/>
                      <a:pt x="27" y="42"/>
                      <a:pt x="27" y="42"/>
                    </a:cubicBezTo>
                    <a:cubicBezTo>
                      <a:pt x="23" y="40"/>
                      <a:pt x="20" y="38"/>
                      <a:pt x="19" y="36"/>
                    </a:cubicBezTo>
                    <a:cubicBezTo>
                      <a:pt x="19" y="39"/>
                      <a:pt x="19" y="39"/>
                      <a:pt x="19" y="39"/>
                    </a:cubicBezTo>
                    <a:cubicBezTo>
                      <a:pt x="19" y="41"/>
                      <a:pt x="19" y="41"/>
                      <a:pt x="19" y="41"/>
                    </a:cubicBezTo>
                    <a:cubicBezTo>
                      <a:pt x="16" y="40"/>
                      <a:pt x="16" y="40"/>
                      <a:pt x="16" y="40"/>
                    </a:cubicBezTo>
                    <a:cubicBezTo>
                      <a:pt x="11" y="39"/>
                      <a:pt x="11" y="39"/>
                      <a:pt x="11" y="39"/>
                    </a:cubicBezTo>
                    <a:cubicBezTo>
                      <a:pt x="12" y="35"/>
                      <a:pt x="12" y="35"/>
                      <a:pt x="12" y="35"/>
                    </a:cubicBezTo>
                    <a:cubicBezTo>
                      <a:pt x="15" y="36"/>
                      <a:pt x="15" y="36"/>
                      <a:pt x="15" y="36"/>
                    </a:cubicBezTo>
                    <a:cubicBezTo>
                      <a:pt x="15" y="34"/>
                      <a:pt x="15" y="34"/>
                      <a:pt x="15" y="34"/>
                    </a:cubicBezTo>
                    <a:cubicBezTo>
                      <a:pt x="8" y="31"/>
                      <a:pt x="5" y="27"/>
                      <a:pt x="3" y="22"/>
                    </a:cubicBezTo>
                    <a:cubicBezTo>
                      <a:pt x="1" y="17"/>
                      <a:pt x="0" y="12"/>
                      <a:pt x="1" y="8"/>
                    </a:cubicBezTo>
                    <a:cubicBezTo>
                      <a:pt x="1" y="6"/>
                      <a:pt x="1" y="6"/>
                      <a:pt x="1" y="6"/>
                    </a:cubicBezTo>
                    <a:cubicBezTo>
                      <a:pt x="2" y="6"/>
                      <a:pt x="2" y="6"/>
                      <a:pt x="2" y="6"/>
                    </a:cubicBezTo>
                    <a:cubicBezTo>
                      <a:pt x="16" y="6"/>
                      <a:pt x="16" y="6"/>
                      <a:pt x="16" y="6"/>
                    </a:cubicBezTo>
                    <a:cubicBezTo>
                      <a:pt x="17" y="6"/>
                      <a:pt x="17" y="6"/>
                      <a:pt x="17" y="6"/>
                    </a:cubicBezTo>
                    <a:cubicBezTo>
                      <a:pt x="16" y="4"/>
                      <a:pt x="15" y="2"/>
                      <a:pt x="14" y="0"/>
                    </a:cubicBezTo>
                    <a:close/>
                    <a:moveTo>
                      <a:pt x="24" y="4"/>
                    </a:moveTo>
                    <a:cubicBezTo>
                      <a:pt x="24" y="13"/>
                      <a:pt x="24" y="21"/>
                      <a:pt x="23" y="29"/>
                    </a:cubicBezTo>
                    <a:cubicBezTo>
                      <a:pt x="23" y="33"/>
                      <a:pt x="27" y="33"/>
                      <a:pt x="29" y="35"/>
                    </a:cubicBezTo>
                    <a:cubicBezTo>
                      <a:pt x="30" y="4"/>
                      <a:pt x="30" y="4"/>
                      <a:pt x="30" y="4"/>
                    </a:cubicBezTo>
                    <a:cubicBezTo>
                      <a:pt x="28" y="4"/>
                      <a:pt x="26" y="4"/>
                      <a:pt x="24" y="4"/>
                    </a:cubicBezTo>
                    <a:close/>
                    <a:moveTo>
                      <a:pt x="52" y="15"/>
                    </a:moveTo>
                    <a:cubicBezTo>
                      <a:pt x="52" y="21"/>
                      <a:pt x="53" y="26"/>
                      <a:pt x="53" y="30"/>
                    </a:cubicBezTo>
                    <a:cubicBezTo>
                      <a:pt x="59" y="28"/>
                      <a:pt x="62" y="24"/>
                      <a:pt x="64" y="20"/>
                    </a:cubicBezTo>
                    <a:cubicBezTo>
                      <a:pt x="65" y="17"/>
                      <a:pt x="65" y="13"/>
                      <a:pt x="65" y="10"/>
                    </a:cubicBezTo>
                    <a:cubicBezTo>
                      <a:pt x="55" y="10"/>
                      <a:pt x="55" y="10"/>
                      <a:pt x="55" y="10"/>
                    </a:cubicBezTo>
                    <a:cubicBezTo>
                      <a:pt x="55" y="15"/>
                      <a:pt x="55" y="15"/>
                      <a:pt x="55" y="15"/>
                    </a:cubicBezTo>
                    <a:cubicBezTo>
                      <a:pt x="52" y="15"/>
                      <a:pt x="52" y="15"/>
                      <a:pt x="52" y="15"/>
                    </a:cubicBezTo>
                    <a:close/>
                    <a:moveTo>
                      <a:pt x="17" y="30"/>
                    </a:moveTo>
                    <a:cubicBezTo>
                      <a:pt x="17" y="26"/>
                      <a:pt x="18" y="21"/>
                      <a:pt x="18" y="15"/>
                    </a:cubicBezTo>
                    <a:cubicBezTo>
                      <a:pt x="14" y="15"/>
                      <a:pt x="14" y="15"/>
                      <a:pt x="14" y="15"/>
                    </a:cubicBezTo>
                    <a:cubicBezTo>
                      <a:pt x="14" y="10"/>
                      <a:pt x="14" y="10"/>
                      <a:pt x="14" y="10"/>
                    </a:cubicBezTo>
                    <a:cubicBezTo>
                      <a:pt x="4" y="10"/>
                      <a:pt x="4" y="10"/>
                      <a:pt x="4" y="10"/>
                    </a:cubicBezTo>
                    <a:cubicBezTo>
                      <a:pt x="4" y="13"/>
                      <a:pt x="5" y="17"/>
                      <a:pt x="6" y="20"/>
                    </a:cubicBezTo>
                    <a:cubicBezTo>
                      <a:pt x="8" y="24"/>
                      <a:pt x="11" y="28"/>
                      <a:pt x="17" y="3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600">
                  <a:solidFill>
                    <a:schemeClr val="bg1"/>
                  </a:solidFill>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4059EB91-E1E6-4592-8A77-4EAE25086BE7}"/>
                </a:ext>
              </a:extLst>
            </p:cNvPr>
            <p:cNvGrpSpPr/>
            <p:nvPr/>
          </p:nvGrpSpPr>
          <p:grpSpPr>
            <a:xfrm>
              <a:off x="1079879" y="3838991"/>
              <a:ext cx="675000" cy="675000"/>
              <a:chOff x="992393" y="3838991"/>
              <a:chExt cx="675000" cy="675000"/>
            </a:xfrm>
          </p:grpSpPr>
          <p:sp>
            <p:nvSpPr>
              <p:cNvPr id="31" name="椭圆 30">
                <a:extLst>
                  <a:ext uri="{FF2B5EF4-FFF2-40B4-BE49-F238E27FC236}">
                    <a16:creationId xmlns:a16="http://schemas.microsoft.com/office/drawing/2014/main" id="{7D5B3AA0-5019-4975-A128-5E5ECC7C8B7E}"/>
                  </a:ext>
                </a:extLst>
              </p:cNvPr>
              <p:cNvSpPr/>
              <p:nvPr/>
            </p:nvSpPr>
            <p:spPr>
              <a:xfrm>
                <a:off x="992393" y="3838991"/>
                <a:ext cx="675000" cy="67500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32" name="Freeform 37">
                <a:extLst>
                  <a:ext uri="{FF2B5EF4-FFF2-40B4-BE49-F238E27FC236}">
                    <a16:creationId xmlns:a16="http://schemas.microsoft.com/office/drawing/2014/main" id="{28143026-A351-46AD-8200-43B36DE12892}"/>
                  </a:ext>
                </a:extLst>
              </p:cNvPr>
              <p:cNvSpPr>
                <a:spLocks noEditPoints="1"/>
              </p:cNvSpPr>
              <p:nvPr/>
            </p:nvSpPr>
            <p:spPr bwMode="auto">
              <a:xfrm>
                <a:off x="1179930" y="4025079"/>
                <a:ext cx="299927" cy="302825"/>
              </a:xfrm>
              <a:custGeom>
                <a:avLst/>
                <a:gdLst>
                  <a:gd name="T0" fmla="*/ 80 w 85"/>
                  <a:gd name="T1" fmla="*/ 53 h 85"/>
                  <a:gd name="T2" fmla="*/ 80 w 85"/>
                  <a:gd name="T3" fmla="*/ 80 h 85"/>
                  <a:gd name="T4" fmla="*/ 74 w 85"/>
                  <a:gd name="T5" fmla="*/ 85 h 85"/>
                  <a:gd name="T6" fmla="*/ 10 w 85"/>
                  <a:gd name="T7" fmla="*/ 85 h 85"/>
                  <a:gd name="T8" fmla="*/ 5 w 85"/>
                  <a:gd name="T9" fmla="*/ 80 h 85"/>
                  <a:gd name="T10" fmla="*/ 5 w 85"/>
                  <a:gd name="T11" fmla="*/ 53 h 85"/>
                  <a:gd name="T12" fmla="*/ 17 w 85"/>
                  <a:gd name="T13" fmla="*/ 56 h 85"/>
                  <a:gd name="T14" fmla="*/ 17 w 85"/>
                  <a:gd name="T15" fmla="*/ 61 h 85"/>
                  <a:gd name="T16" fmla="*/ 21 w 85"/>
                  <a:gd name="T17" fmla="*/ 61 h 85"/>
                  <a:gd name="T18" fmla="*/ 21 w 85"/>
                  <a:gd name="T19" fmla="*/ 68 h 85"/>
                  <a:gd name="T20" fmla="*/ 27 w 85"/>
                  <a:gd name="T21" fmla="*/ 68 h 85"/>
                  <a:gd name="T22" fmla="*/ 27 w 85"/>
                  <a:gd name="T23" fmla="*/ 61 h 85"/>
                  <a:gd name="T24" fmla="*/ 30 w 85"/>
                  <a:gd name="T25" fmla="*/ 61 h 85"/>
                  <a:gd name="T26" fmla="*/ 30 w 85"/>
                  <a:gd name="T27" fmla="*/ 57 h 85"/>
                  <a:gd name="T28" fmla="*/ 54 w 85"/>
                  <a:gd name="T29" fmla="*/ 57 h 85"/>
                  <a:gd name="T30" fmla="*/ 54 w 85"/>
                  <a:gd name="T31" fmla="*/ 61 h 85"/>
                  <a:gd name="T32" fmla="*/ 57 w 85"/>
                  <a:gd name="T33" fmla="*/ 61 h 85"/>
                  <a:gd name="T34" fmla="*/ 57 w 85"/>
                  <a:gd name="T35" fmla="*/ 68 h 85"/>
                  <a:gd name="T36" fmla="*/ 63 w 85"/>
                  <a:gd name="T37" fmla="*/ 68 h 85"/>
                  <a:gd name="T38" fmla="*/ 63 w 85"/>
                  <a:gd name="T39" fmla="*/ 61 h 85"/>
                  <a:gd name="T40" fmla="*/ 66 w 85"/>
                  <a:gd name="T41" fmla="*/ 61 h 85"/>
                  <a:gd name="T42" fmla="*/ 66 w 85"/>
                  <a:gd name="T43" fmla="*/ 56 h 85"/>
                  <a:gd name="T44" fmla="*/ 80 w 85"/>
                  <a:gd name="T45" fmla="*/ 53 h 85"/>
                  <a:gd name="T46" fmla="*/ 31 w 85"/>
                  <a:gd name="T47" fmla="*/ 0 h 85"/>
                  <a:gd name="T48" fmla="*/ 54 w 85"/>
                  <a:gd name="T49" fmla="*/ 0 h 85"/>
                  <a:gd name="T50" fmla="*/ 61 w 85"/>
                  <a:gd name="T51" fmla="*/ 7 h 85"/>
                  <a:gd name="T52" fmla="*/ 61 w 85"/>
                  <a:gd name="T53" fmla="*/ 16 h 85"/>
                  <a:gd name="T54" fmla="*/ 53 w 85"/>
                  <a:gd name="T55" fmla="*/ 16 h 85"/>
                  <a:gd name="T56" fmla="*/ 53 w 85"/>
                  <a:gd name="T57" fmla="*/ 8 h 85"/>
                  <a:gd name="T58" fmla="*/ 32 w 85"/>
                  <a:gd name="T59" fmla="*/ 8 h 85"/>
                  <a:gd name="T60" fmla="*/ 32 w 85"/>
                  <a:gd name="T61" fmla="*/ 16 h 85"/>
                  <a:gd name="T62" fmla="*/ 24 w 85"/>
                  <a:gd name="T63" fmla="*/ 16 h 85"/>
                  <a:gd name="T64" fmla="*/ 24 w 85"/>
                  <a:gd name="T65" fmla="*/ 7 h 85"/>
                  <a:gd name="T66" fmla="*/ 31 w 85"/>
                  <a:gd name="T67" fmla="*/ 0 h 85"/>
                  <a:gd name="T68" fmla="*/ 0 w 85"/>
                  <a:gd name="T69" fmla="*/ 20 h 85"/>
                  <a:gd name="T70" fmla="*/ 0 w 85"/>
                  <a:gd name="T71" fmla="*/ 48 h 85"/>
                  <a:gd name="T72" fmla="*/ 85 w 85"/>
                  <a:gd name="T73" fmla="*/ 48 h 85"/>
                  <a:gd name="T74" fmla="*/ 85 w 85"/>
                  <a:gd name="T75" fmla="*/ 20 h 85"/>
                  <a:gd name="T76" fmla="*/ 0 w 85"/>
                  <a:gd name="T77"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80" y="53"/>
                    </a:moveTo>
                    <a:cubicBezTo>
                      <a:pt x="80" y="80"/>
                      <a:pt x="80" y="80"/>
                      <a:pt x="80" y="80"/>
                    </a:cubicBezTo>
                    <a:cubicBezTo>
                      <a:pt x="80" y="83"/>
                      <a:pt x="78" y="85"/>
                      <a:pt x="74" y="85"/>
                    </a:cubicBezTo>
                    <a:cubicBezTo>
                      <a:pt x="10" y="85"/>
                      <a:pt x="10" y="85"/>
                      <a:pt x="10" y="85"/>
                    </a:cubicBezTo>
                    <a:cubicBezTo>
                      <a:pt x="7" y="85"/>
                      <a:pt x="5" y="83"/>
                      <a:pt x="5" y="80"/>
                    </a:cubicBezTo>
                    <a:cubicBezTo>
                      <a:pt x="5" y="53"/>
                      <a:pt x="5" y="53"/>
                      <a:pt x="5" y="53"/>
                    </a:cubicBezTo>
                    <a:cubicBezTo>
                      <a:pt x="9" y="54"/>
                      <a:pt x="13" y="55"/>
                      <a:pt x="17" y="56"/>
                    </a:cubicBezTo>
                    <a:cubicBezTo>
                      <a:pt x="17" y="61"/>
                      <a:pt x="17" y="61"/>
                      <a:pt x="17" y="61"/>
                    </a:cubicBezTo>
                    <a:cubicBezTo>
                      <a:pt x="21" y="61"/>
                      <a:pt x="21" y="61"/>
                      <a:pt x="21" y="61"/>
                    </a:cubicBezTo>
                    <a:cubicBezTo>
                      <a:pt x="21" y="68"/>
                      <a:pt x="21" y="68"/>
                      <a:pt x="21" y="68"/>
                    </a:cubicBezTo>
                    <a:cubicBezTo>
                      <a:pt x="27" y="68"/>
                      <a:pt x="27" y="68"/>
                      <a:pt x="27" y="68"/>
                    </a:cubicBezTo>
                    <a:cubicBezTo>
                      <a:pt x="27" y="61"/>
                      <a:pt x="27" y="61"/>
                      <a:pt x="27" y="61"/>
                    </a:cubicBezTo>
                    <a:cubicBezTo>
                      <a:pt x="30" y="61"/>
                      <a:pt x="30" y="61"/>
                      <a:pt x="30" y="61"/>
                    </a:cubicBezTo>
                    <a:cubicBezTo>
                      <a:pt x="30" y="57"/>
                      <a:pt x="30" y="57"/>
                      <a:pt x="30" y="57"/>
                    </a:cubicBezTo>
                    <a:cubicBezTo>
                      <a:pt x="38" y="58"/>
                      <a:pt x="46" y="58"/>
                      <a:pt x="54" y="57"/>
                    </a:cubicBezTo>
                    <a:cubicBezTo>
                      <a:pt x="54" y="61"/>
                      <a:pt x="54" y="61"/>
                      <a:pt x="54" y="61"/>
                    </a:cubicBezTo>
                    <a:cubicBezTo>
                      <a:pt x="57" y="61"/>
                      <a:pt x="57" y="61"/>
                      <a:pt x="57" y="61"/>
                    </a:cubicBezTo>
                    <a:cubicBezTo>
                      <a:pt x="57" y="68"/>
                      <a:pt x="57" y="68"/>
                      <a:pt x="57" y="68"/>
                    </a:cubicBezTo>
                    <a:cubicBezTo>
                      <a:pt x="63" y="68"/>
                      <a:pt x="63" y="68"/>
                      <a:pt x="63" y="68"/>
                    </a:cubicBezTo>
                    <a:cubicBezTo>
                      <a:pt x="63" y="61"/>
                      <a:pt x="63" y="61"/>
                      <a:pt x="63" y="61"/>
                    </a:cubicBezTo>
                    <a:cubicBezTo>
                      <a:pt x="66" y="61"/>
                      <a:pt x="66" y="61"/>
                      <a:pt x="66" y="61"/>
                    </a:cubicBezTo>
                    <a:cubicBezTo>
                      <a:pt x="66" y="56"/>
                      <a:pt x="66" y="56"/>
                      <a:pt x="66" y="56"/>
                    </a:cubicBezTo>
                    <a:cubicBezTo>
                      <a:pt x="71" y="55"/>
                      <a:pt x="75" y="54"/>
                      <a:pt x="80" y="53"/>
                    </a:cubicBezTo>
                    <a:close/>
                    <a:moveTo>
                      <a:pt x="31" y="0"/>
                    </a:moveTo>
                    <a:cubicBezTo>
                      <a:pt x="54" y="0"/>
                      <a:pt x="54" y="0"/>
                      <a:pt x="54" y="0"/>
                    </a:cubicBezTo>
                    <a:cubicBezTo>
                      <a:pt x="58" y="0"/>
                      <a:pt x="61" y="3"/>
                      <a:pt x="61" y="7"/>
                    </a:cubicBezTo>
                    <a:cubicBezTo>
                      <a:pt x="61" y="16"/>
                      <a:pt x="61" y="16"/>
                      <a:pt x="61" y="16"/>
                    </a:cubicBezTo>
                    <a:cubicBezTo>
                      <a:pt x="53" y="16"/>
                      <a:pt x="53" y="16"/>
                      <a:pt x="53" y="16"/>
                    </a:cubicBezTo>
                    <a:cubicBezTo>
                      <a:pt x="53" y="8"/>
                      <a:pt x="53" y="8"/>
                      <a:pt x="53" y="8"/>
                    </a:cubicBezTo>
                    <a:cubicBezTo>
                      <a:pt x="32" y="8"/>
                      <a:pt x="32" y="8"/>
                      <a:pt x="32" y="8"/>
                    </a:cubicBezTo>
                    <a:cubicBezTo>
                      <a:pt x="32" y="16"/>
                      <a:pt x="32" y="16"/>
                      <a:pt x="32" y="16"/>
                    </a:cubicBezTo>
                    <a:cubicBezTo>
                      <a:pt x="24" y="16"/>
                      <a:pt x="24" y="16"/>
                      <a:pt x="24" y="16"/>
                    </a:cubicBezTo>
                    <a:cubicBezTo>
                      <a:pt x="24" y="7"/>
                      <a:pt x="24" y="7"/>
                      <a:pt x="24" y="7"/>
                    </a:cubicBezTo>
                    <a:cubicBezTo>
                      <a:pt x="24" y="3"/>
                      <a:pt x="27" y="0"/>
                      <a:pt x="31" y="0"/>
                    </a:cubicBezTo>
                    <a:close/>
                    <a:moveTo>
                      <a:pt x="0" y="20"/>
                    </a:moveTo>
                    <a:cubicBezTo>
                      <a:pt x="0" y="48"/>
                      <a:pt x="0" y="48"/>
                      <a:pt x="0" y="48"/>
                    </a:cubicBezTo>
                    <a:cubicBezTo>
                      <a:pt x="27" y="55"/>
                      <a:pt x="56" y="55"/>
                      <a:pt x="85" y="48"/>
                    </a:cubicBezTo>
                    <a:cubicBezTo>
                      <a:pt x="85" y="20"/>
                      <a:pt x="85" y="20"/>
                      <a:pt x="85" y="20"/>
                    </a:cubicBezTo>
                    <a:lnTo>
                      <a:pt x="0" y="2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600">
                  <a:solidFill>
                    <a:schemeClr val="bg1"/>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5E0AC350-52ED-477E-8749-BD4D1401D10A}"/>
                </a:ext>
              </a:extLst>
            </p:cNvPr>
            <p:cNvGrpSpPr/>
            <p:nvPr/>
          </p:nvGrpSpPr>
          <p:grpSpPr>
            <a:xfrm>
              <a:off x="3496998" y="3838991"/>
              <a:ext cx="675000" cy="675000"/>
              <a:chOff x="3446502" y="3838991"/>
              <a:chExt cx="675000" cy="675000"/>
            </a:xfrm>
          </p:grpSpPr>
          <p:sp>
            <p:nvSpPr>
              <p:cNvPr id="29" name="椭圆 28">
                <a:extLst>
                  <a:ext uri="{FF2B5EF4-FFF2-40B4-BE49-F238E27FC236}">
                    <a16:creationId xmlns:a16="http://schemas.microsoft.com/office/drawing/2014/main" id="{07755328-905D-4686-AEF0-CBAF308C545B}"/>
                  </a:ext>
                </a:extLst>
              </p:cNvPr>
              <p:cNvSpPr/>
              <p:nvPr/>
            </p:nvSpPr>
            <p:spPr>
              <a:xfrm>
                <a:off x="3446502" y="3838991"/>
                <a:ext cx="675000" cy="67500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30" name="Freeform 25">
                <a:extLst>
                  <a:ext uri="{FF2B5EF4-FFF2-40B4-BE49-F238E27FC236}">
                    <a16:creationId xmlns:a16="http://schemas.microsoft.com/office/drawing/2014/main" id="{0E104B16-7591-412F-9F3B-271DF66CCDA0}"/>
                  </a:ext>
                </a:extLst>
              </p:cNvPr>
              <p:cNvSpPr>
                <a:spLocks noEditPoints="1"/>
              </p:cNvSpPr>
              <p:nvPr/>
            </p:nvSpPr>
            <p:spPr bwMode="auto">
              <a:xfrm>
                <a:off x="3557289" y="4025079"/>
                <a:ext cx="453426" cy="302825"/>
              </a:xfrm>
              <a:custGeom>
                <a:avLst/>
                <a:gdLst>
                  <a:gd name="T0" fmla="*/ 10 w 115"/>
                  <a:gd name="T1" fmla="*/ 0 h 76"/>
                  <a:gd name="T2" fmla="*/ 14 w 115"/>
                  <a:gd name="T3" fmla="*/ 42 h 76"/>
                  <a:gd name="T4" fmla="*/ 24 w 115"/>
                  <a:gd name="T5" fmla="*/ 43 h 76"/>
                  <a:gd name="T6" fmla="*/ 54 w 115"/>
                  <a:gd name="T7" fmla="*/ 24 h 76"/>
                  <a:gd name="T8" fmla="*/ 71 w 115"/>
                  <a:gd name="T9" fmla="*/ 28 h 76"/>
                  <a:gd name="T10" fmla="*/ 42 w 115"/>
                  <a:gd name="T11" fmla="*/ 12 h 76"/>
                  <a:gd name="T12" fmla="*/ 26 w 115"/>
                  <a:gd name="T13" fmla="*/ 13 h 76"/>
                  <a:gd name="T14" fmla="*/ 20 w 115"/>
                  <a:gd name="T15" fmla="*/ 22 h 76"/>
                  <a:gd name="T16" fmla="*/ 25 w 115"/>
                  <a:gd name="T17" fmla="*/ 5 h 76"/>
                  <a:gd name="T18" fmla="*/ 115 w 115"/>
                  <a:gd name="T19" fmla="*/ 32 h 76"/>
                  <a:gd name="T20" fmla="*/ 100 w 115"/>
                  <a:gd name="T21" fmla="*/ 38 h 76"/>
                  <a:gd name="T22" fmla="*/ 84 w 115"/>
                  <a:gd name="T23" fmla="*/ 46 h 76"/>
                  <a:gd name="T24" fmla="*/ 74 w 115"/>
                  <a:gd name="T25" fmla="*/ 69 h 76"/>
                  <a:gd name="T26" fmla="*/ 67 w 115"/>
                  <a:gd name="T27" fmla="*/ 76 h 76"/>
                  <a:gd name="T28" fmla="*/ 64 w 115"/>
                  <a:gd name="T29" fmla="*/ 64 h 76"/>
                  <a:gd name="T30" fmla="*/ 53 w 115"/>
                  <a:gd name="T31" fmla="*/ 73 h 76"/>
                  <a:gd name="T32" fmla="*/ 53 w 115"/>
                  <a:gd name="T33" fmla="*/ 59 h 76"/>
                  <a:gd name="T34" fmla="*/ 40 w 115"/>
                  <a:gd name="T35" fmla="*/ 68 h 76"/>
                  <a:gd name="T36" fmla="*/ 48 w 115"/>
                  <a:gd name="T37" fmla="*/ 48 h 76"/>
                  <a:gd name="T38" fmla="*/ 31 w 115"/>
                  <a:gd name="T39" fmla="*/ 59 h 76"/>
                  <a:gd name="T40" fmla="*/ 50 w 115"/>
                  <a:gd name="T41" fmla="*/ 30 h 76"/>
                  <a:gd name="T42" fmla="*/ 69 w 115"/>
                  <a:gd name="T43" fmla="*/ 37 h 76"/>
                  <a:gd name="T44" fmla="*/ 69 w 115"/>
                  <a:gd name="T45" fmla="*/ 19 h 76"/>
                  <a:gd name="T46" fmla="*/ 89 w 115"/>
                  <a:gd name="T47" fmla="*/ 27 h 76"/>
                  <a:gd name="T48" fmla="*/ 81 w 115"/>
                  <a:gd name="T49" fmla="*/ 14 h 76"/>
                  <a:gd name="T50" fmla="*/ 79 w 115"/>
                  <a:gd name="T51" fmla="*/ 12 h 76"/>
                  <a:gd name="T52" fmla="*/ 97 w 115"/>
                  <a:gd name="T53" fmla="*/ 52 h 76"/>
                  <a:gd name="T54" fmla="*/ 85 w 115"/>
                  <a:gd name="T55" fmla="*/ 53 h 76"/>
                  <a:gd name="T56" fmla="*/ 97 w 115"/>
                  <a:gd name="T57" fmla="*/ 52 h 76"/>
                  <a:gd name="T58" fmla="*/ 86 w 115"/>
                  <a:gd name="T59" fmla="*/ 67 h 76"/>
                  <a:gd name="T60" fmla="*/ 76 w 115"/>
                  <a:gd name="T61" fmla="*/ 63 h 76"/>
                  <a:gd name="T62" fmla="*/ 87 w 115"/>
                  <a:gd name="T63" fmla="*/ 65 h 76"/>
                  <a:gd name="T64" fmla="*/ 81 w 115"/>
                  <a:gd name="T65" fmla="*/ 54 h 76"/>
                  <a:gd name="T66" fmla="*/ 87 w 115"/>
                  <a:gd name="T67" fmla="*/ 6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 h="76">
                    <a:moveTo>
                      <a:pt x="25" y="5"/>
                    </a:moveTo>
                    <a:cubicBezTo>
                      <a:pt x="10" y="0"/>
                      <a:pt x="10" y="0"/>
                      <a:pt x="10" y="0"/>
                    </a:cubicBezTo>
                    <a:cubicBezTo>
                      <a:pt x="0" y="38"/>
                      <a:pt x="0" y="38"/>
                      <a:pt x="0" y="38"/>
                    </a:cubicBezTo>
                    <a:cubicBezTo>
                      <a:pt x="14" y="42"/>
                      <a:pt x="14" y="42"/>
                      <a:pt x="14" y="42"/>
                    </a:cubicBezTo>
                    <a:cubicBezTo>
                      <a:pt x="16" y="36"/>
                      <a:pt x="16" y="36"/>
                      <a:pt x="16" y="36"/>
                    </a:cubicBezTo>
                    <a:cubicBezTo>
                      <a:pt x="24" y="43"/>
                      <a:pt x="24" y="43"/>
                      <a:pt x="24" y="43"/>
                    </a:cubicBezTo>
                    <a:cubicBezTo>
                      <a:pt x="43" y="28"/>
                      <a:pt x="43" y="28"/>
                      <a:pt x="43" y="28"/>
                    </a:cubicBezTo>
                    <a:cubicBezTo>
                      <a:pt x="54" y="24"/>
                      <a:pt x="54" y="24"/>
                      <a:pt x="54" y="24"/>
                    </a:cubicBezTo>
                    <a:cubicBezTo>
                      <a:pt x="67" y="32"/>
                      <a:pt x="67" y="32"/>
                      <a:pt x="67" y="32"/>
                    </a:cubicBezTo>
                    <a:cubicBezTo>
                      <a:pt x="71" y="28"/>
                      <a:pt x="71" y="28"/>
                      <a:pt x="71" y="28"/>
                    </a:cubicBezTo>
                    <a:cubicBezTo>
                      <a:pt x="61" y="13"/>
                      <a:pt x="61" y="13"/>
                      <a:pt x="61" y="13"/>
                    </a:cubicBezTo>
                    <a:cubicBezTo>
                      <a:pt x="42" y="12"/>
                      <a:pt x="42" y="12"/>
                      <a:pt x="42" y="12"/>
                    </a:cubicBezTo>
                    <a:cubicBezTo>
                      <a:pt x="28" y="14"/>
                      <a:pt x="28" y="14"/>
                      <a:pt x="28" y="14"/>
                    </a:cubicBezTo>
                    <a:cubicBezTo>
                      <a:pt x="26" y="13"/>
                      <a:pt x="26" y="13"/>
                      <a:pt x="26" y="13"/>
                    </a:cubicBezTo>
                    <a:cubicBezTo>
                      <a:pt x="21" y="23"/>
                      <a:pt x="21" y="23"/>
                      <a:pt x="21" y="23"/>
                    </a:cubicBezTo>
                    <a:cubicBezTo>
                      <a:pt x="20" y="22"/>
                      <a:pt x="20" y="22"/>
                      <a:pt x="20" y="22"/>
                    </a:cubicBezTo>
                    <a:cubicBezTo>
                      <a:pt x="23" y="11"/>
                      <a:pt x="23" y="11"/>
                      <a:pt x="23" y="11"/>
                    </a:cubicBezTo>
                    <a:cubicBezTo>
                      <a:pt x="25" y="5"/>
                      <a:pt x="25" y="5"/>
                      <a:pt x="25" y="5"/>
                    </a:cubicBezTo>
                    <a:close/>
                    <a:moveTo>
                      <a:pt x="91" y="2"/>
                    </a:moveTo>
                    <a:cubicBezTo>
                      <a:pt x="115" y="32"/>
                      <a:pt x="115" y="32"/>
                      <a:pt x="115" y="32"/>
                    </a:cubicBezTo>
                    <a:cubicBezTo>
                      <a:pt x="103" y="42"/>
                      <a:pt x="103" y="42"/>
                      <a:pt x="103" y="42"/>
                    </a:cubicBezTo>
                    <a:cubicBezTo>
                      <a:pt x="100" y="38"/>
                      <a:pt x="100" y="38"/>
                      <a:pt x="100" y="38"/>
                    </a:cubicBezTo>
                    <a:cubicBezTo>
                      <a:pt x="92" y="48"/>
                      <a:pt x="92" y="48"/>
                      <a:pt x="92" y="48"/>
                    </a:cubicBezTo>
                    <a:cubicBezTo>
                      <a:pt x="84" y="46"/>
                      <a:pt x="84" y="46"/>
                      <a:pt x="84" y="46"/>
                    </a:cubicBezTo>
                    <a:cubicBezTo>
                      <a:pt x="78" y="49"/>
                      <a:pt x="71" y="55"/>
                      <a:pt x="70" y="62"/>
                    </a:cubicBezTo>
                    <a:cubicBezTo>
                      <a:pt x="74" y="69"/>
                      <a:pt x="74" y="69"/>
                      <a:pt x="74" y="69"/>
                    </a:cubicBezTo>
                    <a:cubicBezTo>
                      <a:pt x="73" y="71"/>
                      <a:pt x="73" y="71"/>
                      <a:pt x="73" y="71"/>
                    </a:cubicBezTo>
                    <a:cubicBezTo>
                      <a:pt x="71" y="73"/>
                      <a:pt x="69" y="74"/>
                      <a:pt x="67" y="76"/>
                    </a:cubicBezTo>
                    <a:cubicBezTo>
                      <a:pt x="65" y="75"/>
                      <a:pt x="63" y="73"/>
                      <a:pt x="61" y="72"/>
                    </a:cubicBezTo>
                    <a:cubicBezTo>
                      <a:pt x="61" y="69"/>
                      <a:pt x="64" y="65"/>
                      <a:pt x="64" y="64"/>
                    </a:cubicBezTo>
                    <a:cubicBezTo>
                      <a:pt x="63" y="63"/>
                      <a:pt x="63" y="63"/>
                      <a:pt x="63" y="63"/>
                    </a:cubicBezTo>
                    <a:cubicBezTo>
                      <a:pt x="61" y="66"/>
                      <a:pt x="55" y="71"/>
                      <a:pt x="53" y="73"/>
                    </a:cubicBezTo>
                    <a:cubicBezTo>
                      <a:pt x="51" y="72"/>
                      <a:pt x="49" y="71"/>
                      <a:pt x="46" y="69"/>
                    </a:cubicBezTo>
                    <a:cubicBezTo>
                      <a:pt x="47" y="67"/>
                      <a:pt x="52" y="61"/>
                      <a:pt x="53" y="59"/>
                    </a:cubicBezTo>
                    <a:cubicBezTo>
                      <a:pt x="52" y="58"/>
                      <a:pt x="52" y="58"/>
                      <a:pt x="52" y="58"/>
                    </a:cubicBezTo>
                    <a:cubicBezTo>
                      <a:pt x="48" y="63"/>
                      <a:pt x="43" y="67"/>
                      <a:pt x="40" y="68"/>
                    </a:cubicBezTo>
                    <a:cubicBezTo>
                      <a:pt x="33" y="63"/>
                      <a:pt x="33" y="63"/>
                      <a:pt x="33" y="63"/>
                    </a:cubicBezTo>
                    <a:cubicBezTo>
                      <a:pt x="37" y="57"/>
                      <a:pt x="43" y="52"/>
                      <a:pt x="48" y="48"/>
                    </a:cubicBezTo>
                    <a:cubicBezTo>
                      <a:pt x="47" y="46"/>
                      <a:pt x="47" y="46"/>
                      <a:pt x="47" y="46"/>
                    </a:cubicBezTo>
                    <a:cubicBezTo>
                      <a:pt x="43" y="49"/>
                      <a:pt x="35" y="56"/>
                      <a:pt x="31" y="59"/>
                    </a:cubicBezTo>
                    <a:cubicBezTo>
                      <a:pt x="27" y="58"/>
                      <a:pt x="25" y="56"/>
                      <a:pt x="24" y="52"/>
                    </a:cubicBezTo>
                    <a:cubicBezTo>
                      <a:pt x="32" y="45"/>
                      <a:pt x="41" y="37"/>
                      <a:pt x="50" y="30"/>
                    </a:cubicBezTo>
                    <a:cubicBezTo>
                      <a:pt x="55" y="29"/>
                      <a:pt x="55" y="29"/>
                      <a:pt x="55" y="29"/>
                    </a:cubicBezTo>
                    <a:cubicBezTo>
                      <a:pt x="69" y="37"/>
                      <a:pt x="69" y="37"/>
                      <a:pt x="69" y="37"/>
                    </a:cubicBezTo>
                    <a:cubicBezTo>
                      <a:pt x="76" y="30"/>
                      <a:pt x="76" y="30"/>
                      <a:pt x="76" y="30"/>
                    </a:cubicBezTo>
                    <a:cubicBezTo>
                      <a:pt x="69" y="19"/>
                      <a:pt x="69" y="19"/>
                      <a:pt x="69" y="19"/>
                    </a:cubicBezTo>
                    <a:cubicBezTo>
                      <a:pt x="72" y="17"/>
                      <a:pt x="74" y="16"/>
                      <a:pt x="76" y="15"/>
                    </a:cubicBezTo>
                    <a:cubicBezTo>
                      <a:pt x="89" y="27"/>
                      <a:pt x="89" y="27"/>
                      <a:pt x="89" y="27"/>
                    </a:cubicBezTo>
                    <a:cubicBezTo>
                      <a:pt x="90" y="26"/>
                      <a:pt x="90" y="26"/>
                      <a:pt x="90" y="26"/>
                    </a:cubicBezTo>
                    <a:cubicBezTo>
                      <a:pt x="81" y="14"/>
                      <a:pt x="81" y="14"/>
                      <a:pt x="81" y="14"/>
                    </a:cubicBezTo>
                    <a:cubicBezTo>
                      <a:pt x="81" y="14"/>
                      <a:pt x="81" y="14"/>
                      <a:pt x="81" y="14"/>
                    </a:cubicBezTo>
                    <a:cubicBezTo>
                      <a:pt x="79" y="12"/>
                      <a:pt x="79" y="12"/>
                      <a:pt x="79" y="12"/>
                    </a:cubicBezTo>
                    <a:cubicBezTo>
                      <a:pt x="91" y="2"/>
                      <a:pt x="91" y="2"/>
                      <a:pt x="91" y="2"/>
                    </a:cubicBezTo>
                    <a:close/>
                    <a:moveTo>
                      <a:pt x="97" y="52"/>
                    </a:moveTo>
                    <a:cubicBezTo>
                      <a:pt x="87" y="50"/>
                      <a:pt x="87" y="50"/>
                      <a:pt x="87" y="50"/>
                    </a:cubicBezTo>
                    <a:cubicBezTo>
                      <a:pt x="85" y="53"/>
                      <a:pt x="85" y="53"/>
                      <a:pt x="85" y="53"/>
                    </a:cubicBezTo>
                    <a:cubicBezTo>
                      <a:pt x="93" y="58"/>
                      <a:pt x="93" y="58"/>
                      <a:pt x="93" y="58"/>
                    </a:cubicBezTo>
                    <a:cubicBezTo>
                      <a:pt x="94" y="56"/>
                      <a:pt x="95" y="54"/>
                      <a:pt x="97" y="52"/>
                    </a:cubicBezTo>
                    <a:close/>
                    <a:moveTo>
                      <a:pt x="80" y="71"/>
                    </a:moveTo>
                    <a:cubicBezTo>
                      <a:pt x="82" y="70"/>
                      <a:pt x="84" y="68"/>
                      <a:pt x="86" y="67"/>
                    </a:cubicBezTo>
                    <a:cubicBezTo>
                      <a:pt x="78" y="61"/>
                      <a:pt x="78" y="61"/>
                      <a:pt x="78" y="61"/>
                    </a:cubicBezTo>
                    <a:cubicBezTo>
                      <a:pt x="76" y="63"/>
                      <a:pt x="76" y="63"/>
                      <a:pt x="76" y="63"/>
                    </a:cubicBezTo>
                    <a:cubicBezTo>
                      <a:pt x="80" y="71"/>
                      <a:pt x="80" y="71"/>
                      <a:pt x="80" y="71"/>
                    </a:cubicBezTo>
                    <a:close/>
                    <a:moveTo>
                      <a:pt x="87" y="65"/>
                    </a:moveTo>
                    <a:cubicBezTo>
                      <a:pt x="89" y="64"/>
                      <a:pt x="90" y="62"/>
                      <a:pt x="91" y="60"/>
                    </a:cubicBezTo>
                    <a:cubicBezTo>
                      <a:pt x="81" y="54"/>
                      <a:pt x="81" y="54"/>
                      <a:pt x="81" y="54"/>
                    </a:cubicBezTo>
                    <a:cubicBezTo>
                      <a:pt x="78" y="57"/>
                      <a:pt x="78" y="57"/>
                      <a:pt x="78" y="57"/>
                    </a:cubicBezTo>
                    <a:lnTo>
                      <a:pt x="87" y="65"/>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600">
                  <a:solidFill>
                    <a:schemeClr val="bg1"/>
                  </a:solidFill>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93F6E10E-2C82-4C0A-8F81-D18074C8AEB3}"/>
                </a:ext>
              </a:extLst>
            </p:cNvPr>
            <p:cNvGrpSpPr/>
            <p:nvPr/>
          </p:nvGrpSpPr>
          <p:grpSpPr>
            <a:xfrm>
              <a:off x="5914118" y="3838991"/>
              <a:ext cx="675000" cy="675000"/>
              <a:chOff x="5826632" y="3838991"/>
              <a:chExt cx="675000" cy="675000"/>
            </a:xfrm>
          </p:grpSpPr>
          <p:sp>
            <p:nvSpPr>
              <p:cNvPr id="27" name="椭圆 26">
                <a:extLst>
                  <a:ext uri="{FF2B5EF4-FFF2-40B4-BE49-F238E27FC236}">
                    <a16:creationId xmlns:a16="http://schemas.microsoft.com/office/drawing/2014/main" id="{8B17E99F-CEF8-4C69-B03F-7BD12206490D}"/>
                  </a:ext>
                </a:extLst>
              </p:cNvPr>
              <p:cNvSpPr/>
              <p:nvPr/>
            </p:nvSpPr>
            <p:spPr>
              <a:xfrm>
                <a:off x="5826632" y="3838991"/>
                <a:ext cx="675000" cy="67500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8" name="Freeform 17">
                <a:extLst>
                  <a:ext uri="{FF2B5EF4-FFF2-40B4-BE49-F238E27FC236}">
                    <a16:creationId xmlns:a16="http://schemas.microsoft.com/office/drawing/2014/main" id="{B028A081-944B-473B-9CE7-9B76293A9CE1}"/>
                  </a:ext>
                </a:extLst>
              </p:cNvPr>
              <p:cNvSpPr>
                <a:spLocks noEditPoints="1"/>
              </p:cNvSpPr>
              <p:nvPr/>
            </p:nvSpPr>
            <p:spPr bwMode="auto">
              <a:xfrm>
                <a:off x="6056132" y="4000991"/>
                <a:ext cx="216000" cy="351000"/>
              </a:xfrm>
              <a:custGeom>
                <a:avLst/>
                <a:gdLst>
                  <a:gd name="T0" fmla="*/ 57 w 67"/>
                  <a:gd name="T1" fmla="*/ 10 h 106"/>
                  <a:gd name="T2" fmla="*/ 62 w 67"/>
                  <a:gd name="T3" fmla="*/ 51 h 106"/>
                  <a:gd name="T4" fmla="*/ 51 w 67"/>
                  <a:gd name="T5" fmla="*/ 65 h 106"/>
                  <a:gd name="T6" fmla="*/ 55 w 67"/>
                  <a:gd name="T7" fmla="*/ 65 h 106"/>
                  <a:gd name="T8" fmla="*/ 57 w 67"/>
                  <a:gd name="T9" fmla="*/ 73 h 106"/>
                  <a:gd name="T10" fmla="*/ 56 w 67"/>
                  <a:gd name="T11" fmla="*/ 79 h 106"/>
                  <a:gd name="T12" fmla="*/ 57 w 67"/>
                  <a:gd name="T13" fmla="*/ 86 h 106"/>
                  <a:gd name="T14" fmla="*/ 55 w 67"/>
                  <a:gd name="T15" fmla="*/ 93 h 106"/>
                  <a:gd name="T16" fmla="*/ 15 w 67"/>
                  <a:gd name="T17" fmla="*/ 97 h 106"/>
                  <a:gd name="T18" fmla="*/ 12 w 67"/>
                  <a:gd name="T19" fmla="*/ 94 h 106"/>
                  <a:gd name="T20" fmla="*/ 12 w 67"/>
                  <a:gd name="T21" fmla="*/ 83 h 106"/>
                  <a:gd name="T22" fmla="*/ 12 w 67"/>
                  <a:gd name="T23" fmla="*/ 82 h 106"/>
                  <a:gd name="T24" fmla="*/ 12 w 67"/>
                  <a:gd name="T25" fmla="*/ 71 h 106"/>
                  <a:gd name="T26" fmla="*/ 14 w 67"/>
                  <a:gd name="T27" fmla="*/ 69 h 106"/>
                  <a:gd name="T28" fmla="*/ 16 w 67"/>
                  <a:gd name="T29" fmla="*/ 62 h 106"/>
                  <a:gd name="T30" fmla="*/ 0 w 67"/>
                  <a:gd name="T31" fmla="*/ 34 h 106"/>
                  <a:gd name="T32" fmla="*/ 33 w 67"/>
                  <a:gd name="T33" fmla="*/ 0 h 106"/>
                  <a:gd name="T34" fmla="*/ 28 w 67"/>
                  <a:gd name="T35" fmla="*/ 40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1 h 106"/>
                  <a:gd name="T48" fmla="*/ 44 w 67"/>
                  <a:gd name="T49" fmla="*/ 66 h 106"/>
                  <a:gd name="T50" fmla="*/ 44 w 67"/>
                  <a:gd name="T51" fmla="*/ 58 h 106"/>
                  <a:gd name="T52" fmla="*/ 56 w 67"/>
                  <a:gd name="T53" fmla="*/ 47 h 106"/>
                  <a:gd name="T54" fmla="*/ 52 w 67"/>
                  <a:gd name="T55" fmla="*/ 15 h 106"/>
                  <a:gd name="T56" fmla="*/ 14 w 67"/>
                  <a:gd name="T57" fmla="*/ 15 h 106"/>
                  <a:gd name="T58" fmla="*/ 11 w 67"/>
                  <a:gd name="T59" fmla="*/ 47 h 106"/>
                  <a:gd name="T60" fmla="*/ 23 w 67"/>
                  <a:gd name="T61" fmla="*/ 58 h 106"/>
                  <a:gd name="T62" fmla="*/ 23 w 67"/>
                  <a:gd name="T63" fmla="*/ 67 h 106"/>
                  <a:gd name="T64" fmla="*/ 29 w 67"/>
                  <a:gd name="T65" fmla="*/ 51 h 106"/>
                  <a:gd name="T66" fmla="*/ 25 w 67"/>
                  <a:gd name="T67" fmla="*/ 38 h 106"/>
                  <a:gd name="T68" fmla="*/ 40 w 67"/>
                  <a:gd name="T69" fmla="*/ 42 h 106"/>
                  <a:gd name="T70" fmla="*/ 36 w 67"/>
                  <a:gd name="T71" fmla="*/ 41 h 106"/>
                  <a:gd name="T72" fmla="*/ 30 w 67"/>
                  <a:gd name="T73" fmla="*/ 41 h 106"/>
                  <a:gd name="T74" fmla="*/ 27 w 67"/>
                  <a:gd name="T75" fmla="*/ 42 h 106"/>
                  <a:gd name="T76" fmla="*/ 32 w 67"/>
                  <a:gd name="T77" fmla="*/ 50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89 h 106"/>
                  <a:gd name="T94" fmla="*/ 50 w 67"/>
                  <a:gd name="T95" fmla="*/ 86 h 106"/>
                  <a:gd name="T96" fmla="*/ 50 w 67"/>
                  <a:gd name="T97" fmla="*/ 73 h 106"/>
                  <a:gd name="T98" fmla="*/ 17 w 67"/>
                  <a:gd name="T99" fmla="*/ 76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4"/>
                      <a:pt x="67" y="34"/>
                    </a:cubicBezTo>
                    <a:cubicBezTo>
                      <a:pt x="67" y="40"/>
                      <a:pt x="65" y="46"/>
                      <a:pt x="62" y="51"/>
                    </a:cubicBezTo>
                    <a:cubicBezTo>
                      <a:pt x="59" y="55"/>
                      <a:pt x="56" y="59"/>
                      <a:pt x="51" y="62"/>
                    </a:cubicBezTo>
                    <a:cubicBezTo>
                      <a:pt x="51" y="65"/>
                      <a:pt x="51" y="65"/>
                      <a:pt x="51" y="65"/>
                    </a:cubicBezTo>
                    <a:cubicBezTo>
                      <a:pt x="52" y="65"/>
                      <a:pt x="52" y="65"/>
                      <a:pt x="52" y="65"/>
                    </a:cubicBezTo>
                    <a:cubicBezTo>
                      <a:pt x="55" y="65"/>
                      <a:pt x="55" y="65"/>
                      <a:pt x="55" y="65"/>
                    </a:cubicBezTo>
                    <a:cubicBezTo>
                      <a:pt x="56" y="67"/>
                      <a:pt x="56" y="67"/>
                      <a:pt x="56" y="67"/>
                    </a:cubicBezTo>
                    <a:cubicBezTo>
                      <a:pt x="57" y="69"/>
                      <a:pt x="57" y="71"/>
                      <a:pt x="57" y="73"/>
                    </a:cubicBezTo>
                    <a:cubicBezTo>
                      <a:pt x="57" y="75"/>
                      <a:pt x="57" y="77"/>
                      <a:pt x="56" y="79"/>
                    </a:cubicBezTo>
                    <a:cubicBezTo>
                      <a:pt x="56" y="79"/>
                      <a:pt x="56" y="79"/>
                      <a:pt x="56" y="79"/>
                    </a:cubicBezTo>
                    <a:cubicBezTo>
                      <a:pt x="56" y="80"/>
                      <a:pt x="56" y="80"/>
                      <a:pt x="56" y="80"/>
                    </a:cubicBezTo>
                    <a:cubicBezTo>
                      <a:pt x="57" y="82"/>
                      <a:pt x="57" y="84"/>
                      <a:pt x="57" y="86"/>
                    </a:cubicBezTo>
                    <a:cubicBezTo>
                      <a:pt x="57" y="88"/>
                      <a:pt x="57" y="89"/>
                      <a:pt x="56" y="91"/>
                    </a:cubicBezTo>
                    <a:cubicBezTo>
                      <a:pt x="55" y="93"/>
                      <a:pt x="55" y="93"/>
                      <a:pt x="55" y="93"/>
                    </a:cubicBezTo>
                    <a:cubicBezTo>
                      <a:pt x="53" y="93"/>
                      <a:pt x="53" y="93"/>
                      <a:pt x="53" y="93"/>
                    </a:cubicBezTo>
                    <a:cubicBezTo>
                      <a:pt x="15" y="97"/>
                      <a:pt x="15" y="97"/>
                      <a:pt x="15" y="97"/>
                    </a:cubicBezTo>
                    <a:cubicBezTo>
                      <a:pt x="12" y="97"/>
                      <a:pt x="12" y="97"/>
                      <a:pt x="12" y="97"/>
                    </a:cubicBezTo>
                    <a:cubicBezTo>
                      <a:pt x="12" y="94"/>
                      <a:pt x="12" y="94"/>
                      <a:pt x="12" y="94"/>
                    </a:cubicBezTo>
                    <a:cubicBezTo>
                      <a:pt x="11" y="93"/>
                      <a:pt x="10" y="91"/>
                      <a:pt x="10" y="89"/>
                    </a:cubicBezTo>
                    <a:cubicBezTo>
                      <a:pt x="10" y="87"/>
                      <a:pt x="11" y="85"/>
                      <a:pt x="12" y="83"/>
                    </a:cubicBezTo>
                    <a:cubicBezTo>
                      <a:pt x="12" y="83"/>
                      <a:pt x="12" y="83"/>
                      <a:pt x="12" y="83"/>
                    </a:cubicBezTo>
                    <a:cubicBezTo>
                      <a:pt x="12" y="82"/>
                      <a:pt x="12" y="82"/>
                      <a:pt x="12" y="82"/>
                    </a:cubicBezTo>
                    <a:cubicBezTo>
                      <a:pt x="11" y="80"/>
                      <a:pt x="10" y="79"/>
                      <a:pt x="10" y="77"/>
                    </a:cubicBezTo>
                    <a:cubicBezTo>
                      <a:pt x="10" y="75"/>
                      <a:pt x="11" y="73"/>
                      <a:pt x="12" y="71"/>
                    </a:cubicBezTo>
                    <a:cubicBezTo>
                      <a:pt x="13" y="69"/>
                      <a:pt x="13" y="69"/>
                      <a:pt x="13" y="69"/>
                    </a:cubicBezTo>
                    <a:cubicBezTo>
                      <a:pt x="14" y="69"/>
                      <a:pt x="14" y="69"/>
                      <a:pt x="14" y="69"/>
                    </a:cubicBezTo>
                    <a:cubicBezTo>
                      <a:pt x="16" y="69"/>
                      <a:pt x="16" y="69"/>
                      <a:pt x="16" y="69"/>
                    </a:cubicBezTo>
                    <a:cubicBezTo>
                      <a:pt x="16" y="62"/>
                      <a:pt x="16" y="62"/>
                      <a:pt x="16" y="62"/>
                    </a:cubicBezTo>
                    <a:cubicBezTo>
                      <a:pt x="11" y="60"/>
                      <a:pt x="7" y="56"/>
                      <a:pt x="5" y="51"/>
                    </a:cubicBezTo>
                    <a:cubicBezTo>
                      <a:pt x="1" y="46"/>
                      <a:pt x="0" y="40"/>
                      <a:pt x="0" y="34"/>
                    </a:cubicBezTo>
                    <a:cubicBezTo>
                      <a:pt x="0" y="24"/>
                      <a:pt x="3" y="16"/>
                      <a:pt x="10" y="10"/>
                    </a:cubicBezTo>
                    <a:cubicBezTo>
                      <a:pt x="16" y="4"/>
                      <a:pt x="24" y="0"/>
                      <a:pt x="33" y="0"/>
                    </a:cubicBezTo>
                    <a:close/>
                    <a:moveTo>
                      <a:pt x="26" y="40"/>
                    </a:moveTo>
                    <a:cubicBezTo>
                      <a:pt x="26" y="40"/>
                      <a:pt x="27" y="40"/>
                      <a:pt x="28" y="40"/>
                    </a:cubicBezTo>
                    <a:cubicBezTo>
                      <a:pt x="28" y="40"/>
                      <a:pt x="29" y="40"/>
                      <a:pt x="30" y="40"/>
                    </a:cubicBezTo>
                    <a:cubicBezTo>
                      <a:pt x="30" y="39"/>
                      <a:pt x="30" y="39"/>
                      <a:pt x="30" y="39"/>
                    </a:cubicBezTo>
                    <a:cubicBezTo>
                      <a:pt x="31" y="40"/>
                      <a:pt x="31" y="40"/>
                      <a:pt x="31" y="40"/>
                    </a:cubicBezTo>
                    <a:cubicBezTo>
                      <a:pt x="32" y="40"/>
                      <a:pt x="32" y="41"/>
                      <a:pt x="33" y="41"/>
                    </a:cubicBezTo>
                    <a:cubicBezTo>
                      <a:pt x="34" y="41"/>
                      <a:pt x="35" y="40"/>
                      <a:pt x="35" y="40"/>
                    </a:cubicBezTo>
                    <a:cubicBezTo>
                      <a:pt x="36" y="39"/>
                      <a:pt x="36" y="39"/>
                      <a:pt x="36" y="39"/>
                    </a:cubicBezTo>
                    <a:cubicBezTo>
                      <a:pt x="36" y="40"/>
                      <a:pt x="36" y="40"/>
                      <a:pt x="36" y="40"/>
                    </a:cubicBezTo>
                    <a:cubicBezTo>
                      <a:pt x="37" y="41"/>
                      <a:pt x="38" y="41"/>
                      <a:pt x="39" y="41"/>
                    </a:cubicBezTo>
                    <a:cubicBezTo>
                      <a:pt x="40" y="41"/>
                      <a:pt x="41" y="40"/>
                      <a:pt x="42" y="40"/>
                    </a:cubicBezTo>
                    <a:cubicBezTo>
                      <a:pt x="43" y="38"/>
                      <a:pt x="43" y="38"/>
                      <a:pt x="43" y="38"/>
                    </a:cubicBezTo>
                    <a:cubicBezTo>
                      <a:pt x="46" y="40"/>
                      <a:pt x="46" y="40"/>
                      <a:pt x="46" y="40"/>
                    </a:cubicBezTo>
                    <a:cubicBezTo>
                      <a:pt x="39" y="51"/>
                      <a:pt x="39" y="51"/>
                      <a:pt x="39" y="51"/>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1"/>
                      <a:pt x="56" y="47"/>
                    </a:cubicBezTo>
                    <a:cubicBezTo>
                      <a:pt x="58" y="43"/>
                      <a:pt x="60" y="39"/>
                      <a:pt x="60" y="34"/>
                    </a:cubicBezTo>
                    <a:cubicBezTo>
                      <a:pt x="60" y="26"/>
                      <a:pt x="57" y="20"/>
                      <a:pt x="52" y="15"/>
                    </a:cubicBezTo>
                    <a:cubicBezTo>
                      <a:pt x="47" y="10"/>
                      <a:pt x="41" y="7"/>
                      <a:pt x="33" y="7"/>
                    </a:cubicBezTo>
                    <a:cubicBezTo>
                      <a:pt x="26" y="7"/>
                      <a:pt x="19" y="10"/>
                      <a:pt x="14" y="15"/>
                    </a:cubicBezTo>
                    <a:cubicBezTo>
                      <a:pt x="10" y="20"/>
                      <a:pt x="7" y="26"/>
                      <a:pt x="7" y="34"/>
                    </a:cubicBezTo>
                    <a:cubicBezTo>
                      <a:pt x="7" y="39"/>
                      <a:pt x="8" y="43"/>
                      <a:pt x="11" y="47"/>
                    </a:cubicBezTo>
                    <a:cubicBezTo>
                      <a:pt x="13" y="52"/>
                      <a:pt x="17" y="55"/>
                      <a:pt x="21" y="57"/>
                    </a:cubicBezTo>
                    <a:cubicBezTo>
                      <a:pt x="23" y="58"/>
                      <a:pt x="23" y="58"/>
                      <a:pt x="23" y="58"/>
                    </a:cubicBezTo>
                    <a:cubicBezTo>
                      <a:pt x="23" y="60"/>
                      <a:pt x="23" y="60"/>
                      <a:pt x="23" y="60"/>
                    </a:cubicBezTo>
                    <a:cubicBezTo>
                      <a:pt x="23" y="67"/>
                      <a:pt x="23" y="67"/>
                      <a:pt x="23" y="67"/>
                    </a:cubicBezTo>
                    <a:cubicBezTo>
                      <a:pt x="29" y="67"/>
                      <a:pt x="29" y="67"/>
                      <a:pt x="29" y="67"/>
                    </a:cubicBezTo>
                    <a:cubicBezTo>
                      <a:pt x="29" y="51"/>
                      <a:pt x="29" y="51"/>
                      <a:pt x="29" y="51"/>
                    </a:cubicBezTo>
                    <a:cubicBezTo>
                      <a:pt x="22" y="40"/>
                      <a:pt x="22" y="40"/>
                      <a:pt x="22" y="40"/>
                    </a:cubicBezTo>
                    <a:cubicBezTo>
                      <a:pt x="25" y="38"/>
                      <a:pt x="25" y="38"/>
                      <a:pt x="25" y="38"/>
                    </a:cubicBezTo>
                    <a:cubicBezTo>
                      <a:pt x="26" y="40"/>
                      <a:pt x="26" y="40"/>
                      <a:pt x="26" y="40"/>
                    </a:cubicBezTo>
                    <a:close/>
                    <a:moveTo>
                      <a:pt x="40" y="42"/>
                    </a:moveTo>
                    <a:cubicBezTo>
                      <a:pt x="40" y="42"/>
                      <a:pt x="40" y="42"/>
                      <a:pt x="39" y="42"/>
                    </a:cubicBezTo>
                    <a:cubicBezTo>
                      <a:pt x="38" y="43"/>
                      <a:pt x="37" y="42"/>
                      <a:pt x="36" y="41"/>
                    </a:cubicBezTo>
                    <a:cubicBezTo>
                      <a:pt x="35" y="42"/>
                      <a:pt x="34" y="43"/>
                      <a:pt x="33" y="42"/>
                    </a:cubicBezTo>
                    <a:cubicBezTo>
                      <a:pt x="32" y="42"/>
                      <a:pt x="31" y="42"/>
                      <a:pt x="30" y="41"/>
                    </a:cubicBezTo>
                    <a:cubicBezTo>
                      <a:pt x="29" y="42"/>
                      <a:pt x="28" y="42"/>
                      <a:pt x="28" y="42"/>
                    </a:cubicBezTo>
                    <a:cubicBezTo>
                      <a:pt x="27" y="42"/>
                      <a:pt x="27" y="42"/>
                      <a:pt x="27" y="42"/>
                    </a:cubicBezTo>
                    <a:cubicBezTo>
                      <a:pt x="32" y="50"/>
                      <a:pt x="32" y="50"/>
                      <a:pt x="32" y="50"/>
                    </a:cubicBezTo>
                    <a:cubicBezTo>
                      <a:pt x="32" y="50"/>
                      <a:pt x="32" y="50"/>
                      <a:pt x="32" y="50"/>
                    </a:cubicBezTo>
                    <a:cubicBezTo>
                      <a:pt x="32" y="51"/>
                      <a:pt x="32" y="51"/>
                      <a:pt x="32" y="51"/>
                    </a:cubicBezTo>
                    <a:cubicBezTo>
                      <a:pt x="32" y="67"/>
                      <a:pt x="32" y="67"/>
                      <a:pt x="32" y="67"/>
                    </a:cubicBezTo>
                    <a:cubicBezTo>
                      <a:pt x="35" y="67"/>
                      <a:pt x="35" y="67"/>
                      <a:pt x="35" y="67"/>
                    </a:cubicBezTo>
                    <a:cubicBezTo>
                      <a:pt x="35" y="51"/>
                      <a:pt x="35" y="51"/>
                      <a:pt x="35" y="51"/>
                    </a:cubicBezTo>
                    <a:cubicBezTo>
                      <a:pt x="35" y="50"/>
                      <a:pt x="35" y="50"/>
                      <a:pt x="35" y="50"/>
                    </a:cubicBezTo>
                    <a:cubicBezTo>
                      <a:pt x="35" y="50"/>
                      <a:pt x="35" y="50"/>
                      <a:pt x="35" y="50"/>
                    </a:cubicBezTo>
                    <a:cubicBezTo>
                      <a:pt x="40" y="42"/>
                      <a:pt x="40" y="42"/>
                      <a:pt x="40" y="42"/>
                    </a:cubicBezTo>
                    <a:close/>
                    <a:moveTo>
                      <a:pt x="43" y="96"/>
                    </a:moveTo>
                    <a:cubicBezTo>
                      <a:pt x="24" y="98"/>
                      <a:pt x="24" y="98"/>
                      <a:pt x="24" y="98"/>
                    </a:cubicBezTo>
                    <a:cubicBezTo>
                      <a:pt x="25" y="103"/>
                      <a:pt x="29" y="106"/>
                      <a:pt x="34" y="106"/>
                    </a:cubicBezTo>
                    <a:cubicBezTo>
                      <a:pt x="39" y="106"/>
                      <a:pt x="43" y="102"/>
                      <a:pt x="43" y="97"/>
                    </a:cubicBezTo>
                    <a:cubicBezTo>
                      <a:pt x="43" y="96"/>
                      <a:pt x="43" y="96"/>
                      <a:pt x="43" y="96"/>
                    </a:cubicBezTo>
                    <a:close/>
                    <a:moveTo>
                      <a:pt x="50" y="85"/>
                    </a:moveTo>
                    <a:cubicBezTo>
                      <a:pt x="17" y="88"/>
                      <a:pt x="17" y="88"/>
                      <a:pt x="17" y="88"/>
                    </a:cubicBezTo>
                    <a:cubicBezTo>
                      <a:pt x="17" y="88"/>
                      <a:pt x="17" y="89"/>
                      <a:pt x="17" y="89"/>
                    </a:cubicBezTo>
                    <a:cubicBezTo>
                      <a:pt x="17" y="89"/>
                      <a:pt x="17" y="89"/>
                      <a:pt x="17" y="89"/>
                    </a:cubicBezTo>
                    <a:cubicBezTo>
                      <a:pt x="50" y="87"/>
                      <a:pt x="50" y="87"/>
                      <a:pt x="50" y="87"/>
                    </a:cubicBezTo>
                    <a:cubicBezTo>
                      <a:pt x="50" y="86"/>
                      <a:pt x="50" y="86"/>
                      <a:pt x="50" y="86"/>
                    </a:cubicBezTo>
                    <a:cubicBezTo>
                      <a:pt x="50" y="85"/>
                      <a:pt x="50" y="85"/>
                      <a:pt x="50" y="85"/>
                    </a:cubicBezTo>
                    <a:close/>
                    <a:moveTo>
                      <a:pt x="50" y="73"/>
                    </a:moveTo>
                    <a:cubicBezTo>
                      <a:pt x="17" y="75"/>
                      <a:pt x="17" y="75"/>
                      <a:pt x="17" y="75"/>
                    </a:cubicBezTo>
                    <a:cubicBezTo>
                      <a:pt x="17" y="76"/>
                      <a:pt x="17" y="76"/>
                      <a:pt x="17" y="76"/>
                    </a:cubicBezTo>
                    <a:cubicBezTo>
                      <a:pt x="17" y="77"/>
                      <a:pt x="17" y="77"/>
                      <a:pt x="17" y="77"/>
                    </a:cubicBezTo>
                    <a:cubicBezTo>
                      <a:pt x="50" y="74"/>
                      <a:pt x="50" y="74"/>
                      <a:pt x="50" y="74"/>
                    </a:cubicBezTo>
                    <a:cubicBezTo>
                      <a:pt x="50" y="74"/>
                      <a:pt x="50" y="73"/>
                      <a:pt x="50" y="73"/>
                    </a:cubicBezTo>
                    <a:cubicBezTo>
                      <a:pt x="50" y="73"/>
                      <a:pt x="50" y="73"/>
                      <a:pt x="50" y="73"/>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600">
                  <a:solidFill>
                    <a:schemeClr val="bg1"/>
                  </a:solidFill>
                  <a:latin typeface="微软雅黑" panose="020B0503020204020204" pitchFamily="34" charset="-122"/>
                  <a:ea typeface="微软雅黑" panose="020B0503020204020204" pitchFamily="34" charset="-122"/>
                </a:endParaRPr>
              </a:p>
            </p:txBody>
          </p:sp>
        </p:grpSp>
        <p:sp>
          <p:nvSpPr>
            <p:cNvPr id="12" name="文本框 29">
              <a:extLst>
                <a:ext uri="{FF2B5EF4-FFF2-40B4-BE49-F238E27FC236}">
                  <a16:creationId xmlns:a16="http://schemas.microsoft.com/office/drawing/2014/main" id="{293C3259-0E17-4C1C-8224-8457841EDDD5}"/>
                </a:ext>
              </a:extLst>
            </p:cNvPr>
            <p:cNvSpPr txBox="1"/>
            <p:nvPr/>
          </p:nvSpPr>
          <p:spPr>
            <a:xfrm>
              <a:off x="1800139" y="2606916"/>
              <a:ext cx="1801467" cy="296216"/>
            </a:xfrm>
            <a:prstGeom prst="rect">
              <a:avLst/>
            </a:prstGeom>
            <a:noFill/>
            <a:ln>
              <a:noFill/>
            </a:ln>
          </p:spPr>
          <p:txBody>
            <a:bodyPr wrap="squar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Enter your title</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13" name="文本框 30">
              <a:extLst>
                <a:ext uri="{FF2B5EF4-FFF2-40B4-BE49-F238E27FC236}">
                  <a16:creationId xmlns:a16="http://schemas.microsoft.com/office/drawing/2014/main" id="{B8C8ADF7-5C4F-4735-B490-F83C5BE1E714}"/>
                </a:ext>
              </a:extLst>
            </p:cNvPr>
            <p:cNvSpPr txBox="1"/>
            <p:nvPr/>
          </p:nvSpPr>
          <p:spPr>
            <a:xfrm>
              <a:off x="1832734" y="2867452"/>
              <a:ext cx="1801467" cy="177730"/>
            </a:xfrm>
            <a:prstGeom prst="rect">
              <a:avLst/>
            </a:prstGeom>
            <a:noFill/>
            <a:ln>
              <a:noFill/>
            </a:ln>
          </p:spPr>
          <p:txBody>
            <a:bodyPr wrap="square" rtlCol="0">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Please Enter your title</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5" name="文本框 31">
              <a:extLst>
                <a:ext uri="{FF2B5EF4-FFF2-40B4-BE49-F238E27FC236}">
                  <a16:creationId xmlns:a16="http://schemas.microsoft.com/office/drawing/2014/main" id="{776F830E-DC9D-42A5-9149-D134D78A2472}"/>
                </a:ext>
              </a:extLst>
            </p:cNvPr>
            <p:cNvSpPr txBox="1"/>
            <p:nvPr/>
          </p:nvSpPr>
          <p:spPr>
            <a:xfrm>
              <a:off x="4254451" y="2606916"/>
              <a:ext cx="1801467" cy="296216"/>
            </a:xfrm>
            <a:prstGeom prst="rect">
              <a:avLst/>
            </a:prstGeom>
            <a:noFill/>
            <a:ln>
              <a:noFill/>
            </a:ln>
          </p:spPr>
          <p:txBody>
            <a:bodyPr wrap="squar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Enter your title</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18" name="文本框 32">
              <a:extLst>
                <a:ext uri="{FF2B5EF4-FFF2-40B4-BE49-F238E27FC236}">
                  <a16:creationId xmlns:a16="http://schemas.microsoft.com/office/drawing/2014/main" id="{645F95BB-A7BE-4ED4-BCC6-0841BD595247}"/>
                </a:ext>
              </a:extLst>
            </p:cNvPr>
            <p:cNvSpPr txBox="1"/>
            <p:nvPr/>
          </p:nvSpPr>
          <p:spPr>
            <a:xfrm>
              <a:off x="4287046" y="2867452"/>
              <a:ext cx="1801467" cy="177730"/>
            </a:xfrm>
            <a:prstGeom prst="rect">
              <a:avLst/>
            </a:prstGeom>
            <a:noFill/>
            <a:ln>
              <a:noFill/>
            </a:ln>
          </p:spPr>
          <p:txBody>
            <a:bodyPr wrap="square" rtlCol="0">
              <a:spAutoFit/>
            </a:bodyPr>
            <a:lstStyle/>
            <a:p>
              <a:r>
                <a:rPr lang="en-US" altLang="zh-CN" sz="1200">
                  <a:solidFill>
                    <a:schemeClr val="bg1"/>
                  </a:solidFill>
                  <a:latin typeface="微软雅黑" panose="020B0503020204020204" pitchFamily="34" charset="-122"/>
                  <a:ea typeface="微软雅黑" panose="020B0503020204020204" pitchFamily="34" charset="-122"/>
                </a:rPr>
                <a:t>Please Enter your title</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9" name="文本框 33">
              <a:extLst>
                <a:ext uri="{FF2B5EF4-FFF2-40B4-BE49-F238E27FC236}">
                  <a16:creationId xmlns:a16="http://schemas.microsoft.com/office/drawing/2014/main" id="{97BB691E-7FBD-4238-A984-E8413EB59D19}"/>
                </a:ext>
              </a:extLst>
            </p:cNvPr>
            <p:cNvSpPr txBox="1"/>
            <p:nvPr/>
          </p:nvSpPr>
          <p:spPr>
            <a:xfrm>
              <a:off x="6711735" y="2606916"/>
              <a:ext cx="1801467" cy="296216"/>
            </a:xfrm>
            <a:prstGeom prst="rect">
              <a:avLst/>
            </a:prstGeom>
            <a:noFill/>
            <a:ln>
              <a:noFill/>
            </a:ln>
          </p:spPr>
          <p:txBody>
            <a:bodyPr wrap="squar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Enter your title</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20" name="文本框 34">
              <a:extLst>
                <a:ext uri="{FF2B5EF4-FFF2-40B4-BE49-F238E27FC236}">
                  <a16:creationId xmlns:a16="http://schemas.microsoft.com/office/drawing/2014/main" id="{EAD3EE44-DA59-4554-B4E1-36CB8EA21738}"/>
                </a:ext>
              </a:extLst>
            </p:cNvPr>
            <p:cNvSpPr txBox="1"/>
            <p:nvPr/>
          </p:nvSpPr>
          <p:spPr>
            <a:xfrm>
              <a:off x="6744330" y="2867452"/>
              <a:ext cx="1801467" cy="177730"/>
            </a:xfrm>
            <a:prstGeom prst="rect">
              <a:avLst/>
            </a:prstGeom>
            <a:noFill/>
            <a:ln>
              <a:noFill/>
            </a:ln>
          </p:spPr>
          <p:txBody>
            <a:bodyPr wrap="square" rtlCol="0">
              <a:spAutoFit/>
            </a:bodyPr>
            <a:lstStyle/>
            <a:p>
              <a:r>
                <a:rPr lang="en-US" altLang="zh-CN" sz="1200">
                  <a:solidFill>
                    <a:schemeClr val="bg1"/>
                  </a:solidFill>
                  <a:latin typeface="微软雅黑" panose="020B0503020204020204" pitchFamily="34" charset="-122"/>
                  <a:ea typeface="微软雅黑" panose="020B0503020204020204" pitchFamily="34" charset="-122"/>
                </a:rPr>
                <a:t>Please Enter your title</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1" name="文本框 35">
              <a:extLst>
                <a:ext uri="{FF2B5EF4-FFF2-40B4-BE49-F238E27FC236}">
                  <a16:creationId xmlns:a16="http://schemas.microsoft.com/office/drawing/2014/main" id="{28856376-5BF4-4CBA-909E-962DAF494862}"/>
                </a:ext>
              </a:extLst>
            </p:cNvPr>
            <p:cNvSpPr txBox="1"/>
            <p:nvPr/>
          </p:nvSpPr>
          <p:spPr>
            <a:xfrm>
              <a:off x="6711735" y="3983165"/>
              <a:ext cx="1801467" cy="296216"/>
            </a:xfrm>
            <a:prstGeom prst="rect">
              <a:avLst/>
            </a:prstGeom>
            <a:noFill/>
            <a:ln>
              <a:noFill/>
            </a:ln>
          </p:spPr>
          <p:txBody>
            <a:bodyPr wrap="squar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Enter your title</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22" name="文本框 36">
              <a:extLst>
                <a:ext uri="{FF2B5EF4-FFF2-40B4-BE49-F238E27FC236}">
                  <a16:creationId xmlns:a16="http://schemas.microsoft.com/office/drawing/2014/main" id="{3B39C751-6F0D-4D75-97B1-45B98819CB3B}"/>
                </a:ext>
              </a:extLst>
            </p:cNvPr>
            <p:cNvSpPr txBox="1"/>
            <p:nvPr/>
          </p:nvSpPr>
          <p:spPr>
            <a:xfrm>
              <a:off x="6744330" y="4243704"/>
              <a:ext cx="1801467" cy="177730"/>
            </a:xfrm>
            <a:prstGeom prst="rect">
              <a:avLst/>
            </a:prstGeom>
            <a:noFill/>
            <a:ln>
              <a:noFill/>
            </a:ln>
          </p:spPr>
          <p:txBody>
            <a:bodyPr wrap="square" rtlCol="0">
              <a:spAutoFit/>
            </a:bodyPr>
            <a:lstStyle/>
            <a:p>
              <a:r>
                <a:rPr lang="en-US" altLang="zh-CN" sz="1200">
                  <a:solidFill>
                    <a:schemeClr val="bg1"/>
                  </a:solidFill>
                  <a:latin typeface="微软雅黑" panose="020B0503020204020204" pitchFamily="34" charset="-122"/>
                  <a:ea typeface="微软雅黑" panose="020B0503020204020204" pitchFamily="34" charset="-122"/>
                </a:rPr>
                <a:t>Please Enter your title</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3" name="文本框 37">
              <a:extLst>
                <a:ext uri="{FF2B5EF4-FFF2-40B4-BE49-F238E27FC236}">
                  <a16:creationId xmlns:a16="http://schemas.microsoft.com/office/drawing/2014/main" id="{CED9D801-59D3-488B-917B-3504430AEA5C}"/>
                </a:ext>
              </a:extLst>
            </p:cNvPr>
            <p:cNvSpPr txBox="1"/>
            <p:nvPr/>
          </p:nvSpPr>
          <p:spPr>
            <a:xfrm>
              <a:off x="4254451" y="3983165"/>
              <a:ext cx="1801467" cy="296216"/>
            </a:xfrm>
            <a:prstGeom prst="rect">
              <a:avLst/>
            </a:prstGeom>
            <a:noFill/>
            <a:ln>
              <a:noFill/>
            </a:ln>
          </p:spPr>
          <p:txBody>
            <a:bodyPr wrap="squar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Enter your title</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24" name="文本框 38">
              <a:extLst>
                <a:ext uri="{FF2B5EF4-FFF2-40B4-BE49-F238E27FC236}">
                  <a16:creationId xmlns:a16="http://schemas.microsoft.com/office/drawing/2014/main" id="{606B90FF-30B9-45CD-8C47-1C1399396E3B}"/>
                </a:ext>
              </a:extLst>
            </p:cNvPr>
            <p:cNvSpPr txBox="1"/>
            <p:nvPr/>
          </p:nvSpPr>
          <p:spPr>
            <a:xfrm>
              <a:off x="4287044" y="4243704"/>
              <a:ext cx="1801467" cy="177730"/>
            </a:xfrm>
            <a:prstGeom prst="rect">
              <a:avLst/>
            </a:prstGeom>
            <a:noFill/>
            <a:ln>
              <a:noFill/>
            </a:ln>
          </p:spPr>
          <p:txBody>
            <a:bodyPr wrap="square" rtlCol="0">
              <a:spAutoFit/>
            </a:bodyPr>
            <a:lstStyle/>
            <a:p>
              <a:r>
                <a:rPr lang="en-US" altLang="zh-CN" sz="1200">
                  <a:solidFill>
                    <a:schemeClr val="bg1"/>
                  </a:solidFill>
                  <a:latin typeface="微软雅黑" panose="020B0503020204020204" pitchFamily="34" charset="-122"/>
                  <a:ea typeface="微软雅黑" panose="020B0503020204020204" pitchFamily="34" charset="-122"/>
                </a:rPr>
                <a:t>Please Enter your title</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5" name="文本框 39">
              <a:extLst>
                <a:ext uri="{FF2B5EF4-FFF2-40B4-BE49-F238E27FC236}">
                  <a16:creationId xmlns:a16="http://schemas.microsoft.com/office/drawing/2014/main" id="{6D8E84BB-0E76-4E9B-A5C1-9037FE77FFAF}"/>
                </a:ext>
              </a:extLst>
            </p:cNvPr>
            <p:cNvSpPr txBox="1"/>
            <p:nvPr/>
          </p:nvSpPr>
          <p:spPr>
            <a:xfrm>
              <a:off x="1800139" y="3983165"/>
              <a:ext cx="1801467" cy="296216"/>
            </a:xfrm>
            <a:prstGeom prst="rect">
              <a:avLst/>
            </a:prstGeom>
            <a:noFill/>
            <a:ln>
              <a:noFill/>
            </a:ln>
          </p:spPr>
          <p:txBody>
            <a:bodyPr wrap="square" rtlCol="0">
              <a:spAutoFit/>
            </a:bodyPr>
            <a:lstStyle/>
            <a:p>
              <a:r>
                <a:rPr lang="en-US" altLang="zh-CN" sz="2400">
                  <a:solidFill>
                    <a:schemeClr val="bg1"/>
                  </a:solidFill>
                  <a:latin typeface="微软雅黑" panose="020B0503020204020204" pitchFamily="34" charset="-122"/>
                  <a:ea typeface="微软雅黑" panose="020B0503020204020204" pitchFamily="34" charset="-122"/>
                </a:rPr>
                <a:t>Enter your title</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26" name="文本框 40">
              <a:extLst>
                <a:ext uri="{FF2B5EF4-FFF2-40B4-BE49-F238E27FC236}">
                  <a16:creationId xmlns:a16="http://schemas.microsoft.com/office/drawing/2014/main" id="{C82FD173-62AE-4C37-9E42-C2696CDA4757}"/>
                </a:ext>
              </a:extLst>
            </p:cNvPr>
            <p:cNvSpPr txBox="1"/>
            <p:nvPr/>
          </p:nvSpPr>
          <p:spPr>
            <a:xfrm>
              <a:off x="1832734" y="4243704"/>
              <a:ext cx="1801467" cy="177730"/>
            </a:xfrm>
            <a:prstGeom prst="rect">
              <a:avLst/>
            </a:prstGeom>
            <a:noFill/>
            <a:ln>
              <a:noFill/>
            </a:ln>
          </p:spPr>
          <p:txBody>
            <a:bodyPr wrap="square" rtlCol="0">
              <a:spAutoFit/>
            </a:bodyPr>
            <a:lstStyle/>
            <a:p>
              <a:r>
                <a:rPr lang="en-US" altLang="zh-CN" sz="1200">
                  <a:solidFill>
                    <a:schemeClr val="bg1"/>
                  </a:solidFill>
                  <a:latin typeface="微软雅黑" panose="020B0503020204020204" pitchFamily="34" charset="-122"/>
                  <a:ea typeface="微软雅黑" panose="020B0503020204020204" pitchFamily="34" charset="-122"/>
                </a:rPr>
                <a:t>Please Enter your title</a:t>
              </a:r>
              <a:endParaRPr lang="zh-CN" altLang="en-US" sz="120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10247236"/>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7282D3F-088C-4433-AD55-3EF2A475A8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a:solidFill>
            <a:schemeClr val="bg1"/>
          </a:solidFill>
        </p:spPr>
      </p:pic>
      <p:sp>
        <p:nvSpPr>
          <p:cNvPr id="44" name="Freeform 10">
            <a:extLst>
              <a:ext uri="{FF2B5EF4-FFF2-40B4-BE49-F238E27FC236}">
                <a16:creationId xmlns:a16="http://schemas.microsoft.com/office/drawing/2014/main" id="{56E0EC7B-49CF-4B4A-9272-6E4221BA5514}"/>
              </a:ext>
            </a:extLst>
          </p:cNvPr>
          <p:cNvSpPr>
            <a:spLocks/>
          </p:cNvSpPr>
          <p:nvPr/>
        </p:nvSpPr>
        <p:spPr bwMode="auto">
          <a:xfrm>
            <a:off x="4952759" y="2693370"/>
            <a:ext cx="3196860" cy="530359"/>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0" cap="flat" cmpd="sng">
            <a:solidFill>
              <a:schemeClr val="bg1"/>
            </a:solidFill>
            <a:round/>
            <a:headEnd/>
            <a:tailEnd/>
          </a:ln>
        </p:spPr>
        <p:txBody>
          <a:bodyPr lIns="68562" tIns="34281" rIns="68562" bIns="34281"/>
          <a:lstStyle/>
          <a:p>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45" name="Freeform 10">
            <a:extLst>
              <a:ext uri="{FF2B5EF4-FFF2-40B4-BE49-F238E27FC236}">
                <a16:creationId xmlns:a16="http://schemas.microsoft.com/office/drawing/2014/main" id="{15DF0661-C841-4A56-B248-DFD13C901563}"/>
              </a:ext>
            </a:extLst>
          </p:cNvPr>
          <p:cNvSpPr>
            <a:spLocks/>
          </p:cNvSpPr>
          <p:nvPr/>
        </p:nvSpPr>
        <p:spPr bwMode="auto">
          <a:xfrm>
            <a:off x="4952759" y="3655505"/>
            <a:ext cx="3196860" cy="530359"/>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0" cap="flat" cmpd="sng">
            <a:solidFill>
              <a:schemeClr val="bg1"/>
            </a:solidFill>
            <a:round/>
            <a:headEnd/>
            <a:tailEnd/>
          </a:ln>
        </p:spPr>
        <p:txBody>
          <a:bodyPr lIns="68562" tIns="34281" rIns="68562" bIns="34281"/>
          <a:lstStyle/>
          <a:p>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46" name="Freeform 10">
            <a:extLst>
              <a:ext uri="{FF2B5EF4-FFF2-40B4-BE49-F238E27FC236}">
                <a16:creationId xmlns:a16="http://schemas.microsoft.com/office/drawing/2014/main" id="{7C044533-F969-4631-ACF5-DDF7A4405BBA}"/>
              </a:ext>
            </a:extLst>
          </p:cNvPr>
          <p:cNvSpPr>
            <a:spLocks/>
          </p:cNvSpPr>
          <p:nvPr/>
        </p:nvSpPr>
        <p:spPr bwMode="auto">
          <a:xfrm>
            <a:off x="4952759" y="4616885"/>
            <a:ext cx="3196860" cy="530359"/>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0" cap="flat" cmpd="sng">
            <a:solidFill>
              <a:schemeClr val="bg1"/>
            </a:solidFill>
            <a:round/>
            <a:headEnd/>
            <a:tailEnd/>
          </a:ln>
        </p:spPr>
        <p:txBody>
          <a:bodyPr lIns="68562" tIns="34281" rIns="68562" bIns="34281"/>
          <a:lstStyle/>
          <a:p>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47" name="Freeform 10">
            <a:extLst>
              <a:ext uri="{FF2B5EF4-FFF2-40B4-BE49-F238E27FC236}">
                <a16:creationId xmlns:a16="http://schemas.microsoft.com/office/drawing/2014/main" id="{C4732ADD-7A7F-40BA-AF60-917CF978E624}"/>
              </a:ext>
            </a:extLst>
          </p:cNvPr>
          <p:cNvSpPr>
            <a:spLocks/>
          </p:cNvSpPr>
          <p:nvPr/>
        </p:nvSpPr>
        <p:spPr bwMode="auto">
          <a:xfrm>
            <a:off x="4952759" y="5515003"/>
            <a:ext cx="3196860" cy="530359"/>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noFill/>
          <a:ln w="10" cap="flat" cmpd="sng">
            <a:solidFill>
              <a:schemeClr val="bg1"/>
            </a:solidFill>
            <a:round/>
            <a:headEnd/>
            <a:tailEnd/>
          </a:ln>
        </p:spPr>
        <p:txBody>
          <a:bodyPr lIns="68562" tIns="34281" rIns="68562" bIns="34281"/>
          <a:lstStyle/>
          <a:p>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48" name="TextBox 105">
            <a:extLst>
              <a:ext uri="{FF2B5EF4-FFF2-40B4-BE49-F238E27FC236}">
                <a16:creationId xmlns:a16="http://schemas.microsoft.com/office/drawing/2014/main" id="{841800DF-E34F-4B25-975C-ED2A79137AA5}"/>
              </a:ext>
            </a:extLst>
          </p:cNvPr>
          <p:cNvSpPr txBox="1">
            <a:spLocks noChangeArrowheads="1"/>
          </p:cNvSpPr>
          <p:nvPr/>
        </p:nvSpPr>
        <p:spPr bwMode="auto">
          <a:xfrm>
            <a:off x="5511634" y="2796966"/>
            <a:ext cx="2103904" cy="346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加入你的标题描述</a:t>
            </a:r>
          </a:p>
        </p:txBody>
      </p:sp>
      <p:grpSp>
        <p:nvGrpSpPr>
          <p:cNvPr id="49" name="组合 48">
            <a:extLst>
              <a:ext uri="{FF2B5EF4-FFF2-40B4-BE49-F238E27FC236}">
                <a16:creationId xmlns:a16="http://schemas.microsoft.com/office/drawing/2014/main" id="{95A192B3-0021-4E6E-8947-0E104A10E139}"/>
              </a:ext>
            </a:extLst>
          </p:cNvPr>
          <p:cNvGrpSpPr/>
          <p:nvPr/>
        </p:nvGrpSpPr>
        <p:grpSpPr>
          <a:xfrm>
            <a:off x="4288178" y="2686716"/>
            <a:ext cx="544548" cy="557958"/>
            <a:chOff x="2511588" y="3604589"/>
            <a:chExt cx="544548" cy="557958"/>
          </a:xfrm>
          <a:solidFill>
            <a:schemeClr val="bg1"/>
          </a:solidFill>
        </p:grpSpPr>
        <p:sp>
          <p:nvSpPr>
            <p:cNvPr id="50" name="Rectangle 12">
              <a:extLst>
                <a:ext uri="{FF2B5EF4-FFF2-40B4-BE49-F238E27FC236}">
                  <a16:creationId xmlns:a16="http://schemas.microsoft.com/office/drawing/2014/main" id="{5DF4B0DE-01C9-4AD2-A760-0A0DA599B099}"/>
                </a:ext>
              </a:extLst>
            </p:cNvPr>
            <p:cNvSpPr>
              <a:spLocks noChangeArrowheads="1"/>
            </p:cNvSpPr>
            <p:nvPr/>
          </p:nvSpPr>
          <p:spPr bwMode="auto">
            <a:xfrm>
              <a:off x="2511588" y="3604589"/>
              <a:ext cx="544548" cy="557958"/>
            </a:xfrm>
            <a:prstGeom prst="rect">
              <a:avLst/>
            </a:prstGeom>
            <a:grpFill/>
            <a:ln>
              <a:no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1400">
                <a:solidFill>
                  <a:srgbClr val="141452"/>
                </a:solidFill>
                <a:latin typeface="微软雅黑" panose="020B0503020204020204" pitchFamily="34" charset="-122"/>
                <a:ea typeface="微软雅黑" panose="020B0503020204020204" pitchFamily="34" charset="-122"/>
              </a:endParaRPr>
            </a:p>
          </p:txBody>
        </p:sp>
        <p:sp>
          <p:nvSpPr>
            <p:cNvPr id="51" name="TextBox 106">
              <a:extLst>
                <a:ext uri="{FF2B5EF4-FFF2-40B4-BE49-F238E27FC236}">
                  <a16:creationId xmlns:a16="http://schemas.microsoft.com/office/drawing/2014/main" id="{66893BC1-FC24-4470-9064-43C7DA9BD0FD}"/>
                </a:ext>
              </a:extLst>
            </p:cNvPr>
            <p:cNvSpPr txBox="1">
              <a:spLocks noChangeArrowheads="1"/>
            </p:cNvSpPr>
            <p:nvPr/>
          </p:nvSpPr>
          <p:spPr bwMode="auto">
            <a:xfrm>
              <a:off x="2593479" y="3636401"/>
              <a:ext cx="377825" cy="438563"/>
            </a:xfrm>
            <a:prstGeom prst="rect">
              <a:avLst/>
            </a:prstGeom>
            <a:grpFill/>
            <a:ln w="9525">
              <a:noFill/>
              <a:miter lim="800000"/>
              <a:headEnd/>
              <a:tailEnd/>
            </a:ln>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400" dirty="0">
                  <a:solidFill>
                    <a:srgbClr val="141452"/>
                  </a:solidFill>
                  <a:latin typeface="微软雅黑" panose="020B0503020204020204" pitchFamily="34" charset="-122"/>
                  <a:ea typeface="微软雅黑" panose="020B0503020204020204" pitchFamily="34" charset="-122"/>
                </a:rPr>
                <a:t>1</a:t>
              </a:r>
              <a:endParaRPr lang="zh-CN" altLang="en-US" sz="2400" dirty="0">
                <a:solidFill>
                  <a:srgbClr val="141452"/>
                </a:solidFill>
                <a:latin typeface="微软雅黑" panose="020B0503020204020204" pitchFamily="34" charset="-122"/>
                <a:ea typeface="微软雅黑" panose="020B0503020204020204" pitchFamily="34" charset="-122"/>
              </a:endParaRPr>
            </a:p>
          </p:txBody>
        </p:sp>
      </p:grpSp>
      <p:sp>
        <p:nvSpPr>
          <p:cNvPr id="52" name="TextBox 108">
            <a:extLst>
              <a:ext uri="{FF2B5EF4-FFF2-40B4-BE49-F238E27FC236}">
                <a16:creationId xmlns:a16="http://schemas.microsoft.com/office/drawing/2014/main" id="{B1A7A2B2-7EF2-4E96-8151-04329F467946}"/>
              </a:ext>
            </a:extLst>
          </p:cNvPr>
          <p:cNvSpPr txBox="1">
            <a:spLocks noChangeArrowheads="1"/>
          </p:cNvSpPr>
          <p:nvPr/>
        </p:nvSpPr>
        <p:spPr bwMode="auto">
          <a:xfrm>
            <a:off x="5485697" y="3764750"/>
            <a:ext cx="2457099" cy="346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加入你的标题描述</a:t>
            </a:r>
          </a:p>
        </p:txBody>
      </p:sp>
      <p:grpSp>
        <p:nvGrpSpPr>
          <p:cNvPr id="53" name="组合 52">
            <a:extLst>
              <a:ext uri="{FF2B5EF4-FFF2-40B4-BE49-F238E27FC236}">
                <a16:creationId xmlns:a16="http://schemas.microsoft.com/office/drawing/2014/main" id="{F69159C5-D53C-4C64-B040-056C8A9DA388}"/>
              </a:ext>
            </a:extLst>
          </p:cNvPr>
          <p:cNvGrpSpPr/>
          <p:nvPr/>
        </p:nvGrpSpPr>
        <p:grpSpPr>
          <a:xfrm>
            <a:off x="4288178" y="3648852"/>
            <a:ext cx="544548" cy="557958"/>
            <a:chOff x="2511588" y="4490525"/>
            <a:chExt cx="544548" cy="557958"/>
          </a:xfrm>
          <a:solidFill>
            <a:schemeClr val="bg1"/>
          </a:solidFill>
        </p:grpSpPr>
        <p:sp>
          <p:nvSpPr>
            <p:cNvPr id="54" name="Rectangle 12">
              <a:extLst>
                <a:ext uri="{FF2B5EF4-FFF2-40B4-BE49-F238E27FC236}">
                  <a16:creationId xmlns:a16="http://schemas.microsoft.com/office/drawing/2014/main" id="{FC422DB3-4F31-4E2E-B69F-C7088FDC3099}"/>
                </a:ext>
              </a:extLst>
            </p:cNvPr>
            <p:cNvSpPr>
              <a:spLocks noChangeArrowheads="1"/>
            </p:cNvSpPr>
            <p:nvPr/>
          </p:nvSpPr>
          <p:spPr bwMode="auto">
            <a:xfrm>
              <a:off x="2511588" y="4490525"/>
              <a:ext cx="544548" cy="557958"/>
            </a:xfrm>
            <a:prstGeom prst="rect">
              <a:avLst/>
            </a:prstGeom>
            <a:grpFill/>
            <a:ln>
              <a:no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1400">
                <a:solidFill>
                  <a:srgbClr val="141452"/>
                </a:solidFill>
                <a:latin typeface="微软雅黑" panose="020B0503020204020204" pitchFamily="34" charset="-122"/>
                <a:ea typeface="微软雅黑" panose="020B0503020204020204" pitchFamily="34" charset="-122"/>
              </a:endParaRPr>
            </a:p>
          </p:txBody>
        </p:sp>
        <p:sp>
          <p:nvSpPr>
            <p:cNvPr id="55" name="TextBox 109">
              <a:extLst>
                <a:ext uri="{FF2B5EF4-FFF2-40B4-BE49-F238E27FC236}">
                  <a16:creationId xmlns:a16="http://schemas.microsoft.com/office/drawing/2014/main" id="{F799E6CE-12BD-4EEA-818C-F15D4A4861E1}"/>
                </a:ext>
              </a:extLst>
            </p:cNvPr>
            <p:cNvSpPr txBox="1">
              <a:spLocks noChangeArrowheads="1"/>
            </p:cNvSpPr>
            <p:nvPr/>
          </p:nvSpPr>
          <p:spPr bwMode="auto">
            <a:xfrm>
              <a:off x="2593479" y="4508602"/>
              <a:ext cx="377825" cy="438563"/>
            </a:xfrm>
            <a:prstGeom prst="rect">
              <a:avLst/>
            </a:prstGeom>
            <a:grpFill/>
            <a:ln w="9525">
              <a:noFill/>
              <a:miter lim="800000"/>
              <a:headEnd/>
              <a:tailEnd/>
            </a:ln>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400" dirty="0">
                  <a:solidFill>
                    <a:srgbClr val="141452"/>
                  </a:solidFill>
                  <a:latin typeface="微软雅黑" panose="020B0503020204020204" pitchFamily="34" charset="-122"/>
                  <a:ea typeface="微软雅黑" panose="020B0503020204020204" pitchFamily="34" charset="-122"/>
                </a:rPr>
                <a:t>2</a:t>
              </a:r>
              <a:endParaRPr lang="zh-CN" altLang="en-US" sz="2400" dirty="0">
                <a:solidFill>
                  <a:srgbClr val="141452"/>
                </a:solidFill>
                <a:latin typeface="微软雅黑" panose="020B0503020204020204" pitchFamily="34" charset="-122"/>
                <a:ea typeface="微软雅黑" panose="020B0503020204020204" pitchFamily="34" charset="-122"/>
              </a:endParaRPr>
            </a:p>
          </p:txBody>
        </p:sp>
      </p:grpSp>
      <p:sp>
        <p:nvSpPr>
          <p:cNvPr id="56" name="TextBox 115">
            <a:extLst>
              <a:ext uri="{FF2B5EF4-FFF2-40B4-BE49-F238E27FC236}">
                <a16:creationId xmlns:a16="http://schemas.microsoft.com/office/drawing/2014/main" id="{10A98774-95F1-4C88-A824-006C03EDC2B3}"/>
              </a:ext>
            </a:extLst>
          </p:cNvPr>
          <p:cNvSpPr txBox="1">
            <a:spLocks noChangeArrowheads="1"/>
          </p:cNvSpPr>
          <p:nvPr/>
        </p:nvSpPr>
        <p:spPr bwMode="auto">
          <a:xfrm>
            <a:off x="5511634" y="4719737"/>
            <a:ext cx="2129079" cy="346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加入你的标题描述</a:t>
            </a:r>
          </a:p>
        </p:txBody>
      </p:sp>
      <p:grpSp>
        <p:nvGrpSpPr>
          <p:cNvPr id="57" name="组合 56">
            <a:extLst>
              <a:ext uri="{FF2B5EF4-FFF2-40B4-BE49-F238E27FC236}">
                <a16:creationId xmlns:a16="http://schemas.microsoft.com/office/drawing/2014/main" id="{BE753BD8-B195-4364-A008-E88FBEAB094C}"/>
              </a:ext>
            </a:extLst>
          </p:cNvPr>
          <p:cNvGrpSpPr/>
          <p:nvPr/>
        </p:nvGrpSpPr>
        <p:grpSpPr>
          <a:xfrm>
            <a:off x="4288178" y="4611212"/>
            <a:ext cx="544548" cy="557958"/>
            <a:chOff x="6821980" y="3618561"/>
            <a:chExt cx="544548" cy="557958"/>
          </a:xfrm>
          <a:solidFill>
            <a:schemeClr val="bg1"/>
          </a:solidFill>
        </p:grpSpPr>
        <p:sp>
          <p:nvSpPr>
            <p:cNvPr id="58" name="Rectangle 12">
              <a:extLst>
                <a:ext uri="{FF2B5EF4-FFF2-40B4-BE49-F238E27FC236}">
                  <a16:creationId xmlns:a16="http://schemas.microsoft.com/office/drawing/2014/main" id="{7F9FB1E2-C2D9-42E2-BC29-45C9D3151E41}"/>
                </a:ext>
              </a:extLst>
            </p:cNvPr>
            <p:cNvSpPr>
              <a:spLocks noChangeArrowheads="1"/>
            </p:cNvSpPr>
            <p:nvPr/>
          </p:nvSpPr>
          <p:spPr bwMode="auto">
            <a:xfrm>
              <a:off x="6821980" y="3618561"/>
              <a:ext cx="544548" cy="557958"/>
            </a:xfrm>
            <a:prstGeom prst="rect">
              <a:avLst/>
            </a:prstGeom>
            <a:grpFill/>
            <a:ln>
              <a:noFill/>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1400">
                <a:solidFill>
                  <a:srgbClr val="141452"/>
                </a:solidFill>
                <a:latin typeface="微软雅黑" panose="020B0503020204020204" pitchFamily="34" charset="-122"/>
                <a:ea typeface="微软雅黑" panose="020B0503020204020204" pitchFamily="34" charset="-122"/>
              </a:endParaRPr>
            </a:p>
          </p:txBody>
        </p:sp>
        <p:sp>
          <p:nvSpPr>
            <p:cNvPr id="59" name="TextBox 116">
              <a:extLst>
                <a:ext uri="{FF2B5EF4-FFF2-40B4-BE49-F238E27FC236}">
                  <a16:creationId xmlns:a16="http://schemas.microsoft.com/office/drawing/2014/main" id="{320213CD-3D34-48CA-B8B4-B09761CA4B1B}"/>
                </a:ext>
              </a:extLst>
            </p:cNvPr>
            <p:cNvSpPr txBox="1">
              <a:spLocks noChangeArrowheads="1"/>
            </p:cNvSpPr>
            <p:nvPr/>
          </p:nvSpPr>
          <p:spPr bwMode="auto">
            <a:xfrm>
              <a:off x="6903871" y="3635657"/>
              <a:ext cx="377825" cy="438563"/>
            </a:xfrm>
            <a:prstGeom prst="rect">
              <a:avLst/>
            </a:prstGeom>
            <a:grpFill/>
            <a:ln w="9525">
              <a:noFill/>
              <a:miter lim="800000"/>
              <a:headEnd/>
              <a:tailEnd/>
            </a:ln>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400" dirty="0">
                  <a:solidFill>
                    <a:srgbClr val="141452"/>
                  </a:solidFill>
                  <a:latin typeface="微软雅黑" panose="020B0503020204020204" pitchFamily="34" charset="-122"/>
                  <a:ea typeface="微软雅黑" panose="020B0503020204020204" pitchFamily="34" charset="-122"/>
                </a:rPr>
                <a:t>3</a:t>
              </a:r>
              <a:endParaRPr lang="zh-CN" altLang="en-US" sz="2400" dirty="0">
                <a:solidFill>
                  <a:srgbClr val="141452"/>
                </a:solidFill>
                <a:latin typeface="微软雅黑" panose="020B0503020204020204" pitchFamily="34" charset="-122"/>
                <a:ea typeface="微软雅黑" panose="020B0503020204020204" pitchFamily="34" charset="-122"/>
              </a:endParaRPr>
            </a:p>
          </p:txBody>
        </p:sp>
      </p:grpSp>
      <p:sp>
        <p:nvSpPr>
          <p:cNvPr id="60" name="TextBox 117">
            <a:extLst>
              <a:ext uri="{FF2B5EF4-FFF2-40B4-BE49-F238E27FC236}">
                <a16:creationId xmlns:a16="http://schemas.microsoft.com/office/drawing/2014/main" id="{EEC78132-A550-4EF5-9CBE-B0C54C4D924D}"/>
              </a:ext>
            </a:extLst>
          </p:cNvPr>
          <p:cNvSpPr txBox="1">
            <a:spLocks noChangeArrowheads="1"/>
          </p:cNvSpPr>
          <p:nvPr/>
        </p:nvSpPr>
        <p:spPr bwMode="auto">
          <a:xfrm>
            <a:off x="5511634" y="5611732"/>
            <a:ext cx="2129079" cy="346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加入你的标题描述</a:t>
            </a:r>
          </a:p>
        </p:txBody>
      </p:sp>
      <p:grpSp>
        <p:nvGrpSpPr>
          <p:cNvPr id="61" name="组合 60">
            <a:extLst>
              <a:ext uri="{FF2B5EF4-FFF2-40B4-BE49-F238E27FC236}">
                <a16:creationId xmlns:a16="http://schemas.microsoft.com/office/drawing/2014/main" id="{86610B31-3582-4915-9B68-1CCF1F68B864}"/>
              </a:ext>
            </a:extLst>
          </p:cNvPr>
          <p:cNvGrpSpPr/>
          <p:nvPr/>
        </p:nvGrpSpPr>
        <p:grpSpPr>
          <a:xfrm>
            <a:off x="4288178" y="5509330"/>
            <a:ext cx="544548" cy="557958"/>
            <a:chOff x="6821980" y="4497629"/>
            <a:chExt cx="544548" cy="557958"/>
          </a:xfrm>
          <a:solidFill>
            <a:schemeClr val="bg1"/>
          </a:solidFill>
        </p:grpSpPr>
        <p:sp>
          <p:nvSpPr>
            <p:cNvPr id="62" name="Rectangle 12">
              <a:extLst>
                <a:ext uri="{FF2B5EF4-FFF2-40B4-BE49-F238E27FC236}">
                  <a16:creationId xmlns:a16="http://schemas.microsoft.com/office/drawing/2014/main" id="{86E908DB-3561-46ED-9FCF-28D80FC2C28D}"/>
                </a:ext>
              </a:extLst>
            </p:cNvPr>
            <p:cNvSpPr>
              <a:spLocks noChangeArrowheads="1"/>
            </p:cNvSpPr>
            <p:nvPr/>
          </p:nvSpPr>
          <p:spPr bwMode="auto">
            <a:xfrm>
              <a:off x="6821980" y="4497629"/>
              <a:ext cx="544548" cy="557958"/>
            </a:xfrm>
            <a:prstGeom prst="rect">
              <a:avLst/>
            </a:prstGeom>
            <a:grpFill/>
            <a:ln w="9525">
              <a:noFill/>
              <a:miter lim="800000"/>
              <a:headEnd/>
              <a:tailEnd/>
            </a:ln>
          </p:spPr>
          <p:txBody>
            <a:bodyPr lIns="68562" tIns="34281" rIns="68562" bIns="34281"/>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sz="1400">
                <a:solidFill>
                  <a:srgbClr val="141452"/>
                </a:solidFill>
                <a:latin typeface="微软雅黑" panose="020B0503020204020204" pitchFamily="34" charset="-122"/>
                <a:ea typeface="微软雅黑" panose="020B0503020204020204" pitchFamily="34" charset="-122"/>
              </a:endParaRPr>
            </a:p>
          </p:txBody>
        </p:sp>
        <p:sp>
          <p:nvSpPr>
            <p:cNvPr id="63" name="TextBox 118">
              <a:extLst>
                <a:ext uri="{FF2B5EF4-FFF2-40B4-BE49-F238E27FC236}">
                  <a16:creationId xmlns:a16="http://schemas.microsoft.com/office/drawing/2014/main" id="{36832609-CC94-496D-8974-CC05E9176725}"/>
                </a:ext>
              </a:extLst>
            </p:cNvPr>
            <p:cNvSpPr txBox="1">
              <a:spLocks noChangeArrowheads="1"/>
            </p:cNvSpPr>
            <p:nvPr/>
          </p:nvSpPr>
          <p:spPr bwMode="auto">
            <a:xfrm>
              <a:off x="6903871" y="4521592"/>
              <a:ext cx="377825" cy="438563"/>
            </a:xfrm>
            <a:prstGeom prst="rect">
              <a:avLst/>
            </a:prstGeom>
            <a:grpFill/>
            <a:ln w="9525">
              <a:noFill/>
              <a:miter lim="800000"/>
              <a:headEnd/>
              <a:tailEnd/>
            </a:ln>
            <a:extLst/>
          </p:spPr>
          <p:txBody>
            <a:bodyPr wrap="square" lIns="68562" tIns="34281" rIns="68562" bIns="3428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400" dirty="0">
                  <a:solidFill>
                    <a:srgbClr val="141452"/>
                  </a:solidFill>
                  <a:latin typeface="微软雅黑" panose="020B0503020204020204" pitchFamily="34" charset="-122"/>
                  <a:ea typeface="微软雅黑" panose="020B0503020204020204" pitchFamily="34" charset="-122"/>
                </a:rPr>
                <a:t>4</a:t>
              </a:r>
              <a:endParaRPr lang="zh-CN" altLang="en-US" sz="2400" dirty="0">
                <a:solidFill>
                  <a:srgbClr val="141452"/>
                </a:solidFill>
                <a:latin typeface="微软雅黑" panose="020B0503020204020204" pitchFamily="34" charset="-122"/>
                <a:ea typeface="微软雅黑" panose="020B0503020204020204" pitchFamily="34" charset="-122"/>
              </a:endParaRPr>
            </a:p>
          </p:txBody>
        </p:sp>
      </p:grpSp>
      <p:sp>
        <p:nvSpPr>
          <p:cNvPr id="64" name="矩形 63">
            <a:extLst>
              <a:ext uri="{FF2B5EF4-FFF2-40B4-BE49-F238E27FC236}">
                <a16:creationId xmlns:a16="http://schemas.microsoft.com/office/drawing/2014/main" id="{06AC1E5C-5394-4078-9D7D-DF5EB48CBF8A}"/>
              </a:ext>
            </a:extLst>
          </p:cNvPr>
          <p:cNvSpPr/>
          <p:nvPr/>
        </p:nvSpPr>
        <p:spPr>
          <a:xfrm>
            <a:off x="5262136" y="-13274"/>
            <a:ext cx="1693410" cy="2035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141452"/>
                </a:solidFill>
                <a:latin typeface="微软雅黑" panose="020B0503020204020204" pitchFamily="34" charset="-122"/>
                <a:ea typeface="微软雅黑" panose="020B0503020204020204" pitchFamily="34" charset="-122"/>
              </a:rPr>
              <a:t>目录</a:t>
            </a:r>
          </a:p>
        </p:txBody>
      </p:sp>
    </p:spTree>
    <p:extLst>
      <p:ext uri="{BB962C8B-B14F-4D97-AF65-F5344CB8AC3E}">
        <p14:creationId xmlns:p14="http://schemas.microsoft.com/office/powerpoint/2010/main" val="751631942"/>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750"/>
                                        <p:tgtEl>
                                          <p:spTgt spid="3"/>
                                        </p:tgtEl>
                                      </p:cBhvr>
                                    </p:animEffect>
                                  </p:childTnLst>
                                </p:cTn>
                              </p:par>
                            </p:childTnLst>
                          </p:cTn>
                        </p:par>
                        <p:par>
                          <p:cTn id="8" fill="hold">
                            <p:stCondLst>
                              <p:cond delay="750"/>
                            </p:stCondLst>
                            <p:childTnLst>
                              <p:par>
                                <p:cTn id="9" presetID="2" presetClass="entr" presetSubtype="1"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ppt_x"/>
                                          </p:val>
                                        </p:tav>
                                        <p:tav tm="100000">
                                          <p:val>
                                            <p:strVal val="#ppt_x"/>
                                          </p:val>
                                        </p:tav>
                                      </p:tavLst>
                                    </p:anim>
                                    <p:anim calcmode="lin" valueType="num">
                                      <p:cBhvr additive="base">
                                        <p:cTn id="12" dur="500" fill="hold"/>
                                        <p:tgtEl>
                                          <p:spTgt spid="64"/>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 calcmode="lin" valueType="num">
                                      <p:cBhvr additive="base">
                                        <p:cTn id="16" dur="250" fill="hold"/>
                                        <p:tgtEl>
                                          <p:spTgt spid="44"/>
                                        </p:tgtEl>
                                        <p:attrNameLst>
                                          <p:attrName>ppt_x</p:attrName>
                                        </p:attrNameLst>
                                      </p:cBhvr>
                                      <p:tavLst>
                                        <p:tav tm="0">
                                          <p:val>
                                            <p:strVal val="#ppt_x"/>
                                          </p:val>
                                        </p:tav>
                                        <p:tav tm="100000">
                                          <p:val>
                                            <p:strVal val="#ppt_x"/>
                                          </p:val>
                                        </p:tav>
                                      </p:tavLst>
                                    </p:anim>
                                    <p:anim calcmode="lin" valueType="num">
                                      <p:cBhvr additive="base">
                                        <p:cTn id="17" dur="250" fill="hold"/>
                                        <p:tgtEl>
                                          <p:spTgt spid="44"/>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250" fill="hold"/>
                                        <p:tgtEl>
                                          <p:spTgt spid="45"/>
                                        </p:tgtEl>
                                        <p:attrNameLst>
                                          <p:attrName>ppt_x</p:attrName>
                                        </p:attrNameLst>
                                      </p:cBhvr>
                                      <p:tavLst>
                                        <p:tav tm="0">
                                          <p:val>
                                            <p:strVal val="#ppt_x"/>
                                          </p:val>
                                        </p:tav>
                                        <p:tav tm="100000">
                                          <p:val>
                                            <p:strVal val="#ppt_x"/>
                                          </p:val>
                                        </p:tav>
                                      </p:tavLst>
                                    </p:anim>
                                    <p:anim calcmode="lin" valueType="num">
                                      <p:cBhvr additive="base">
                                        <p:cTn id="22" dur="250" fill="hold"/>
                                        <p:tgtEl>
                                          <p:spTgt spid="45"/>
                                        </p:tgtEl>
                                        <p:attrNameLst>
                                          <p:attrName>ppt_y</p:attrName>
                                        </p:attrNameLst>
                                      </p:cBhvr>
                                      <p:tavLst>
                                        <p:tav tm="0">
                                          <p:val>
                                            <p:strVal val="1+#ppt_h/2"/>
                                          </p:val>
                                        </p:tav>
                                        <p:tav tm="100000">
                                          <p:val>
                                            <p:strVal val="#ppt_y"/>
                                          </p:val>
                                        </p:tav>
                                      </p:tavLst>
                                    </p:anim>
                                  </p:childTnLst>
                                </p:cTn>
                              </p:par>
                            </p:childTnLst>
                          </p:cTn>
                        </p:par>
                        <p:par>
                          <p:cTn id="23" fill="hold">
                            <p:stCondLst>
                              <p:cond delay="1750"/>
                            </p:stCondLst>
                            <p:childTnLst>
                              <p:par>
                                <p:cTn id="24" presetID="2" presetClass="entr" presetSubtype="4" fill="hold" grpId="0" nodeType="after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250" fill="hold"/>
                                        <p:tgtEl>
                                          <p:spTgt spid="46"/>
                                        </p:tgtEl>
                                        <p:attrNameLst>
                                          <p:attrName>ppt_x</p:attrName>
                                        </p:attrNameLst>
                                      </p:cBhvr>
                                      <p:tavLst>
                                        <p:tav tm="0">
                                          <p:val>
                                            <p:strVal val="#ppt_x"/>
                                          </p:val>
                                        </p:tav>
                                        <p:tav tm="100000">
                                          <p:val>
                                            <p:strVal val="#ppt_x"/>
                                          </p:val>
                                        </p:tav>
                                      </p:tavLst>
                                    </p:anim>
                                    <p:anim calcmode="lin" valueType="num">
                                      <p:cBhvr additive="base">
                                        <p:cTn id="27" dur="250" fill="hold"/>
                                        <p:tgtEl>
                                          <p:spTgt spid="46"/>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fill="hold" grpId="0" nodeType="after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250" fill="hold"/>
                                        <p:tgtEl>
                                          <p:spTgt spid="47"/>
                                        </p:tgtEl>
                                        <p:attrNameLst>
                                          <p:attrName>ppt_x</p:attrName>
                                        </p:attrNameLst>
                                      </p:cBhvr>
                                      <p:tavLst>
                                        <p:tav tm="0">
                                          <p:val>
                                            <p:strVal val="#ppt_x"/>
                                          </p:val>
                                        </p:tav>
                                        <p:tav tm="100000">
                                          <p:val>
                                            <p:strVal val="#ppt_x"/>
                                          </p:val>
                                        </p:tav>
                                      </p:tavLst>
                                    </p:anim>
                                    <p:anim calcmode="lin" valueType="num">
                                      <p:cBhvr additive="base">
                                        <p:cTn id="32" dur="250" fill="hold"/>
                                        <p:tgtEl>
                                          <p:spTgt spid="47"/>
                                        </p:tgtEl>
                                        <p:attrNameLst>
                                          <p:attrName>ppt_y</p:attrName>
                                        </p:attrNameLst>
                                      </p:cBhvr>
                                      <p:tavLst>
                                        <p:tav tm="0">
                                          <p:val>
                                            <p:strVal val="1+#ppt_h/2"/>
                                          </p:val>
                                        </p:tav>
                                        <p:tav tm="100000">
                                          <p:val>
                                            <p:strVal val="#ppt_y"/>
                                          </p:val>
                                        </p:tav>
                                      </p:tavLst>
                                    </p:anim>
                                  </p:childTnLst>
                                </p:cTn>
                              </p:par>
                            </p:childTnLst>
                          </p:cTn>
                        </p:par>
                        <p:par>
                          <p:cTn id="33" fill="hold">
                            <p:stCondLst>
                              <p:cond delay="2250"/>
                            </p:stCondLst>
                            <p:childTnLst>
                              <p:par>
                                <p:cTn id="34" presetID="2" presetClass="entr" presetSubtype="4" fill="hold" grpId="0" nodeType="after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additive="base">
                                        <p:cTn id="36" dur="250" fill="hold"/>
                                        <p:tgtEl>
                                          <p:spTgt spid="48"/>
                                        </p:tgtEl>
                                        <p:attrNameLst>
                                          <p:attrName>ppt_x</p:attrName>
                                        </p:attrNameLst>
                                      </p:cBhvr>
                                      <p:tavLst>
                                        <p:tav tm="0">
                                          <p:val>
                                            <p:strVal val="#ppt_x"/>
                                          </p:val>
                                        </p:tav>
                                        <p:tav tm="100000">
                                          <p:val>
                                            <p:strVal val="#ppt_x"/>
                                          </p:val>
                                        </p:tav>
                                      </p:tavLst>
                                    </p:anim>
                                    <p:anim calcmode="lin" valueType="num">
                                      <p:cBhvr additive="base">
                                        <p:cTn id="37" dur="250" fill="hold"/>
                                        <p:tgtEl>
                                          <p:spTgt spid="48"/>
                                        </p:tgtEl>
                                        <p:attrNameLst>
                                          <p:attrName>ppt_y</p:attrName>
                                        </p:attrNameLst>
                                      </p:cBhvr>
                                      <p:tavLst>
                                        <p:tav tm="0">
                                          <p:val>
                                            <p:strVal val="1+#ppt_h/2"/>
                                          </p:val>
                                        </p:tav>
                                        <p:tav tm="100000">
                                          <p:val>
                                            <p:strVal val="#ppt_y"/>
                                          </p:val>
                                        </p:tav>
                                      </p:tavLst>
                                    </p:anim>
                                  </p:childTnLst>
                                </p:cTn>
                              </p:par>
                            </p:childTnLst>
                          </p:cTn>
                        </p:par>
                        <p:par>
                          <p:cTn id="38" fill="hold">
                            <p:stCondLst>
                              <p:cond delay="2500"/>
                            </p:stCondLst>
                            <p:childTnLst>
                              <p:par>
                                <p:cTn id="39" presetID="2" presetClass="entr" presetSubtype="4"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250" fill="hold"/>
                                        <p:tgtEl>
                                          <p:spTgt spid="49"/>
                                        </p:tgtEl>
                                        <p:attrNameLst>
                                          <p:attrName>ppt_x</p:attrName>
                                        </p:attrNameLst>
                                      </p:cBhvr>
                                      <p:tavLst>
                                        <p:tav tm="0">
                                          <p:val>
                                            <p:strVal val="#ppt_x"/>
                                          </p:val>
                                        </p:tav>
                                        <p:tav tm="100000">
                                          <p:val>
                                            <p:strVal val="#ppt_x"/>
                                          </p:val>
                                        </p:tav>
                                      </p:tavLst>
                                    </p:anim>
                                    <p:anim calcmode="lin" valueType="num">
                                      <p:cBhvr additive="base">
                                        <p:cTn id="42" dur="250" fill="hold"/>
                                        <p:tgtEl>
                                          <p:spTgt spid="49"/>
                                        </p:tgtEl>
                                        <p:attrNameLst>
                                          <p:attrName>ppt_y</p:attrName>
                                        </p:attrNameLst>
                                      </p:cBhvr>
                                      <p:tavLst>
                                        <p:tav tm="0">
                                          <p:val>
                                            <p:strVal val="1+#ppt_h/2"/>
                                          </p:val>
                                        </p:tav>
                                        <p:tav tm="100000">
                                          <p:val>
                                            <p:strVal val="#ppt_y"/>
                                          </p:val>
                                        </p:tav>
                                      </p:tavLst>
                                    </p:anim>
                                  </p:childTnLst>
                                </p:cTn>
                              </p:par>
                            </p:childTnLst>
                          </p:cTn>
                        </p:par>
                        <p:par>
                          <p:cTn id="43" fill="hold">
                            <p:stCondLst>
                              <p:cond delay="2750"/>
                            </p:stCondLst>
                            <p:childTnLst>
                              <p:par>
                                <p:cTn id="44" presetID="2" presetClass="entr" presetSubtype="4" fill="hold" grpId="0" nodeType="afterEffect">
                                  <p:stCondLst>
                                    <p:cond delay="0"/>
                                  </p:stCondLst>
                                  <p:childTnLst>
                                    <p:set>
                                      <p:cBhvr>
                                        <p:cTn id="45" dur="1" fill="hold">
                                          <p:stCondLst>
                                            <p:cond delay="0"/>
                                          </p:stCondLst>
                                        </p:cTn>
                                        <p:tgtEl>
                                          <p:spTgt spid="52"/>
                                        </p:tgtEl>
                                        <p:attrNameLst>
                                          <p:attrName>style.visibility</p:attrName>
                                        </p:attrNameLst>
                                      </p:cBhvr>
                                      <p:to>
                                        <p:strVal val="visible"/>
                                      </p:to>
                                    </p:set>
                                    <p:anim calcmode="lin" valueType="num">
                                      <p:cBhvr additive="base">
                                        <p:cTn id="46" dur="250" fill="hold"/>
                                        <p:tgtEl>
                                          <p:spTgt spid="52"/>
                                        </p:tgtEl>
                                        <p:attrNameLst>
                                          <p:attrName>ppt_x</p:attrName>
                                        </p:attrNameLst>
                                      </p:cBhvr>
                                      <p:tavLst>
                                        <p:tav tm="0">
                                          <p:val>
                                            <p:strVal val="#ppt_x"/>
                                          </p:val>
                                        </p:tav>
                                        <p:tav tm="100000">
                                          <p:val>
                                            <p:strVal val="#ppt_x"/>
                                          </p:val>
                                        </p:tav>
                                      </p:tavLst>
                                    </p:anim>
                                    <p:anim calcmode="lin" valueType="num">
                                      <p:cBhvr additive="base">
                                        <p:cTn id="47" dur="250" fill="hold"/>
                                        <p:tgtEl>
                                          <p:spTgt spid="52"/>
                                        </p:tgtEl>
                                        <p:attrNameLst>
                                          <p:attrName>ppt_y</p:attrName>
                                        </p:attrNameLst>
                                      </p:cBhvr>
                                      <p:tavLst>
                                        <p:tav tm="0">
                                          <p:val>
                                            <p:strVal val="1+#ppt_h/2"/>
                                          </p:val>
                                        </p:tav>
                                        <p:tav tm="100000">
                                          <p:val>
                                            <p:strVal val="#ppt_y"/>
                                          </p:val>
                                        </p:tav>
                                      </p:tavLst>
                                    </p:anim>
                                  </p:childTnLst>
                                </p:cTn>
                              </p:par>
                            </p:childTnLst>
                          </p:cTn>
                        </p:par>
                        <p:par>
                          <p:cTn id="48" fill="hold">
                            <p:stCondLst>
                              <p:cond delay="3000"/>
                            </p:stCondLst>
                            <p:childTnLst>
                              <p:par>
                                <p:cTn id="49" presetID="2" presetClass="entr" presetSubtype="4" fill="hold" nodeType="after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additive="base">
                                        <p:cTn id="51" dur="250" fill="hold"/>
                                        <p:tgtEl>
                                          <p:spTgt spid="53"/>
                                        </p:tgtEl>
                                        <p:attrNameLst>
                                          <p:attrName>ppt_x</p:attrName>
                                        </p:attrNameLst>
                                      </p:cBhvr>
                                      <p:tavLst>
                                        <p:tav tm="0">
                                          <p:val>
                                            <p:strVal val="#ppt_x"/>
                                          </p:val>
                                        </p:tav>
                                        <p:tav tm="100000">
                                          <p:val>
                                            <p:strVal val="#ppt_x"/>
                                          </p:val>
                                        </p:tav>
                                      </p:tavLst>
                                    </p:anim>
                                    <p:anim calcmode="lin" valueType="num">
                                      <p:cBhvr additive="base">
                                        <p:cTn id="52" dur="250" fill="hold"/>
                                        <p:tgtEl>
                                          <p:spTgt spid="53"/>
                                        </p:tgtEl>
                                        <p:attrNameLst>
                                          <p:attrName>ppt_y</p:attrName>
                                        </p:attrNameLst>
                                      </p:cBhvr>
                                      <p:tavLst>
                                        <p:tav tm="0">
                                          <p:val>
                                            <p:strVal val="1+#ppt_h/2"/>
                                          </p:val>
                                        </p:tav>
                                        <p:tav tm="100000">
                                          <p:val>
                                            <p:strVal val="#ppt_y"/>
                                          </p:val>
                                        </p:tav>
                                      </p:tavLst>
                                    </p:anim>
                                  </p:childTnLst>
                                </p:cTn>
                              </p:par>
                            </p:childTnLst>
                          </p:cTn>
                        </p:par>
                        <p:par>
                          <p:cTn id="53" fill="hold">
                            <p:stCondLst>
                              <p:cond delay="3250"/>
                            </p:stCondLst>
                            <p:childTnLst>
                              <p:par>
                                <p:cTn id="54" presetID="2" presetClass="entr" presetSubtype="4" fill="hold" grpId="0" nodeType="afterEffect">
                                  <p:stCondLst>
                                    <p:cond delay="0"/>
                                  </p:stCondLst>
                                  <p:childTnLst>
                                    <p:set>
                                      <p:cBhvr>
                                        <p:cTn id="55" dur="1" fill="hold">
                                          <p:stCondLst>
                                            <p:cond delay="0"/>
                                          </p:stCondLst>
                                        </p:cTn>
                                        <p:tgtEl>
                                          <p:spTgt spid="56"/>
                                        </p:tgtEl>
                                        <p:attrNameLst>
                                          <p:attrName>style.visibility</p:attrName>
                                        </p:attrNameLst>
                                      </p:cBhvr>
                                      <p:to>
                                        <p:strVal val="visible"/>
                                      </p:to>
                                    </p:set>
                                    <p:anim calcmode="lin" valueType="num">
                                      <p:cBhvr additive="base">
                                        <p:cTn id="56" dur="250" fill="hold"/>
                                        <p:tgtEl>
                                          <p:spTgt spid="56"/>
                                        </p:tgtEl>
                                        <p:attrNameLst>
                                          <p:attrName>ppt_x</p:attrName>
                                        </p:attrNameLst>
                                      </p:cBhvr>
                                      <p:tavLst>
                                        <p:tav tm="0">
                                          <p:val>
                                            <p:strVal val="#ppt_x"/>
                                          </p:val>
                                        </p:tav>
                                        <p:tav tm="100000">
                                          <p:val>
                                            <p:strVal val="#ppt_x"/>
                                          </p:val>
                                        </p:tav>
                                      </p:tavLst>
                                    </p:anim>
                                    <p:anim calcmode="lin" valueType="num">
                                      <p:cBhvr additive="base">
                                        <p:cTn id="57" dur="250" fill="hold"/>
                                        <p:tgtEl>
                                          <p:spTgt spid="56"/>
                                        </p:tgtEl>
                                        <p:attrNameLst>
                                          <p:attrName>ppt_y</p:attrName>
                                        </p:attrNameLst>
                                      </p:cBhvr>
                                      <p:tavLst>
                                        <p:tav tm="0">
                                          <p:val>
                                            <p:strVal val="1+#ppt_h/2"/>
                                          </p:val>
                                        </p:tav>
                                        <p:tav tm="100000">
                                          <p:val>
                                            <p:strVal val="#ppt_y"/>
                                          </p:val>
                                        </p:tav>
                                      </p:tavLst>
                                    </p:anim>
                                  </p:childTnLst>
                                </p:cTn>
                              </p:par>
                            </p:childTnLst>
                          </p:cTn>
                        </p:par>
                        <p:par>
                          <p:cTn id="58" fill="hold">
                            <p:stCondLst>
                              <p:cond delay="3500"/>
                            </p:stCondLst>
                            <p:childTnLst>
                              <p:par>
                                <p:cTn id="59" presetID="2" presetClass="entr" presetSubtype="4" fill="hold" nodeType="afterEffect">
                                  <p:stCondLst>
                                    <p:cond delay="0"/>
                                  </p:stCondLst>
                                  <p:childTnLst>
                                    <p:set>
                                      <p:cBhvr>
                                        <p:cTn id="60" dur="1" fill="hold">
                                          <p:stCondLst>
                                            <p:cond delay="0"/>
                                          </p:stCondLst>
                                        </p:cTn>
                                        <p:tgtEl>
                                          <p:spTgt spid="57"/>
                                        </p:tgtEl>
                                        <p:attrNameLst>
                                          <p:attrName>style.visibility</p:attrName>
                                        </p:attrNameLst>
                                      </p:cBhvr>
                                      <p:to>
                                        <p:strVal val="visible"/>
                                      </p:to>
                                    </p:set>
                                    <p:anim calcmode="lin" valueType="num">
                                      <p:cBhvr additive="base">
                                        <p:cTn id="61" dur="250" fill="hold"/>
                                        <p:tgtEl>
                                          <p:spTgt spid="57"/>
                                        </p:tgtEl>
                                        <p:attrNameLst>
                                          <p:attrName>ppt_x</p:attrName>
                                        </p:attrNameLst>
                                      </p:cBhvr>
                                      <p:tavLst>
                                        <p:tav tm="0">
                                          <p:val>
                                            <p:strVal val="#ppt_x"/>
                                          </p:val>
                                        </p:tav>
                                        <p:tav tm="100000">
                                          <p:val>
                                            <p:strVal val="#ppt_x"/>
                                          </p:val>
                                        </p:tav>
                                      </p:tavLst>
                                    </p:anim>
                                    <p:anim calcmode="lin" valueType="num">
                                      <p:cBhvr additive="base">
                                        <p:cTn id="62" dur="250" fill="hold"/>
                                        <p:tgtEl>
                                          <p:spTgt spid="57"/>
                                        </p:tgtEl>
                                        <p:attrNameLst>
                                          <p:attrName>ppt_y</p:attrName>
                                        </p:attrNameLst>
                                      </p:cBhvr>
                                      <p:tavLst>
                                        <p:tav tm="0">
                                          <p:val>
                                            <p:strVal val="1+#ppt_h/2"/>
                                          </p:val>
                                        </p:tav>
                                        <p:tav tm="100000">
                                          <p:val>
                                            <p:strVal val="#ppt_y"/>
                                          </p:val>
                                        </p:tav>
                                      </p:tavLst>
                                    </p:anim>
                                  </p:childTnLst>
                                </p:cTn>
                              </p:par>
                            </p:childTnLst>
                          </p:cTn>
                        </p:par>
                        <p:par>
                          <p:cTn id="63" fill="hold">
                            <p:stCondLst>
                              <p:cond delay="3750"/>
                            </p:stCondLst>
                            <p:childTnLst>
                              <p:par>
                                <p:cTn id="64" presetID="2" presetClass="entr" presetSubtype="4" fill="hold" grpId="0" nodeType="afterEffect">
                                  <p:stCondLst>
                                    <p:cond delay="0"/>
                                  </p:stCondLst>
                                  <p:childTnLst>
                                    <p:set>
                                      <p:cBhvr>
                                        <p:cTn id="65" dur="1" fill="hold">
                                          <p:stCondLst>
                                            <p:cond delay="0"/>
                                          </p:stCondLst>
                                        </p:cTn>
                                        <p:tgtEl>
                                          <p:spTgt spid="60"/>
                                        </p:tgtEl>
                                        <p:attrNameLst>
                                          <p:attrName>style.visibility</p:attrName>
                                        </p:attrNameLst>
                                      </p:cBhvr>
                                      <p:to>
                                        <p:strVal val="visible"/>
                                      </p:to>
                                    </p:set>
                                    <p:anim calcmode="lin" valueType="num">
                                      <p:cBhvr additive="base">
                                        <p:cTn id="66" dur="250" fill="hold"/>
                                        <p:tgtEl>
                                          <p:spTgt spid="60"/>
                                        </p:tgtEl>
                                        <p:attrNameLst>
                                          <p:attrName>ppt_x</p:attrName>
                                        </p:attrNameLst>
                                      </p:cBhvr>
                                      <p:tavLst>
                                        <p:tav tm="0">
                                          <p:val>
                                            <p:strVal val="#ppt_x"/>
                                          </p:val>
                                        </p:tav>
                                        <p:tav tm="100000">
                                          <p:val>
                                            <p:strVal val="#ppt_x"/>
                                          </p:val>
                                        </p:tav>
                                      </p:tavLst>
                                    </p:anim>
                                    <p:anim calcmode="lin" valueType="num">
                                      <p:cBhvr additive="base">
                                        <p:cTn id="67" dur="250" fill="hold"/>
                                        <p:tgtEl>
                                          <p:spTgt spid="60"/>
                                        </p:tgtEl>
                                        <p:attrNameLst>
                                          <p:attrName>ppt_y</p:attrName>
                                        </p:attrNameLst>
                                      </p:cBhvr>
                                      <p:tavLst>
                                        <p:tav tm="0">
                                          <p:val>
                                            <p:strVal val="1+#ppt_h/2"/>
                                          </p:val>
                                        </p:tav>
                                        <p:tav tm="100000">
                                          <p:val>
                                            <p:strVal val="#ppt_y"/>
                                          </p:val>
                                        </p:tav>
                                      </p:tavLst>
                                    </p:anim>
                                  </p:childTnLst>
                                </p:cTn>
                              </p:par>
                            </p:childTnLst>
                          </p:cTn>
                        </p:par>
                        <p:par>
                          <p:cTn id="68" fill="hold">
                            <p:stCondLst>
                              <p:cond delay="4000"/>
                            </p:stCondLst>
                            <p:childTnLst>
                              <p:par>
                                <p:cTn id="69" presetID="2" presetClass="entr" presetSubtype="4"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 calcmode="lin" valueType="num">
                                      <p:cBhvr additive="base">
                                        <p:cTn id="71" dur="250" fill="hold"/>
                                        <p:tgtEl>
                                          <p:spTgt spid="61"/>
                                        </p:tgtEl>
                                        <p:attrNameLst>
                                          <p:attrName>ppt_x</p:attrName>
                                        </p:attrNameLst>
                                      </p:cBhvr>
                                      <p:tavLst>
                                        <p:tav tm="0">
                                          <p:val>
                                            <p:strVal val="#ppt_x"/>
                                          </p:val>
                                        </p:tav>
                                        <p:tav tm="100000">
                                          <p:val>
                                            <p:strVal val="#ppt_x"/>
                                          </p:val>
                                        </p:tav>
                                      </p:tavLst>
                                    </p:anim>
                                    <p:anim calcmode="lin" valueType="num">
                                      <p:cBhvr additive="base">
                                        <p:cTn id="72" dur="25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p:bldP spid="52" grpId="0"/>
      <p:bldP spid="56" grpId="0"/>
      <p:bldP spid="60" grpId="0"/>
      <p:bldP spid="6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E41832FE-4740-477A-8E24-5892677B9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a:solidFill>
            <a:schemeClr val="bg1"/>
          </a:solidFill>
        </p:spPr>
      </p:pic>
      <p:grpSp>
        <p:nvGrpSpPr>
          <p:cNvPr id="57" name="组合 56">
            <a:extLst>
              <a:ext uri="{FF2B5EF4-FFF2-40B4-BE49-F238E27FC236}">
                <a16:creationId xmlns:a16="http://schemas.microsoft.com/office/drawing/2014/main" id="{BFF9C093-352C-4644-93AC-870D917EE04A}"/>
              </a:ext>
            </a:extLst>
          </p:cNvPr>
          <p:cNvGrpSpPr/>
          <p:nvPr/>
        </p:nvGrpSpPr>
        <p:grpSpPr>
          <a:xfrm>
            <a:off x="3545423" y="2839885"/>
            <a:ext cx="5126836" cy="1577500"/>
            <a:chOff x="5197346" y="2503043"/>
            <a:chExt cx="5126836" cy="1577500"/>
          </a:xfrm>
        </p:grpSpPr>
        <p:sp>
          <p:nvSpPr>
            <p:cNvPr id="58" name="矩形 57">
              <a:extLst>
                <a:ext uri="{FF2B5EF4-FFF2-40B4-BE49-F238E27FC236}">
                  <a16:creationId xmlns:a16="http://schemas.microsoft.com/office/drawing/2014/main" id="{87055001-762A-460A-B1EF-6389D2FFD6E9}"/>
                </a:ext>
              </a:extLst>
            </p:cNvPr>
            <p:cNvSpPr/>
            <p:nvPr/>
          </p:nvSpPr>
          <p:spPr>
            <a:xfrm>
              <a:off x="5235445" y="2503043"/>
              <a:ext cx="4955203" cy="1046440"/>
            </a:xfrm>
            <a:prstGeom prst="rect">
              <a:avLst/>
            </a:prstGeom>
          </p:spPr>
          <p:txBody>
            <a:bodyPr wrap="none">
              <a:spAutoFit/>
            </a:bodyPr>
            <a:lstStyle/>
            <a:p>
              <a:r>
                <a:rPr kumimoji="1" lang="zh-CN" altLang="en-US" sz="6200" b="1" dirty="0">
                  <a:solidFill>
                    <a:schemeClr val="bg1"/>
                  </a:solidFill>
                  <a:latin typeface="微软雅黑" panose="020B0503020204020204" pitchFamily="34" charset="-122"/>
                  <a:ea typeface="微软雅黑" panose="020B0503020204020204" pitchFamily="34" charset="-122"/>
                </a:rPr>
                <a:t>加入你的标题</a:t>
              </a:r>
            </a:p>
          </p:txBody>
        </p:sp>
        <p:sp>
          <p:nvSpPr>
            <p:cNvPr id="59" name="矩形 58">
              <a:extLst>
                <a:ext uri="{FF2B5EF4-FFF2-40B4-BE49-F238E27FC236}">
                  <a16:creationId xmlns:a16="http://schemas.microsoft.com/office/drawing/2014/main" id="{66524A51-779E-4E27-BC24-354C5F0021F0}"/>
                </a:ext>
              </a:extLst>
            </p:cNvPr>
            <p:cNvSpPr/>
            <p:nvPr/>
          </p:nvSpPr>
          <p:spPr>
            <a:xfrm>
              <a:off x="5197346" y="3569506"/>
              <a:ext cx="5126836" cy="511037"/>
            </a:xfrm>
            <a:prstGeom prst="rect">
              <a:avLst/>
            </a:prstGeom>
          </p:spPr>
          <p:txBody>
            <a:bodyPr wrap="square">
              <a:spAutoFit/>
            </a:bodyPr>
            <a:lstStyle/>
            <a:p>
              <a:pPr>
                <a:lnSpc>
                  <a:spcPct val="130000"/>
                </a:lnSpc>
              </a:pPr>
              <a:r>
                <a:rPr lang="zh-CN" altLang="en-US" sz="1100" dirty="0">
                  <a:solidFill>
                    <a:schemeClr val="bg1"/>
                  </a:solidFill>
                  <a:latin typeface="微软雅黑" panose="020B0503020204020204" pitchFamily="34" charset="-122"/>
                  <a:ea typeface="微软雅黑" panose="020B0503020204020204" pitchFamily="34" charset="-122"/>
                </a:rPr>
                <a:t>点击此处添加文本内容，如关键词、部分简单介绍等。点击此处添加文本内容，如关键词、部分简单介绍等。点击此处添加文本内容，如关键词、部分简单介绍</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sp>
        <p:nvSpPr>
          <p:cNvPr id="60" name="矩形 59">
            <a:extLst>
              <a:ext uri="{FF2B5EF4-FFF2-40B4-BE49-F238E27FC236}">
                <a16:creationId xmlns:a16="http://schemas.microsoft.com/office/drawing/2014/main" id="{672B899B-DA09-4B2C-A5E3-E968E9E47D49}"/>
              </a:ext>
            </a:extLst>
          </p:cNvPr>
          <p:cNvSpPr/>
          <p:nvPr/>
        </p:nvSpPr>
        <p:spPr>
          <a:xfrm>
            <a:off x="5262136" y="-13274"/>
            <a:ext cx="1693410" cy="2035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solidFill>
                  <a:srgbClr val="141452"/>
                </a:solidFill>
                <a:latin typeface="微软雅黑" panose="020B0503020204020204" pitchFamily="34" charset="-122"/>
                <a:ea typeface="微软雅黑" panose="020B0503020204020204" pitchFamily="34" charset="-122"/>
              </a:rPr>
              <a:t>4</a:t>
            </a:r>
            <a:endParaRPr lang="zh-CN" altLang="en-US" sz="6000" dirty="0">
              <a:solidFill>
                <a:srgbClr val="14145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5501900"/>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750"/>
                                        <p:tgtEl>
                                          <p:spTgt spid="55"/>
                                        </p:tgtEl>
                                      </p:cBhvr>
                                    </p:animEffect>
                                  </p:childTnLst>
                                </p:cTn>
                              </p:par>
                            </p:childTnLst>
                          </p:cTn>
                        </p:par>
                        <p:par>
                          <p:cTn id="8" fill="hold">
                            <p:stCondLst>
                              <p:cond delay="750"/>
                            </p:stCondLst>
                            <p:childTnLst>
                              <p:par>
                                <p:cTn id="9" presetID="2" presetClass="entr" presetSubtype="1"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ppt_x"/>
                                          </p:val>
                                        </p:tav>
                                        <p:tav tm="100000">
                                          <p:val>
                                            <p:strVal val="#ppt_x"/>
                                          </p:val>
                                        </p:tav>
                                      </p:tavLst>
                                    </p:anim>
                                    <p:anim calcmode="lin" valueType="num">
                                      <p:cBhvr additive="base">
                                        <p:cTn id="12" dur="500" fill="hold"/>
                                        <p:tgtEl>
                                          <p:spTgt spid="60"/>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8" fill="hold" nodeType="after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left)">
                                      <p:cBhvr>
                                        <p:cTn id="1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499114" y="380748"/>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nvGrpSpPr>
          <p:cNvPr id="5" name="组合 4">
            <a:extLst>
              <a:ext uri="{FF2B5EF4-FFF2-40B4-BE49-F238E27FC236}">
                <a16:creationId xmlns:a16="http://schemas.microsoft.com/office/drawing/2014/main" id="{7543E3AD-C019-4B65-8FA0-3AA840F032C2}"/>
              </a:ext>
            </a:extLst>
          </p:cNvPr>
          <p:cNvGrpSpPr/>
          <p:nvPr/>
        </p:nvGrpSpPr>
        <p:grpSpPr>
          <a:xfrm>
            <a:off x="1219924" y="1448724"/>
            <a:ext cx="9851467" cy="5221888"/>
            <a:chOff x="794200" y="835578"/>
            <a:chExt cx="10586949" cy="5611741"/>
          </a:xfrm>
        </p:grpSpPr>
        <p:sp>
          <p:nvSpPr>
            <p:cNvPr id="6" name="椭圆 5">
              <a:extLst>
                <a:ext uri="{FF2B5EF4-FFF2-40B4-BE49-F238E27FC236}">
                  <a16:creationId xmlns:a16="http://schemas.microsoft.com/office/drawing/2014/main" id="{E0E487FE-EF20-45F9-BCE4-3C3B6B5D924B}"/>
                </a:ext>
              </a:extLst>
            </p:cNvPr>
            <p:cNvSpPr/>
            <p:nvPr/>
          </p:nvSpPr>
          <p:spPr>
            <a:xfrm>
              <a:off x="1374750" y="3458809"/>
              <a:ext cx="1833215" cy="18332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ndParaRPr>
            </a:p>
          </p:txBody>
        </p:sp>
        <p:sp>
          <p:nvSpPr>
            <p:cNvPr id="7" name="椭圆 6">
              <a:extLst>
                <a:ext uri="{FF2B5EF4-FFF2-40B4-BE49-F238E27FC236}">
                  <a16:creationId xmlns:a16="http://schemas.microsoft.com/office/drawing/2014/main" id="{78CBF3D1-7C58-4F61-AD01-11A433CC7933}"/>
                </a:ext>
              </a:extLst>
            </p:cNvPr>
            <p:cNvSpPr/>
            <p:nvPr/>
          </p:nvSpPr>
          <p:spPr>
            <a:xfrm>
              <a:off x="9730457" y="2502575"/>
              <a:ext cx="1419735" cy="141973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ndParaRPr>
            </a:p>
          </p:txBody>
        </p:sp>
        <p:sp>
          <p:nvSpPr>
            <p:cNvPr id="8" name="椭圆 7">
              <a:extLst>
                <a:ext uri="{FF2B5EF4-FFF2-40B4-BE49-F238E27FC236}">
                  <a16:creationId xmlns:a16="http://schemas.microsoft.com/office/drawing/2014/main" id="{A87529B6-1826-48BD-9D63-7C2090C99883}"/>
                </a:ext>
              </a:extLst>
            </p:cNvPr>
            <p:cNvSpPr/>
            <p:nvPr/>
          </p:nvSpPr>
          <p:spPr>
            <a:xfrm>
              <a:off x="3432196" y="835578"/>
              <a:ext cx="4887766" cy="4887766"/>
            </a:xfrm>
            <a:prstGeom prst="ellipse">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ndParaRPr>
            </a:p>
          </p:txBody>
        </p:sp>
        <p:sp>
          <p:nvSpPr>
            <p:cNvPr id="9" name="椭圆 8">
              <a:extLst>
                <a:ext uri="{FF2B5EF4-FFF2-40B4-BE49-F238E27FC236}">
                  <a16:creationId xmlns:a16="http://schemas.microsoft.com/office/drawing/2014/main" id="{08C936C6-DF71-41F7-A0CA-5E736D2AF516}"/>
                </a:ext>
              </a:extLst>
            </p:cNvPr>
            <p:cNvSpPr/>
            <p:nvPr/>
          </p:nvSpPr>
          <p:spPr>
            <a:xfrm>
              <a:off x="2236530" y="1307940"/>
              <a:ext cx="922733" cy="922733"/>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ndParaRPr>
            </a:p>
          </p:txBody>
        </p:sp>
        <p:sp>
          <p:nvSpPr>
            <p:cNvPr id="10" name="椭圆 9">
              <a:extLst>
                <a:ext uri="{FF2B5EF4-FFF2-40B4-BE49-F238E27FC236}">
                  <a16:creationId xmlns:a16="http://schemas.microsoft.com/office/drawing/2014/main" id="{FC826CDE-30BF-47F7-BC04-C0D020D7D8F8}"/>
                </a:ext>
              </a:extLst>
            </p:cNvPr>
            <p:cNvSpPr/>
            <p:nvPr/>
          </p:nvSpPr>
          <p:spPr>
            <a:xfrm>
              <a:off x="8216112" y="4280399"/>
              <a:ext cx="1946782" cy="19467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endParaRPr>
            </a:p>
          </p:txBody>
        </p:sp>
        <p:cxnSp>
          <p:nvCxnSpPr>
            <p:cNvPr id="11" name="直接连接符 10">
              <a:extLst>
                <a:ext uri="{FF2B5EF4-FFF2-40B4-BE49-F238E27FC236}">
                  <a16:creationId xmlns:a16="http://schemas.microsoft.com/office/drawing/2014/main" id="{7FF6B1CD-0995-4460-A969-18442FC1B210}"/>
                </a:ext>
              </a:extLst>
            </p:cNvPr>
            <p:cNvCxnSpPr/>
            <p:nvPr/>
          </p:nvCxnSpPr>
          <p:spPr>
            <a:xfrm>
              <a:off x="3116540" y="2002421"/>
              <a:ext cx="486762" cy="2745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2411A1DE-9395-44BD-B305-4F4E936CDC57}"/>
                </a:ext>
              </a:extLst>
            </p:cNvPr>
            <p:cNvCxnSpPr/>
            <p:nvPr/>
          </p:nvCxnSpPr>
          <p:spPr>
            <a:xfrm>
              <a:off x="8033858" y="4547235"/>
              <a:ext cx="286104" cy="1636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DBA1B84-FE26-4C9C-A6EC-371F2589D7AD}"/>
                </a:ext>
              </a:extLst>
            </p:cNvPr>
            <p:cNvCxnSpPr/>
            <p:nvPr/>
          </p:nvCxnSpPr>
          <p:spPr>
            <a:xfrm flipV="1">
              <a:off x="9743440" y="3841728"/>
              <a:ext cx="345440" cy="5235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246BF96-755F-4A08-877A-980225019716}"/>
                </a:ext>
              </a:extLst>
            </p:cNvPr>
            <p:cNvCxnSpPr/>
            <p:nvPr/>
          </p:nvCxnSpPr>
          <p:spPr>
            <a:xfrm flipH="1">
              <a:off x="3139066" y="3812838"/>
              <a:ext cx="293130" cy="1425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AD69EDC6-8C44-450D-AFC6-EEFEE34F0D7D}"/>
                </a:ext>
              </a:extLst>
            </p:cNvPr>
            <p:cNvSpPr txBox="1"/>
            <p:nvPr/>
          </p:nvSpPr>
          <p:spPr>
            <a:xfrm>
              <a:off x="972895" y="1219664"/>
              <a:ext cx="1171766" cy="363830"/>
            </a:xfrm>
            <a:prstGeom prst="rect">
              <a:avLst/>
            </a:prstGeom>
            <a:noFill/>
          </p:spPr>
          <p:txBody>
            <a:bodyPr wrap="none" rtlCol="0">
              <a:spAutoFit/>
            </a:bodyPr>
            <a:lstStyle/>
            <a:p>
              <a:r>
                <a:rPr lang="en-US" altLang="zh-CN" sz="1600" b="1">
                  <a:solidFill>
                    <a:schemeClr val="bg1"/>
                  </a:solidFill>
                </a:rPr>
                <a:t>TEXT HERE</a:t>
              </a:r>
              <a:endParaRPr lang="zh-CN" altLang="en-US" sz="1600" b="1">
                <a:solidFill>
                  <a:schemeClr val="bg1"/>
                </a:solidFill>
              </a:endParaRPr>
            </a:p>
          </p:txBody>
        </p:sp>
        <p:sp>
          <p:nvSpPr>
            <p:cNvPr id="19" name="矩形 18">
              <a:extLst>
                <a:ext uri="{FF2B5EF4-FFF2-40B4-BE49-F238E27FC236}">
                  <a16:creationId xmlns:a16="http://schemas.microsoft.com/office/drawing/2014/main" id="{500E80C6-434D-4C0D-A738-3022DC318293}"/>
                </a:ext>
              </a:extLst>
            </p:cNvPr>
            <p:cNvSpPr/>
            <p:nvPr/>
          </p:nvSpPr>
          <p:spPr>
            <a:xfrm>
              <a:off x="794200" y="1440132"/>
              <a:ext cx="1470964" cy="694584"/>
            </a:xfrm>
            <a:prstGeom prst="rect">
              <a:avLst/>
            </a:prstGeom>
          </p:spPr>
          <p:txBody>
            <a:bodyPr wrap="square">
              <a:spAutoFit/>
            </a:bodyPr>
            <a:lstStyle/>
            <a:p>
              <a:pPr algn="ctr"/>
              <a:r>
                <a:rPr lang="en-US" altLang="zh-CN" sz="1200">
                  <a:solidFill>
                    <a:schemeClr val="bg1"/>
                  </a:solidFill>
                </a:rPr>
                <a:t>Supporters say that the ease of use .</a:t>
              </a:r>
              <a:endParaRPr lang="zh-CN" altLang="en-US" sz="1200">
                <a:solidFill>
                  <a:schemeClr val="bg1"/>
                </a:solidFill>
              </a:endParaRPr>
            </a:p>
          </p:txBody>
        </p:sp>
        <p:sp>
          <p:nvSpPr>
            <p:cNvPr id="20" name="文本框 19">
              <a:extLst>
                <a:ext uri="{FF2B5EF4-FFF2-40B4-BE49-F238E27FC236}">
                  <a16:creationId xmlns:a16="http://schemas.microsoft.com/office/drawing/2014/main" id="{1B4599BE-3BCB-412F-8795-2FEA172B6A9C}"/>
                </a:ext>
              </a:extLst>
            </p:cNvPr>
            <p:cNvSpPr txBox="1"/>
            <p:nvPr/>
          </p:nvSpPr>
          <p:spPr>
            <a:xfrm>
              <a:off x="1708376" y="4599604"/>
              <a:ext cx="1171766" cy="363829"/>
            </a:xfrm>
            <a:prstGeom prst="rect">
              <a:avLst/>
            </a:prstGeom>
            <a:noFill/>
          </p:spPr>
          <p:txBody>
            <a:bodyPr wrap="none" rtlCol="0">
              <a:spAutoFit/>
            </a:bodyPr>
            <a:lstStyle/>
            <a:p>
              <a:r>
                <a:rPr lang="en-US" altLang="zh-CN" sz="1600" b="1">
                  <a:solidFill>
                    <a:schemeClr val="bg1"/>
                  </a:solidFill>
                </a:rPr>
                <a:t>TEXT HERE</a:t>
              </a:r>
              <a:endParaRPr lang="zh-CN" altLang="en-US" sz="1600" b="1">
                <a:solidFill>
                  <a:schemeClr val="bg1"/>
                </a:solidFill>
              </a:endParaRPr>
            </a:p>
          </p:txBody>
        </p:sp>
        <p:sp>
          <p:nvSpPr>
            <p:cNvPr id="21" name="矩形 20">
              <a:extLst>
                <a:ext uri="{FF2B5EF4-FFF2-40B4-BE49-F238E27FC236}">
                  <a16:creationId xmlns:a16="http://schemas.microsoft.com/office/drawing/2014/main" id="{95D177D2-34AE-45ED-99D8-A7C783A2D70F}"/>
                </a:ext>
              </a:extLst>
            </p:cNvPr>
            <p:cNvSpPr/>
            <p:nvPr/>
          </p:nvSpPr>
          <p:spPr>
            <a:xfrm>
              <a:off x="1529681" y="5381110"/>
              <a:ext cx="1470964" cy="694584"/>
            </a:xfrm>
            <a:prstGeom prst="rect">
              <a:avLst/>
            </a:prstGeom>
          </p:spPr>
          <p:txBody>
            <a:bodyPr wrap="square">
              <a:spAutoFit/>
            </a:bodyPr>
            <a:lstStyle/>
            <a:p>
              <a:pPr algn="ctr"/>
              <a:r>
                <a:rPr lang="en-US" altLang="zh-CN" sz="1200" dirty="0">
                  <a:solidFill>
                    <a:schemeClr val="bg1"/>
                  </a:solidFill>
                </a:rPr>
                <a:t>Supporters say that the ease of use .</a:t>
              </a:r>
              <a:endParaRPr lang="zh-CN" altLang="en-US" sz="1200" dirty="0">
                <a:solidFill>
                  <a:schemeClr val="bg1"/>
                </a:solidFill>
              </a:endParaRPr>
            </a:p>
          </p:txBody>
        </p:sp>
        <p:sp>
          <p:nvSpPr>
            <p:cNvPr id="22" name="文本框 22">
              <a:extLst>
                <a:ext uri="{FF2B5EF4-FFF2-40B4-BE49-F238E27FC236}">
                  <a16:creationId xmlns:a16="http://schemas.microsoft.com/office/drawing/2014/main" id="{BE7FD87F-9CF5-4ABF-B4F3-88B7F738ECFF}"/>
                </a:ext>
              </a:extLst>
            </p:cNvPr>
            <p:cNvSpPr txBox="1"/>
            <p:nvPr/>
          </p:nvSpPr>
          <p:spPr>
            <a:xfrm>
              <a:off x="8635251" y="5493756"/>
              <a:ext cx="1171765" cy="363829"/>
            </a:xfrm>
            <a:prstGeom prst="rect">
              <a:avLst/>
            </a:prstGeom>
            <a:noFill/>
          </p:spPr>
          <p:txBody>
            <a:bodyPr wrap="none" rtlCol="0">
              <a:spAutoFit/>
            </a:bodyPr>
            <a:lstStyle/>
            <a:p>
              <a:pPr algn="ctr"/>
              <a:r>
                <a:rPr lang="en-US" altLang="zh-CN" sz="1600" b="1">
                  <a:solidFill>
                    <a:schemeClr val="bg1"/>
                  </a:solidFill>
                </a:rPr>
                <a:t>TEXT HERE</a:t>
              </a:r>
              <a:endParaRPr lang="zh-CN" altLang="en-US" sz="1600" b="1">
                <a:solidFill>
                  <a:schemeClr val="bg1"/>
                </a:solidFill>
              </a:endParaRPr>
            </a:p>
          </p:txBody>
        </p:sp>
        <p:sp>
          <p:nvSpPr>
            <p:cNvPr id="23" name="矩形 22">
              <a:extLst>
                <a:ext uri="{FF2B5EF4-FFF2-40B4-BE49-F238E27FC236}">
                  <a16:creationId xmlns:a16="http://schemas.microsoft.com/office/drawing/2014/main" id="{DFA54A10-F3EC-4566-8BA6-25FC94FBD226}"/>
                </a:ext>
              </a:extLst>
            </p:cNvPr>
            <p:cNvSpPr/>
            <p:nvPr/>
          </p:nvSpPr>
          <p:spPr>
            <a:xfrm>
              <a:off x="9910185" y="5752735"/>
              <a:ext cx="1470964" cy="694584"/>
            </a:xfrm>
            <a:prstGeom prst="rect">
              <a:avLst/>
            </a:prstGeom>
          </p:spPr>
          <p:txBody>
            <a:bodyPr wrap="square">
              <a:spAutoFit/>
            </a:bodyPr>
            <a:lstStyle/>
            <a:p>
              <a:pPr algn="ctr"/>
              <a:r>
                <a:rPr lang="en-US" altLang="zh-CN" sz="1200">
                  <a:solidFill>
                    <a:schemeClr val="bg1"/>
                  </a:solidFill>
                </a:rPr>
                <a:t>Supporters say that the ease of use .</a:t>
              </a:r>
              <a:endParaRPr lang="zh-CN" altLang="en-US" sz="1200">
                <a:solidFill>
                  <a:schemeClr val="bg1"/>
                </a:solidFill>
              </a:endParaRPr>
            </a:p>
          </p:txBody>
        </p:sp>
        <p:sp>
          <p:nvSpPr>
            <p:cNvPr id="24" name="文本框 24">
              <a:extLst>
                <a:ext uri="{FF2B5EF4-FFF2-40B4-BE49-F238E27FC236}">
                  <a16:creationId xmlns:a16="http://schemas.microsoft.com/office/drawing/2014/main" id="{043C600E-DD21-4E4C-9246-AEA777AB4719}"/>
                </a:ext>
              </a:extLst>
            </p:cNvPr>
            <p:cNvSpPr txBox="1"/>
            <p:nvPr/>
          </p:nvSpPr>
          <p:spPr>
            <a:xfrm>
              <a:off x="9910185" y="3285669"/>
              <a:ext cx="1171766" cy="363829"/>
            </a:xfrm>
            <a:prstGeom prst="rect">
              <a:avLst/>
            </a:prstGeom>
            <a:noFill/>
          </p:spPr>
          <p:txBody>
            <a:bodyPr wrap="none" rtlCol="0">
              <a:spAutoFit/>
            </a:bodyPr>
            <a:lstStyle/>
            <a:p>
              <a:r>
                <a:rPr lang="en-US" altLang="zh-CN" sz="1600" b="1">
                  <a:solidFill>
                    <a:schemeClr val="bg1"/>
                  </a:solidFill>
                </a:rPr>
                <a:t>TEXT HERE</a:t>
              </a:r>
              <a:endParaRPr lang="zh-CN" altLang="en-US" sz="1600" b="1">
                <a:solidFill>
                  <a:schemeClr val="bg1"/>
                </a:solidFill>
              </a:endParaRPr>
            </a:p>
          </p:txBody>
        </p:sp>
        <p:sp>
          <p:nvSpPr>
            <p:cNvPr id="25" name="矩形 24">
              <a:extLst>
                <a:ext uri="{FF2B5EF4-FFF2-40B4-BE49-F238E27FC236}">
                  <a16:creationId xmlns:a16="http://schemas.microsoft.com/office/drawing/2014/main" id="{F1AA9DF3-02D1-4C4E-A9A7-7171FBBC187E}"/>
                </a:ext>
              </a:extLst>
            </p:cNvPr>
            <p:cNvSpPr/>
            <p:nvPr/>
          </p:nvSpPr>
          <p:spPr>
            <a:xfrm>
              <a:off x="9723280" y="1639505"/>
              <a:ext cx="1470964" cy="694584"/>
            </a:xfrm>
            <a:prstGeom prst="rect">
              <a:avLst/>
            </a:prstGeom>
          </p:spPr>
          <p:txBody>
            <a:bodyPr wrap="square">
              <a:spAutoFit/>
            </a:bodyPr>
            <a:lstStyle/>
            <a:p>
              <a:pPr algn="ctr"/>
              <a:r>
                <a:rPr lang="en-US" altLang="zh-CN" sz="1200">
                  <a:solidFill>
                    <a:schemeClr val="bg1"/>
                  </a:solidFill>
                </a:rPr>
                <a:t>Supporters say that the ease of use .</a:t>
              </a:r>
              <a:endParaRPr lang="zh-CN" altLang="en-US" sz="1200">
                <a:solidFill>
                  <a:schemeClr val="bg1"/>
                </a:solidFill>
              </a:endParaRPr>
            </a:p>
          </p:txBody>
        </p:sp>
        <p:sp>
          <p:nvSpPr>
            <p:cNvPr id="26" name="文本框 26">
              <a:extLst>
                <a:ext uri="{FF2B5EF4-FFF2-40B4-BE49-F238E27FC236}">
                  <a16:creationId xmlns:a16="http://schemas.microsoft.com/office/drawing/2014/main" id="{0396BFCA-FB45-497C-AE03-E63195F2EA1D}"/>
                </a:ext>
              </a:extLst>
            </p:cNvPr>
            <p:cNvSpPr txBox="1"/>
            <p:nvPr/>
          </p:nvSpPr>
          <p:spPr>
            <a:xfrm>
              <a:off x="1775433" y="3937310"/>
              <a:ext cx="1213111" cy="826885"/>
            </a:xfrm>
            <a:prstGeom prst="rect">
              <a:avLst/>
            </a:prstGeom>
            <a:noFill/>
          </p:spPr>
          <p:txBody>
            <a:bodyPr wrap="none" rtlCol="0">
              <a:spAutoFit/>
            </a:bodyPr>
            <a:lstStyle/>
            <a:p>
              <a:r>
                <a:rPr lang="en-US" altLang="zh-CN" sz="4400" b="1">
                  <a:solidFill>
                    <a:schemeClr val="bg1"/>
                  </a:solidFill>
                </a:rPr>
                <a:t>34</a:t>
              </a:r>
              <a:r>
                <a:rPr lang="en-US" altLang="zh-CN" sz="3600" b="1">
                  <a:solidFill>
                    <a:schemeClr val="bg1"/>
                  </a:solidFill>
                </a:rPr>
                <a:t>%</a:t>
              </a:r>
              <a:endParaRPr lang="zh-CN" altLang="en-US" sz="4400" b="1">
                <a:solidFill>
                  <a:schemeClr val="bg1"/>
                </a:solidFill>
              </a:endParaRPr>
            </a:p>
          </p:txBody>
        </p:sp>
        <p:sp>
          <p:nvSpPr>
            <p:cNvPr id="27" name="文本框 33">
              <a:extLst>
                <a:ext uri="{FF2B5EF4-FFF2-40B4-BE49-F238E27FC236}">
                  <a16:creationId xmlns:a16="http://schemas.microsoft.com/office/drawing/2014/main" id="{9A90E332-B915-443F-B4B3-D0D93DA3996B}"/>
                </a:ext>
              </a:extLst>
            </p:cNvPr>
            <p:cNvSpPr txBox="1"/>
            <p:nvPr/>
          </p:nvSpPr>
          <p:spPr>
            <a:xfrm>
              <a:off x="8614579" y="4761482"/>
              <a:ext cx="1213111" cy="826885"/>
            </a:xfrm>
            <a:prstGeom prst="rect">
              <a:avLst/>
            </a:prstGeom>
            <a:noFill/>
          </p:spPr>
          <p:txBody>
            <a:bodyPr wrap="none" rtlCol="0">
              <a:spAutoFit/>
            </a:bodyPr>
            <a:lstStyle/>
            <a:p>
              <a:pPr algn="ctr"/>
              <a:r>
                <a:rPr lang="en-US" altLang="zh-CN" sz="4400" b="1" dirty="0">
                  <a:solidFill>
                    <a:schemeClr val="bg1"/>
                  </a:solidFill>
                </a:rPr>
                <a:t>45</a:t>
              </a:r>
              <a:r>
                <a:rPr lang="en-US" altLang="zh-CN" sz="3600" b="1" dirty="0">
                  <a:solidFill>
                    <a:schemeClr val="bg1"/>
                  </a:solidFill>
                </a:rPr>
                <a:t>%</a:t>
              </a:r>
              <a:endParaRPr lang="zh-CN" altLang="en-US" sz="4400" b="1" dirty="0">
                <a:solidFill>
                  <a:schemeClr val="bg1"/>
                </a:solidFill>
              </a:endParaRPr>
            </a:p>
          </p:txBody>
        </p:sp>
        <p:sp>
          <p:nvSpPr>
            <p:cNvPr id="28" name="文本框 34">
              <a:extLst>
                <a:ext uri="{FF2B5EF4-FFF2-40B4-BE49-F238E27FC236}">
                  <a16:creationId xmlns:a16="http://schemas.microsoft.com/office/drawing/2014/main" id="{E718CA3B-24DC-4D2E-98E1-F5D42B5FBE78}"/>
                </a:ext>
              </a:extLst>
            </p:cNvPr>
            <p:cNvSpPr txBox="1"/>
            <p:nvPr/>
          </p:nvSpPr>
          <p:spPr>
            <a:xfrm>
              <a:off x="9991892" y="2717635"/>
              <a:ext cx="982272" cy="694584"/>
            </a:xfrm>
            <a:prstGeom prst="rect">
              <a:avLst/>
            </a:prstGeom>
            <a:noFill/>
          </p:spPr>
          <p:txBody>
            <a:bodyPr wrap="none" rtlCol="0">
              <a:spAutoFit/>
            </a:bodyPr>
            <a:lstStyle/>
            <a:p>
              <a:pPr algn="ctr"/>
              <a:r>
                <a:rPr lang="en-US" altLang="zh-CN" sz="3600" b="1">
                  <a:solidFill>
                    <a:schemeClr val="bg1"/>
                  </a:solidFill>
                </a:rPr>
                <a:t>15</a:t>
              </a:r>
              <a:r>
                <a:rPr lang="en-US" altLang="zh-CN" sz="2800" b="1">
                  <a:solidFill>
                    <a:schemeClr val="bg1"/>
                  </a:solidFill>
                </a:rPr>
                <a:t>%</a:t>
              </a:r>
              <a:endParaRPr lang="zh-CN" altLang="en-US" sz="3600" b="1">
                <a:solidFill>
                  <a:schemeClr val="bg1"/>
                </a:solidFill>
              </a:endParaRPr>
            </a:p>
          </p:txBody>
        </p:sp>
        <p:sp>
          <p:nvSpPr>
            <p:cNvPr id="29" name="文本框 35">
              <a:extLst>
                <a:ext uri="{FF2B5EF4-FFF2-40B4-BE49-F238E27FC236}">
                  <a16:creationId xmlns:a16="http://schemas.microsoft.com/office/drawing/2014/main" id="{389971A1-6D56-4FF9-8E8A-024D4A0976E9}"/>
                </a:ext>
              </a:extLst>
            </p:cNvPr>
            <p:cNvSpPr txBox="1"/>
            <p:nvPr/>
          </p:nvSpPr>
          <p:spPr>
            <a:xfrm>
              <a:off x="2287479" y="1507799"/>
              <a:ext cx="887525" cy="628433"/>
            </a:xfrm>
            <a:prstGeom prst="rect">
              <a:avLst/>
            </a:prstGeom>
            <a:noFill/>
          </p:spPr>
          <p:txBody>
            <a:bodyPr wrap="none" rtlCol="0">
              <a:spAutoFit/>
            </a:bodyPr>
            <a:lstStyle/>
            <a:p>
              <a:pPr algn="ctr"/>
              <a:r>
                <a:rPr lang="en-US" altLang="zh-CN" sz="3200" b="1" dirty="0">
                  <a:solidFill>
                    <a:schemeClr val="bg1"/>
                  </a:solidFill>
                </a:rPr>
                <a:t>10</a:t>
              </a:r>
              <a:r>
                <a:rPr lang="en-US" altLang="zh-CN" sz="2400" b="1" dirty="0">
                  <a:solidFill>
                    <a:schemeClr val="bg1"/>
                  </a:solidFill>
                </a:rPr>
                <a:t>%</a:t>
              </a:r>
              <a:endParaRPr lang="zh-CN" altLang="en-US" sz="3200" b="1" dirty="0">
                <a:solidFill>
                  <a:schemeClr val="bg1"/>
                </a:solidFill>
              </a:endParaRPr>
            </a:p>
          </p:txBody>
        </p:sp>
      </p:grpSp>
    </p:spTree>
    <p:extLst>
      <p:ext uri="{BB962C8B-B14F-4D97-AF65-F5344CB8AC3E}">
        <p14:creationId xmlns:p14="http://schemas.microsoft.com/office/powerpoint/2010/main" val="3518018799"/>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499114" y="380748"/>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nvGrpSpPr>
          <p:cNvPr id="5" name="组合 4">
            <a:extLst>
              <a:ext uri="{FF2B5EF4-FFF2-40B4-BE49-F238E27FC236}">
                <a16:creationId xmlns:a16="http://schemas.microsoft.com/office/drawing/2014/main" id="{D18FF01F-A6E3-4493-A3A5-0ED7987B0B25}"/>
              </a:ext>
            </a:extLst>
          </p:cNvPr>
          <p:cNvGrpSpPr/>
          <p:nvPr/>
        </p:nvGrpSpPr>
        <p:grpSpPr>
          <a:xfrm>
            <a:off x="1068320" y="2311598"/>
            <a:ext cx="10329164" cy="3780860"/>
            <a:chOff x="2998849" y="4006146"/>
            <a:chExt cx="18469467" cy="6760514"/>
          </a:xfrm>
          <a:noFill/>
        </p:grpSpPr>
        <p:sp>
          <p:nvSpPr>
            <p:cNvPr id="6" name="Oval 21">
              <a:extLst>
                <a:ext uri="{FF2B5EF4-FFF2-40B4-BE49-F238E27FC236}">
                  <a16:creationId xmlns:a16="http://schemas.microsoft.com/office/drawing/2014/main" id="{CBBEB964-CDB5-4771-978C-67AABCCAC71B}"/>
                </a:ext>
              </a:extLst>
            </p:cNvPr>
            <p:cNvSpPr/>
            <p:nvPr/>
          </p:nvSpPr>
          <p:spPr>
            <a:xfrm>
              <a:off x="13867138" y="4840931"/>
              <a:ext cx="1546697" cy="1547099"/>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sz="1200" dirty="0">
                <a:solidFill>
                  <a:schemeClr val="bg1"/>
                </a:solidFill>
              </a:endParaRPr>
            </a:p>
          </p:txBody>
        </p:sp>
        <p:sp>
          <p:nvSpPr>
            <p:cNvPr id="7" name="Freeform 1">
              <a:extLst>
                <a:ext uri="{FF2B5EF4-FFF2-40B4-BE49-F238E27FC236}">
                  <a16:creationId xmlns:a16="http://schemas.microsoft.com/office/drawing/2014/main" id="{AA703DD6-D3C3-4ECE-92D2-45C76540D42C}"/>
                </a:ext>
              </a:extLst>
            </p:cNvPr>
            <p:cNvSpPr>
              <a:spLocks noChangeArrowheads="1"/>
            </p:cNvSpPr>
            <p:nvPr/>
          </p:nvSpPr>
          <p:spPr bwMode="auto">
            <a:xfrm rot="5400000">
              <a:off x="18475115" y="3765537"/>
              <a:ext cx="2752592" cy="3233810"/>
            </a:xfrm>
            <a:custGeom>
              <a:avLst/>
              <a:gdLst>
                <a:gd name="T0" fmla="*/ 1782 w 2658"/>
                <a:gd name="T1" fmla="*/ 0 h 2470"/>
                <a:gd name="T2" fmla="*/ 1782 w 2658"/>
                <a:gd name="T3" fmla="*/ 0 h 2470"/>
                <a:gd name="T4" fmla="*/ 1782 w 2658"/>
                <a:gd name="T5" fmla="*/ 438 h 2470"/>
                <a:gd name="T6" fmla="*/ 1469 w 2658"/>
                <a:gd name="T7" fmla="*/ 438 h 2470"/>
                <a:gd name="T8" fmla="*/ 375 w 2658"/>
                <a:gd name="T9" fmla="*/ 1219 h 2470"/>
                <a:gd name="T10" fmla="*/ 1469 w 2658"/>
                <a:gd name="T11" fmla="*/ 2032 h 2470"/>
                <a:gd name="T12" fmla="*/ 2188 w 2658"/>
                <a:gd name="T13" fmla="*/ 2032 h 2470"/>
                <a:gd name="T14" fmla="*/ 2188 w 2658"/>
                <a:gd name="T15" fmla="*/ 2469 h 2470"/>
                <a:gd name="T16" fmla="*/ 2657 w 2658"/>
                <a:gd name="T17" fmla="*/ 2469 h 2470"/>
                <a:gd name="T18" fmla="*/ 1500 w 2658"/>
                <a:gd name="T19" fmla="*/ 2469 h 2470"/>
                <a:gd name="T20" fmla="*/ 0 w 2658"/>
                <a:gd name="T21" fmla="*/ 1219 h 2470"/>
                <a:gd name="T22" fmla="*/ 1469 w 2658"/>
                <a:gd name="T23" fmla="*/ 0 h 2470"/>
                <a:gd name="T24" fmla="*/ 1782 w 2658"/>
                <a:gd name="T25" fmla="*/ 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8" h="2470">
                  <a:moveTo>
                    <a:pt x="1782" y="0"/>
                  </a:moveTo>
                  <a:lnTo>
                    <a:pt x="1782" y="0"/>
                  </a:lnTo>
                  <a:cubicBezTo>
                    <a:pt x="1782" y="438"/>
                    <a:pt x="1782" y="438"/>
                    <a:pt x="1782" y="438"/>
                  </a:cubicBezTo>
                  <a:cubicBezTo>
                    <a:pt x="1469" y="438"/>
                    <a:pt x="1469" y="438"/>
                    <a:pt x="1469" y="438"/>
                  </a:cubicBezTo>
                  <a:cubicBezTo>
                    <a:pt x="688" y="438"/>
                    <a:pt x="375" y="781"/>
                    <a:pt x="375" y="1219"/>
                  </a:cubicBezTo>
                  <a:cubicBezTo>
                    <a:pt x="375" y="1719"/>
                    <a:pt x="719" y="2032"/>
                    <a:pt x="1469" y="2032"/>
                  </a:cubicBezTo>
                  <a:cubicBezTo>
                    <a:pt x="2188" y="2032"/>
                    <a:pt x="2188" y="2032"/>
                    <a:pt x="2188" y="2032"/>
                  </a:cubicBezTo>
                  <a:cubicBezTo>
                    <a:pt x="2188" y="2469"/>
                    <a:pt x="2188" y="2469"/>
                    <a:pt x="2188" y="2469"/>
                  </a:cubicBezTo>
                  <a:cubicBezTo>
                    <a:pt x="2657" y="2469"/>
                    <a:pt x="2657" y="2469"/>
                    <a:pt x="2657" y="2469"/>
                  </a:cubicBezTo>
                  <a:cubicBezTo>
                    <a:pt x="1500" y="2469"/>
                    <a:pt x="1500" y="2469"/>
                    <a:pt x="1500" y="2469"/>
                  </a:cubicBezTo>
                  <a:cubicBezTo>
                    <a:pt x="438" y="2469"/>
                    <a:pt x="0" y="1938"/>
                    <a:pt x="0" y="1219"/>
                  </a:cubicBezTo>
                  <a:cubicBezTo>
                    <a:pt x="0" y="532"/>
                    <a:pt x="407" y="0"/>
                    <a:pt x="1469" y="0"/>
                  </a:cubicBezTo>
                  <a:lnTo>
                    <a:pt x="1782" y="0"/>
                  </a:ln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sz="1200" dirty="0">
                <a:solidFill>
                  <a:schemeClr val="bg1"/>
                </a:solidFill>
              </a:endParaRPr>
            </a:p>
          </p:txBody>
        </p:sp>
        <p:sp>
          <p:nvSpPr>
            <p:cNvPr id="8" name="Freeform 2">
              <a:extLst>
                <a:ext uri="{FF2B5EF4-FFF2-40B4-BE49-F238E27FC236}">
                  <a16:creationId xmlns:a16="http://schemas.microsoft.com/office/drawing/2014/main" id="{DF83FDB9-58F2-46BA-B353-334A66BFD5B6}"/>
                </a:ext>
              </a:extLst>
            </p:cNvPr>
            <p:cNvSpPr>
              <a:spLocks noChangeArrowheads="1"/>
            </p:cNvSpPr>
            <p:nvPr/>
          </p:nvSpPr>
          <p:spPr bwMode="auto">
            <a:xfrm rot="5400000">
              <a:off x="16083200" y="5810248"/>
              <a:ext cx="2264156" cy="3193388"/>
            </a:xfrm>
            <a:custGeom>
              <a:avLst/>
              <a:gdLst>
                <a:gd name="T0" fmla="*/ 750 w 2187"/>
                <a:gd name="T1" fmla="*/ 0 h 2438"/>
                <a:gd name="T2" fmla="*/ 750 w 2187"/>
                <a:gd name="T3" fmla="*/ 0 h 2438"/>
                <a:gd name="T4" fmla="*/ 2186 w 2187"/>
                <a:gd name="T5" fmla="*/ 1187 h 2438"/>
                <a:gd name="T6" fmla="*/ 719 w 2187"/>
                <a:gd name="T7" fmla="*/ 2437 h 2438"/>
                <a:gd name="T8" fmla="*/ 0 w 2187"/>
                <a:gd name="T9" fmla="*/ 2437 h 2438"/>
                <a:gd name="T10" fmla="*/ 469 w 2187"/>
                <a:gd name="T11" fmla="*/ 2437 h 2438"/>
                <a:gd name="T12" fmla="*/ 469 w 2187"/>
                <a:gd name="T13" fmla="*/ 2031 h 2438"/>
                <a:gd name="T14" fmla="*/ 750 w 2187"/>
                <a:gd name="T15" fmla="*/ 2031 h 2438"/>
                <a:gd name="T16" fmla="*/ 1843 w 2187"/>
                <a:gd name="T17" fmla="*/ 1218 h 2438"/>
                <a:gd name="T18" fmla="*/ 750 w 2187"/>
                <a:gd name="T19" fmla="*/ 437 h 2438"/>
                <a:gd name="T20" fmla="*/ 469 w 2187"/>
                <a:gd name="T21" fmla="*/ 437 h 2438"/>
                <a:gd name="T22" fmla="*/ 0 w 2187"/>
                <a:gd name="T23" fmla="*/ 437 h 2438"/>
                <a:gd name="T24" fmla="*/ 0 w 2187"/>
                <a:gd name="T25" fmla="*/ 0 h 2438"/>
                <a:gd name="T26" fmla="*/ 750 w 2187"/>
                <a:gd name="T27" fmla="*/ 0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7" h="2438">
                  <a:moveTo>
                    <a:pt x="750" y="0"/>
                  </a:moveTo>
                  <a:lnTo>
                    <a:pt x="750" y="0"/>
                  </a:lnTo>
                  <a:cubicBezTo>
                    <a:pt x="1780" y="0"/>
                    <a:pt x="2186" y="500"/>
                    <a:pt x="2186" y="1187"/>
                  </a:cubicBezTo>
                  <a:cubicBezTo>
                    <a:pt x="2186" y="1906"/>
                    <a:pt x="1749" y="2437"/>
                    <a:pt x="719" y="2437"/>
                  </a:cubicBezTo>
                  <a:cubicBezTo>
                    <a:pt x="0" y="2437"/>
                    <a:pt x="0" y="2437"/>
                    <a:pt x="0" y="2437"/>
                  </a:cubicBezTo>
                  <a:cubicBezTo>
                    <a:pt x="469" y="2437"/>
                    <a:pt x="469" y="2437"/>
                    <a:pt x="469" y="2437"/>
                  </a:cubicBezTo>
                  <a:cubicBezTo>
                    <a:pt x="469" y="2031"/>
                    <a:pt x="469" y="2031"/>
                    <a:pt x="469" y="2031"/>
                  </a:cubicBezTo>
                  <a:cubicBezTo>
                    <a:pt x="750" y="2031"/>
                    <a:pt x="750" y="2031"/>
                    <a:pt x="750" y="2031"/>
                  </a:cubicBezTo>
                  <a:cubicBezTo>
                    <a:pt x="1499" y="2031"/>
                    <a:pt x="1843" y="1687"/>
                    <a:pt x="1843" y="1218"/>
                  </a:cubicBezTo>
                  <a:cubicBezTo>
                    <a:pt x="1843" y="750"/>
                    <a:pt x="1499" y="437"/>
                    <a:pt x="750" y="437"/>
                  </a:cubicBezTo>
                  <a:cubicBezTo>
                    <a:pt x="469" y="437"/>
                    <a:pt x="469" y="437"/>
                    <a:pt x="469" y="437"/>
                  </a:cubicBezTo>
                  <a:cubicBezTo>
                    <a:pt x="0" y="437"/>
                    <a:pt x="0" y="437"/>
                    <a:pt x="0" y="437"/>
                  </a:cubicBezTo>
                  <a:cubicBezTo>
                    <a:pt x="0" y="0"/>
                    <a:pt x="0" y="0"/>
                    <a:pt x="0" y="0"/>
                  </a:cubicBezTo>
                  <a:lnTo>
                    <a:pt x="750" y="0"/>
                  </a:ln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sz="1200" dirty="0">
                <a:solidFill>
                  <a:schemeClr val="bg1"/>
                </a:solidFill>
              </a:endParaRPr>
            </a:p>
          </p:txBody>
        </p:sp>
        <p:sp>
          <p:nvSpPr>
            <p:cNvPr id="9" name="Freeform 3">
              <a:extLst>
                <a:ext uri="{FF2B5EF4-FFF2-40B4-BE49-F238E27FC236}">
                  <a16:creationId xmlns:a16="http://schemas.microsoft.com/office/drawing/2014/main" id="{63B11CC4-9A3F-4AA9-BA28-6D5D9A3DCA17}"/>
                </a:ext>
              </a:extLst>
            </p:cNvPr>
            <p:cNvSpPr>
              <a:spLocks noChangeArrowheads="1"/>
            </p:cNvSpPr>
            <p:nvPr/>
          </p:nvSpPr>
          <p:spPr bwMode="auto">
            <a:xfrm rot="5400000">
              <a:off x="12724946" y="4237669"/>
              <a:ext cx="3656426" cy="3193386"/>
            </a:xfrm>
            <a:custGeom>
              <a:avLst/>
              <a:gdLst>
                <a:gd name="T0" fmla="*/ 2657 w 3532"/>
                <a:gd name="T1" fmla="*/ 0 h 2437"/>
                <a:gd name="T2" fmla="*/ 2657 w 3532"/>
                <a:gd name="T3" fmla="*/ 0 h 2437"/>
                <a:gd name="T4" fmla="*/ 2657 w 3532"/>
                <a:gd name="T5" fmla="*/ 406 h 2437"/>
                <a:gd name="T6" fmla="*/ 2188 w 3532"/>
                <a:gd name="T7" fmla="*/ 406 h 2437"/>
                <a:gd name="T8" fmla="*/ 1469 w 3532"/>
                <a:gd name="T9" fmla="*/ 406 h 2437"/>
                <a:gd name="T10" fmla="*/ 375 w 3532"/>
                <a:gd name="T11" fmla="*/ 1187 h 2437"/>
                <a:gd name="T12" fmla="*/ 1469 w 3532"/>
                <a:gd name="T13" fmla="*/ 2000 h 2437"/>
                <a:gd name="T14" fmla="*/ 1750 w 3532"/>
                <a:gd name="T15" fmla="*/ 2000 h 2437"/>
                <a:gd name="T16" fmla="*/ 1750 w 3532"/>
                <a:gd name="T17" fmla="*/ 2436 h 2437"/>
                <a:gd name="T18" fmla="*/ 3531 w 3532"/>
                <a:gd name="T19" fmla="*/ 2436 h 2437"/>
                <a:gd name="T20" fmla="*/ 1500 w 3532"/>
                <a:gd name="T21" fmla="*/ 2436 h 2437"/>
                <a:gd name="T22" fmla="*/ 0 w 3532"/>
                <a:gd name="T23" fmla="*/ 1187 h 2437"/>
                <a:gd name="T24" fmla="*/ 1469 w 3532"/>
                <a:gd name="T25" fmla="*/ 0 h 2437"/>
                <a:gd name="T26" fmla="*/ 2657 w 3532"/>
                <a:gd name="T27" fmla="*/ 0 h 2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32" h="2437">
                  <a:moveTo>
                    <a:pt x="2657" y="0"/>
                  </a:moveTo>
                  <a:lnTo>
                    <a:pt x="2657" y="0"/>
                  </a:lnTo>
                  <a:cubicBezTo>
                    <a:pt x="2657" y="406"/>
                    <a:pt x="2657" y="406"/>
                    <a:pt x="2657" y="406"/>
                  </a:cubicBezTo>
                  <a:cubicBezTo>
                    <a:pt x="2188" y="406"/>
                    <a:pt x="2188" y="406"/>
                    <a:pt x="2188" y="406"/>
                  </a:cubicBezTo>
                  <a:cubicBezTo>
                    <a:pt x="1469" y="406"/>
                    <a:pt x="1469" y="406"/>
                    <a:pt x="1469" y="406"/>
                  </a:cubicBezTo>
                  <a:cubicBezTo>
                    <a:pt x="688" y="406"/>
                    <a:pt x="375" y="750"/>
                    <a:pt x="375" y="1187"/>
                  </a:cubicBezTo>
                  <a:cubicBezTo>
                    <a:pt x="375" y="1687"/>
                    <a:pt x="719" y="2000"/>
                    <a:pt x="1469" y="2000"/>
                  </a:cubicBezTo>
                  <a:cubicBezTo>
                    <a:pt x="1750" y="2000"/>
                    <a:pt x="1750" y="2000"/>
                    <a:pt x="1750" y="2000"/>
                  </a:cubicBezTo>
                  <a:cubicBezTo>
                    <a:pt x="1750" y="2436"/>
                    <a:pt x="1750" y="2436"/>
                    <a:pt x="1750" y="2436"/>
                  </a:cubicBezTo>
                  <a:cubicBezTo>
                    <a:pt x="3531" y="2436"/>
                    <a:pt x="3531" y="2436"/>
                    <a:pt x="3531" y="2436"/>
                  </a:cubicBezTo>
                  <a:cubicBezTo>
                    <a:pt x="1500" y="2436"/>
                    <a:pt x="1500" y="2436"/>
                    <a:pt x="1500" y="2436"/>
                  </a:cubicBezTo>
                  <a:cubicBezTo>
                    <a:pt x="438" y="2436"/>
                    <a:pt x="0" y="1906"/>
                    <a:pt x="0" y="1187"/>
                  </a:cubicBezTo>
                  <a:cubicBezTo>
                    <a:pt x="0" y="500"/>
                    <a:pt x="407" y="0"/>
                    <a:pt x="1469" y="0"/>
                  </a:cubicBezTo>
                  <a:lnTo>
                    <a:pt x="2657" y="0"/>
                  </a:ln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sz="1200" dirty="0">
                <a:solidFill>
                  <a:schemeClr val="bg1"/>
                </a:solidFill>
              </a:endParaRPr>
            </a:p>
          </p:txBody>
        </p:sp>
        <p:sp>
          <p:nvSpPr>
            <p:cNvPr id="10" name="Freeform 4">
              <a:extLst>
                <a:ext uri="{FF2B5EF4-FFF2-40B4-BE49-F238E27FC236}">
                  <a16:creationId xmlns:a16="http://schemas.microsoft.com/office/drawing/2014/main" id="{E4563458-0964-4236-84EA-301358AC58B7}"/>
                </a:ext>
              </a:extLst>
            </p:cNvPr>
            <p:cNvSpPr>
              <a:spLocks noChangeArrowheads="1"/>
            </p:cNvSpPr>
            <p:nvPr/>
          </p:nvSpPr>
          <p:spPr bwMode="auto">
            <a:xfrm rot="5400000">
              <a:off x="10099014" y="6013717"/>
              <a:ext cx="3624474" cy="3233810"/>
            </a:xfrm>
            <a:custGeom>
              <a:avLst/>
              <a:gdLst>
                <a:gd name="T0" fmla="*/ 2062 w 3500"/>
                <a:gd name="T1" fmla="*/ 0 h 2469"/>
                <a:gd name="T2" fmla="*/ 2062 w 3500"/>
                <a:gd name="T3" fmla="*/ 0 h 2469"/>
                <a:gd name="T4" fmla="*/ 3499 w 3500"/>
                <a:gd name="T5" fmla="*/ 1186 h 2469"/>
                <a:gd name="T6" fmla="*/ 2031 w 3500"/>
                <a:gd name="T7" fmla="*/ 2468 h 2469"/>
                <a:gd name="T8" fmla="*/ 0 w 3500"/>
                <a:gd name="T9" fmla="*/ 2468 h 2469"/>
                <a:gd name="T10" fmla="*/ 1781 w 3500"/>
                <a:gd name="T11" fmla="*/ 2468 h 2469"/>
                <a:gd name="T12" fmla="*/ 1781 w 3500"/>
                <a:gd name="T13" fmla="*/ 2030 h 2469"/>
                <a:gd name="T14" fmla="*/ 2062 w 3500"/>
                <a:gd name="T15" fmla="*/ 2030 h 2469"/>
                <a:gd name="T16" fmla="*/ 3156 w 3500"/>
                <a:gd name="T17" fmla="*/ 1218 h 2469"/>
                <a:gd name="T18" fmla="*/ 2062 w 3500"/>
                <a:gd name="T19" fmla="*/ 436 h 2469"/>
                <a:gd name="T20" fmla="*/ 1781 w 3500"/>
                <a:gd name="T21" fmla="*/ 436 h 2469"/>
                <a:gd name="T22" fmla="*/ 0 w 3500"/>
                <a:gd name="T23" fmla="*/ 436 h 2469"/>
                <a:gd name="T24" fmla="*/ 0 w 3500"/>
                <a:gd name="T25" fmla="*/ 0 h 2469"/>
                <a:gd name="T26" fmla="*/ 2062 w 3500"/>
                <a:gd name="T2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00" h="2469">
                  <a:moveTo>
                    <a:pt x="2062" y="0"/>
                  </a:moveTo>
                  <a:lnTo>
                    <a:pt x="2062" y="0"/>
                  </a:lnTo>
                  <a:cubicBezTo>
                    <a:pt x="3093" y="0"/>
                    <a:pt x="3499" y="530"/>
                    <a:pt x="3499" y="1186"/>
                  </a:cubicBezTo>
                  <a:cubicBezTo>
                    <a:pt x="3499" y="1905"/>
                    <a:pt x="3062" y="2468"/>
                    <a:pt x="2031" y="2468"/>
                  </a:cubicBezTo>
                  <a:cubicBezTo>
                    <a:pt x="0" y="2468"/>
                    <a:pt x="0" y="2468"/>
                    <a:pt x="0" y="2468"/>
                  </a:cubicBezTo>
                  <a:cubicBezTo>
                    <a:pt x="1781" y="2468"/>
                    <a:pt x="1781" y="2468"/>
                    <a:pt x="1781" y="2468"/>
                  </a:cubicBezTo>
                  <a:cubicBezTo>
                    <a:pt x="1781" y="2030"/>
                    <a:pt x="1781" y="2030"/>
                    <a:pt x="1781" y="2030"/>
                  </a:cubicBezTo>
                  <a:cubicBezTo>
                    <a:pt x="2062" y="2030"/>
                    <a:pt x="2062" y="2030"/>
                    <a:pt x="2062" y="2030"/>
                  </a:cubicBezTo>
                  <a:cubicBezTo>
                    <a:pt x="2812" y="2030"/>
                    <a:pt x="3156" y="1718"/>
                    <a:pt x="3156" y="1218"/>
                  </a:cubicBezTo>
                  <a:cubicBezTo>
                    <a:pt x="3156" y="780"/>
                    <a:pt x="2812" y="436"/>
                    <a:pt x="2062" y="436"/>
                  </a:cubicBezTo>
                  <a:cubicBezTo>
                    <a:pt x="1781" y="436"/>
                    <a:pt x="1781" y="436"/>
                    <a:pt x="1781" y="436"/>
                  </a:cubicBezTo>
                  <a:cubicBezTo>
                    <a:pt x="0" y="436"/>
                    <a:pt x="0" y="436"/>
                    <a:pt x="0" y="436"/>
                  </a:cubicBezTo>
                  <a:cubicBezTo>
                    <a:pt x="0" y="0"/>
                    <a:pt x="0" y="0"/>
                    <a:pt x="0" y="0"/>
                  </a:cubicBezTo>
                  <a:lnTo>
                    <a:pt x="2062" y="0"/>
                  </a:ln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sz="1200" dirty="0">
                <a:solidFill>
                  <a:schemeClr val="bg1"/>
                </a:solidFill>
              </a:endParaRPr>
            </a:p>
          </p:txBody>
        </p:sp>
        <p:sp>
          <p:nvSpPr>
            <p:cNvPr id="11" name="Freeform 5">
              <a:extLst>
                <a:ext uri="{FF2B5EF4-FFF2-40B4-BE49-F238E27FC236}">
                  <a16:creationId xmlns:a16="http://schemas.microsoft.com/office/drawing/2014/main" id="{FA60D161-2233-4FEF-9E2B-F7A571910C52}"/>
                </a:ext>
              </a:extLst>
            </p:cNvPr>
            <p:cNvSpPr>
              <a:spLocks noChangeArrowheads="1"/>
            </p:cNvSpPr>
            <p:nvPr/>
          </p:nvSpPr>
          <p:spPr bwMode="auto">
            <a:xfrm rot="5400000">
              <a:off x="6800984" y="4883595"/>
              <a:ext cx="4948276" cy="3193386"/>
            </a:xfrm>
            <a:custGeom>
              <a:avLst/>
              <a:gdLst>
                <a:gd name="T0" fmla="*/ 1750 w 4782"/>
                <a:gd name="T1" fmla="*/ 2438 h 2439"/>
                <a:gd name="T2" fmla="*/ 1750 w 4782"/>
                <a:gd name="T3" fmla="*/ 2438 h 2439"/>
                <a:gd name="T4" fmla="*/ 1750 w 4782"/>
                <a:gd name="T5" fmla="*/ 2000 h 2439"/>
                <a:gd name="T6" fmla="*/ 1469 w 4782"/>
                <a:gd name="T7" fmla="*/ 2000 h 2439"/>
                <a:gd name="T8" fmla="*/ 375 w 4782"/>
                <a:gd name="T9" fmla="*/ 1188 h 2439"/>
                <a:gd name="T10" fmla="*/ 1469 w 4782"/>
                <a:gd name="T11" fmla="*/ 438 h 2439"/>
                <a:gd name="T12" fmla="*/ 1750 w 4782"/>
                <a:gd name="T13" fmla="*/ 438 h 2439"/>
                <a:gd name="T14" fmla="*/ 3531 w 4782"/>
                <a:gd name="T15" fmla="*/ 438 h 2439"/>
                <a:gd name="T16" fmla="*/ 3531 w 4782"/>
                <a:gd name="T17" fmla="*/ 0 h 2439"/>
                <a:gd name="T18" fmla="*/ 1469 w 4782"/>
                <a:gd name="T19" fmla="*/ 0 h 2439"/>
                <a:gd name="T20" fmla="*/ 0 w 4782"/>
                <a:gd name="T21" fmla="*/ 1188 h 2439"/>
                <a:gd name="T22" fmla="*/ 1500 w 4782"/>
                <a:gd name="T23" fmla="*/ 2438 h 2439"/>
                <a:gd name="T24" fmla="*/ 4781 w 4782"/>
                <a:gd name="T25" fmla="*/ 2438 h 2439"/>
                <a:gd name="T26" fmla="*/ 1750 w 4782"/>
                <a:gd name="T27" fmla="*/ 2438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2" h="2439">
                  <a:moveTo>
                    <a:pt x="1750" y="2438"/>
                  </a:moveTo>
                  <a:lnTo>
                    <a:pt x="1750" y="2438"/>
                  </a:lnTo>
                  <a:cubicBezTo>
                    <a:pt x="1750" y="2000"/>
                    <a:pt x="1750" y="2000"/>
                    <a:pt x="1750" y="2000"/>
                  </a:cubicBezTo>
                  <a:cubicBezTo>
                    <a:pt x="1469" y="2000"/>
                    <a:pt x="1469" y="2000"/>
                    <a:pt x="1469" y="2000"/>
                  </a:cubicBezTo>
                  <a:cubicBezTo>
                    <a:pt x="719" y="2000"/>
                    <a:pt x="375" y="1688"/>
                    <a:pt x="375" y="1188"/>
                  </a:cubicBezTo>
                  <a:cubicBezTo>
                    <a:pt x="375" y="750"/>
                    <a:pt x="688" y="438"/>
                    <a:pt x="1469" y="438"/>
                  </a:cubicBezTo>
                  <a:cubicBezTo>
                    <a:pt x="1750" y="438"/>
                    <a:pt x="1750" y="438"/>
                    <a:pt x="1750" y="438"/>
                  </a:cubicBezTo>
                  <a:cubicBezTo>
                    <a:pt x="3531" y="438"/>
                    <a:pt x="3531" y="438"/>
                    <a:pt x="3531" y="438"/>
                  </a:cubicBezTo>
                  <a:cubicBezTo>
                    <a:pt x="3531" y="0"/>
                    <a:pt x="3531" y="0"/>
                    <a:pt x="3531" y="0"/>
                  </a:cubicBezTo>
                  <a:cubicBezTo>
                    <a:pt x="1469" y="0"/>
                    <a:pt x="1469" y="0"/>
                    <a:pt x="1469" y="0"/>
                  </a:cubicBezTo>
                  <a:cubicBezTo>
                    <a:pt x="407" y="0"/>
                    <a:pt x="0" y="500"/>
                    <a:pt x="0" y="1188"/>
                  </a:cubicBezTo>
                  <a:cubicBezTo>
                    <a:pt x="0" y="1906"/>
                    <a:pt x="438" y="2438"/>
                    <a:pt x="1500" y="2438"/>
                  </a:cubicBezTo>
                  <a:cubicBezTo>
                    <a:pt x="4781" y="2438"/>
                    <a:pt x="4781" y="2438"/>
                    <a:pt x="4781" y="2438"/>
                  </a:cubicBezTo>
                  <a:lnTo>
                    <a:pt x="1750" y="2438"/>
                  </a:ln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sz="1200" dirty="0">
                <a:solidFill>
                  <a:schemeClr val="bg1"/>
                </a:solidFill>
              </a:endParaRPr>
            </a:p>
          </p:txBody>
        </p:sp>
        <p:sp>
          <p:nvSpPr>
            <p:cNvPr id="12" name="Freeform 6">
              <a:extLst>
                <a:ext uri="{FF2B5EF4-FFF2-40B4-BE49-F238E27FC236}">
                  <a16:creationId xmlns:a16="http://schemas.microsoft.com/office/drawing/2014/main" id="{CAFB3A3E-4E2C-4C2F-A786-0DC7CA2872BA}"/>
                </a:ext>
              </a:extLst>
            </p:cNvPr>
            <p:cNvSpPr>
              <a:spLocks noChangeArrowheads="1"/>
            </p:cNvSpPr>
            <p:nvPr/>
          </p:nvSpPr>
          <p:spPr bwMode="auto">
            <a:xfrm rot="5400000">
              <a:off x="3258731" y="5769499"/>
              <a:ext cx="6760512" cy="3233810"/>
            </a:xfrm>
            <a:custGeom>
              <a:avLst/>
              <a:gdLst>
                <a:gd name="T0" fmla="*/ 5062 w 6532"/>
                <a:gd name="T1" fmla="*/ 0 h 2470"/>
                <a:gd name="T2" fmla="*/ 5062 w 6532"/>
                <a:gd name="T3" fmla="*/ 0 h 2470"/>
                <a:gd name="T4" fmla="*/ 6531 w 6532"/>
                <a:gd name="T5" fmla="*/ 1219 h 2470"/>
                <a:gd name="T6" fmla="*/ 5062 w 6532"/>
                <a:gd name="T7" fmla="*/ 2469 h 2470"/>
                <a:gd name="T8" fmla="*/ 0 w 6532"/>
                <a:gd name="T9" fmla="*/ 2469 h 2470"/>
                <a:gd name="T10" fmla="*/ 0 w 6532"/>
                <a:gd name="T11" fmla="*/ 2031 h 2470"/>
                <a:gd name="T12" fmla="*/ 5062 w 6532"/>
                <a:gd name="T13" fmla="*/ 2031 h 2470"/>
                <a:gd name="T14" fmla="*/ 6156 w 6532"/>
                <a:gd name="T15" fmla="*/ 1219 h 2470"/>
                <a:gd name="T16" fmla="*/ 5062 w 6532"/>
                <a:gd name="T17" fmla="*/ 438 h 2470"/>
                <a:gd name="T18" fmla="*/ 4781 w 6532"/>
                <a:gd name="T19" fmla="*/ 438 h 2470"/>
                <a:gd name="T20" fmla="*/ 1750 w 6532"/>
                <a:gd name="T21" fmla="*/ 438 h 2470"/>
                <a:gd name="T22" fmla="*/ 1750 w 6532"/>
                <a:gd name="T23" fmla="*/ 0 h 2470"/>
                <a:gd name="T24" fmla="*/ 5062 w 6532"/>
                <a:gd name="T25" fmla="*/ 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2" h="2470">
                  <a:moveTo>
                    <a:pt x="5062" y="0"/>
                  </a:moveTo>
                  <a:lnTo>
                    <a:pt x="5062" y="0"/>
                  </a:lnTo>
                  <a:cubicBezTo>
                    <a:pt x="6124" y="0"/>
                    <a:pt x="6531" y="531"/>
                    <a:pt x="6531" y="1219"/>
                  </a:cubicBezTo>
                  <a:cubicBezTo>
                    <a:pt x="6531" y="1937"/>
                    <a:pt x="6093" y="2469"/>
                    <a:pt x="5062" y="2469"/>
                  </a:cubicBezTo>
                  <a:cubicBezTo>
                    <a:pt x="0" y="2469"/>
                    <a:pt x="0" y="2469"/>
                    <a:pt x="0" y="2469"/>
                  </a:cubicBezTo>
                  <a:cubicBezTo>
                    <a:pt x="0" y="2031"/>
                    <a:pt x="0" y="2031"/>
                    <a:pt x="0" y="2031"/>
                  </a:cubicBezTo>
                  <a:cubicBezTo>
                    <a:pt x="5062" y="2031"/>
                    <a:pt x="5062" y="2031"/>
                    <a:pt x="5062" y="2031"/>
                  </a:cubicBezTo>
                  <a:cubicBezTo>
                    <a:pt x="5843" y="2031"/>
                    <a:pt x="6156" y="1719"/>
                    <a:pt x="6156" y="1219"/>
                  </a:cubicBezTo>
                  <a:cubicBezTo>
                    <a:pt x="6156" y="781"/>
                    <a:pt x="5843" y="438"/>
                    <a:pt x="5062" y="438"/>
                  </a:cubicBezTo>
                  <a:cubicBezTo>
                    <a:pt x="4781" y="438"/>
                    <a:pt x="4781" y="438"/>
                    <a:pt x="4781" y="438"/>
                  </a:cubicBezTo>
                  <a:cubicBezTo>
                    <a:pt x="1750" y="438"/>
                    <a:pt x="1750" y="438"/>
                    <a:pt x="1750" y="438"/>
                  </a:cubicBezTo>
                  <a:cubicBezTo>
                    <a:pt x="1750" y="0"/>
                    <a:pt x="1750" y="0"/>
                    <a:pt x="1750" y="0"/>
                  </a:cubicBezTo>
                  <a:lnTo>
                    <a:pt x="5062" y="0"/>
                  </a:lnTo>
                </a:path>
              </a:pathLst>
            </a:custGeom>
            <a:grpFill/>
            <a:ln w="9525" cap="flat">
              <a:solidFill>
                <a:schemeClr val="bg1"/>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785" tIns="121892" rIns="243785" bIns="121892" anchor="ctr"/>
            <a:lstStyle/>
            <a:p>
              <a:endParaRPr lang="en-US" sz="1200" dirty="0">
                <a:solidFill>
                  <a:schemeClr val="bg1"/>
                </a:solidFill>
              </a:endParaRPr>
            </a:p>
          </p:txBody>
        </p:sp>
        <p:sp>
          <p:nvSpPr>
            <p:cNvPr id="13" name="Oval 12">
              <a:extLst>
                <a:ext uri="{FF2B5EF4-FFF2-40B4-BE49-F238E27FC236}">
                  <a16:creationId xmlns:a16="http://schemas.microsoft.com/office/drawing/2014/main" id="{FF628EF4-045C-45A0-969F-43B5E3675844}"/>
                </a:ext>
              </a:extLst>
            </p:cNvPr>
            <p:cNvSpPr/>
            <p:nvPr/>
          </p:nvSpPr>
          <p:spPr>
            <a:xfrm>
              <a:off x="5948203" y="8426608"/>
              <a:ext cx="1546697" cy="1547100"/>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sz="1200" dirty="0">
                <a:solidFill>
                  <a:schemeClr val="bg1"/>
                </a:solidFill>
              </a:endParaRPr>
            </a:p>
          </p:txBody>
        </p:sp>
        <p:sp>
          <p:nvSpPr>
            <p:cNvPr id="15" name="Oval 15">
              <a:extLst>
                <a:ext uri="{FF2B5EF4-FFF2-40B4-BE49-F238E27FC236}">
                  <a16:creationId xmlns:a16="http://schemas.microsoft.com/office/drawing/2014/main" id="{0CADC1D7-BFCC-4805-A70B-D4B122964D2A}"/>
                </a:ext>
              </a:extLst>
            </p:cNvPr>
            <p:cNvSpPr/>
            <p:nvPr/>
          </p:nvSpPr>
          <p:spPr>
            <a:xfrm>
              <a:off x="8591446" y="4840932"/>
              <a:ext cx="1546697" cy="1547100"/>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sz="1200" dirty="0">
                <a:solidFill>
                  <a:schemeClr val="bg1"/>
                </a:solidFill>
              </a:endParaRPr>
            </a:p>
          </p:txBody>
        </p:sp>
        <p:sp>
          <p:nvSpPr>
            <p:cNvPr id="18" name="Oval 18">
              <a:extLst>
                <a:ext uri="{FF2B5EF4-FFF2-40B4-BE49-F238E27FC236}">
                  <a16:creationId xmlns:a16="http://schemas.microsoft.com/office/drawing/2014/main" id="{284EAD81-8043-4969-A3B7-FF064DF510E7}"/>
                </a:ext>
              </a:extLst>
            </p:cNvPr>
            <p:cNvSpPr/>
            <p:nvPr/>
          </p:nvSpPr>
          <p:spPr>
            <a:xfrm>
              <a:off x="11231968" y="7254900"/>
              <a:ext cx="1546697" cy="1547100"/>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sz="1200" dirty="0">
                <a:solidFill>
                  <a:schemeClr val="bg1"/>
                </a:solidFill>
              </a:endParaRPr>
            </a:p>
          </p:txBody>
        </p:sp>
        <p:sp>
          <p:nvSpPr>
            <p:cNvPr id="19" name="Oval 24">
              <a:extLst>
                <a:ext uri="{FF2B5EF4-FFF2-40B4-BE49-F238E27FC236}">
                  <a16:creationId xmlns:a16="http://schemas.microsoft.com/office/drawing/2014/main" id="{58A3E150-55CC-40BF-9222-3BAE62B4AF68}"/>
                </a:ext>
              </a:extLst>
            </p:cNvPr>
            <p:cNvSpPr/>
            <p:nvPr/>
          </p:nvSpPr>
          <p:spPr>
            <a:xfrm>
              <a:off x="19153631" y="4840932"/>
              <a:ext cx="1546697" cy="1547100"/>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sz="1200" dirty="0">
                <a:solidFill>
                  <a:schemeClr val="bg1"/>
                </a:solidFill>
              </a:endParaRPr>
            </a:p>
          </p:txBody>
        </p:sp>
        <p:sp>
          <p:nvSpPr>
            <p:cNvPr id="20" name="Oval 27">
              <a:extLst>
                <a:ext uri="{FF2B5EF4-FFF2-40B4-BE49-F238E27FC236}">
                  <a16:creationId xmlns:a16="http://schemas.microsoft.com/office/drawing/2014/main" id="{F8D76BF7-C003-4911-98D7-202A327657FC}"/>
                </a:ext>
              </a:extLst>
            </p:cNvPr>
            <p:cNvSpPr/>
            <p:nvPr/>
          </p:nvSpPr>
          <p:spPr>
            <a:xfrm>
              <a:off x="16550359" y="6369206"/>
              <a:ext cx="1546697" cy="1547100"/>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sz="1200" dirty="0">
                <a:solidFill>
                  <a:schemeClr val="bg1"/>
                </a:solidFill>
              </a:endParaRPr>
            </a:p>
          </p:txBody>
        </p:sp>
        <p:sp>
          <p:nvSpPr>
            <p:cNvPr id="21" name="Oval 30">
              <a:extLst>
                <a:ext uri="{FF2B5EF4-FFF2-40B4-BE49-F238E27FC236}">
                  <a16:creationId xmlns:a16="http://schemas.microsoft.com/office/drawing/2014/main" id="{32BF80E4-C1E0-4545-A2D9-CAFF23C97618}"/>
                </a:ext>
              </a:extLst>
            </p:cNvPr>
            <p:cNvSpPr/>
            <p:nvPr/>
          </p:nvSpPr>
          <p:spPr>
            <a:xfrm>
              <a:off x="3279542" y="4068864"/>
              <a:ext cx="1546697" cy="1547100"/>
            </a:xfrm>
            <a:prstGeom prst="ellipse">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82803" tIns="91400" rIns="182803" bIns="91400" rtlCol="0" anchor="ctr"/>
            <a:lstStyle/>
            <a:p>
              <a:pPr algn="ctr"/>
              <a:endParaRPr lang="en-US" sz="1200" dirty="0">
                <a:solidFill>
                  <a:schemeClr val="bg1"/>
                </a:solidFill>
              </a:endParaRPr>
            </a:p>
          </p:txBody>
        </p:sp>
        <p:sp>
          <p:nvSpPr>
            <p:cNvPr id="22" name="TextBox 22">
              <a:extLst>
                <a:ext uri="{FF2B5EF4-FFF2-40B4-BE49-F238E27FC236}">
                  <a16:creationId xmlns:a16="http://schemas.microsoft.com/office/drawing/2014/main" id="{07ACE178-3B14-40BE-9803-E5D010489438}"/>
                </a:ext>
              </a:extLst>
            </p:cNvPr>
            <p:cNvSpPr txBox="1"/>
            <p:nvPr/>
          </p:nvSpPr>
          <p:spPr>
            <a:xfrm>
              <a:off x="2998849" y="5698229"/>
              <a:ext cx="2086260" cy="1540727"/>
            </a:xfrm>
            <a:prstGeom prst="rect">
              <a:avLst/>
            </a:prstGeom>
            <a:grpFill/>
            <a:ln>
              <a:noFill/>
            </a:ln>
          </p:spPr>
          <p:txBody>
            <a:bodyPr vert="horz" wrap="square" lIns="243731" tIns="121864" rIns="243731" bIns="121864" rtlCol="0">
              <a:spAutoFit/>
            </a:bodyPr>
            <a:lstStyle/>
            <a:p>
              <a:pPr algn="ctr"/>
              <a:r>
                <a:rPr lang="en-US" sz="2000" dirty="0">
                  <a:solidFill>
                    <a:schemeClr val="bg1"/>
                  </a:solidFill>
                  <a:latin typeface="Lato Regular"/>
                  <a:cs typeface="Lato Regular"/>
                </a:rPr>
                <a:t>START</a:t>
              </a:r>
            </a:p>
          </p:txBody>
        </p:sp>
        <p:sp>
          <p:nvSpPr>
            <p:cNvPr id="23" name="TextBox 23">
              <a:extLst>
                <a:ext uri="{FF2B5EF4-FFF2-40B4-BE49-F238E27FC236}">
                  <a16:creationId xmlns:a16="http://schemas.microsoft.com/office/drawing/2014/main" id="{322A2D1F-39B8-4612-80A0-04D37B15232C}"/>
                </a:ext>
              </a:extLst>
            </p:cNvPr>
            <p:cNvSpPr txBox="1"/>
            <p:nvPr/>
          </p:nvSpPr>
          <p:spPr>
            <a:xfrm>
              <a:off x="5094681" y="7614465"/>
              <a:ext cx="3161213" cy="935362"/>
            </a:xfrm>
            <a:prstGeom prst="rect">
              <a:avLst/>
            </a:prstGeom>
            <a:grpFill/>
            <a:ln>
              <a:noFill/>
            </a:ln>
          </p:spPr>
          <p:txBody>
            <a:bodyPr vert="horz" wrap="square" lIns="243731" tIns="121864" rIns="243731" bIns="121864" rtlCol="0">
              <a:spAutoFit/>
            </a:bodyPr>
            <a:lstStyle/>
            <a:p>
              <a:pPr algn="ctr"/>
              <a:r>
                <a:rPr lang="en-US" dirty="0">
                  <a:solidFill>
                    <a:schemeClr val="bg1"/>
                  </a:solidFill>
                  <a:latin typeface="Lato Regular"/>
                  <a:cs typeface="Lato Regular"/>
                </a:rPr>
                <a:t>RESEARCH</a:t>
              </a:r>
            </a:p>
          </p:txBody>
        </p:sp>
        <p:sp>
          <p:nvSpPr>
            <p:cNvPr id="24" name="TextBox 24">
              <a:extLst>
                <a:ext uri="{FF2B5EF4-FFF2-40B4-BE49-F238E27FC236}">
                  <a16:creationId xmlns:a16="http://schemas.microsoft.com/office/drawing/2014/main" id="{843B9198-C90D-470F-A243-788CC25F9F07}"/>
                </a:ext>
              </a:extLst>
            </p:cNvPr>
            <p:cNvSpPr txBox="1"/>
            <p:nvPr/>
          </p:nvSpPr>
          <p:spPr>
            <a:xfrm>
              <a:off x="10463186" y="6522320"/>
              <a:ext cx="3064971" cy="935362"/>
            </a:xfrm>
            <a:prstGeom prst="rect">
              <a:avLst/>
            </a:prstGeom>
            <a:grpFill/>
            <a:ln>
              <a:noFill/>
            </a:ln>
          </p:spPr>
          <p:txBody>
            <a:bodyPr vert="horz" wrap="square" lIns="243731" tIns="121864" rIns="243731" bIns="121864" rtlCol="0">
              <a:spAutoFit/>
            </a:bodyPr>
            <a:lstStyle/>
            <a:p>
              <a:pPr algn="ctr"/>
              <a:r>
                <a:rPr lang="en-US" dirty="0">
                  <a:solidFill>
                    <a:schemeClr val="bg1"/>
                  </a:solidFill>
                  <a:latin typeface="Lato Regular"/>
                  <a:cs typeface="Lato Regular"/>
                </a:rPr>
                <a:t>DEVELOP</a:t>
              </a:r>
            </a:p>
          </p:txBody>
        </p:sp>
        <p:sp>
          <p:nvSpPr>
            <p:cNvPr id="25" name="TextBox 25">
              <a:extLst>
                <a:ext uri="{FF2B5EF4-FFF2-40B4-BE49-F238E27FC236}">
                  <a16:creationId xmlns:a16="http://schemas.microsoft.com/office/drawing/2014/main" id="{C0D793A7-F8A1-467F-AF52-AA046F042AD6}"/>
                </a:ext>
              </a:extLst>
            </p:cNvPr>
            <p:cNvSpPr txBox="1"/>
            <p:nvPr/>
          </p:nvSpPr>
          <p:spPr>
            <a:xfrm>
              <a:off x="7841536" y="6522320"/>
              <a:ext cx="3030278" cy="935362"/>
            </a:xfrm>
            <a:prstGeom prst="rect">
              <a:avLst/>
            </a:prstGeom>
            <a:grpFill/>
            <a:ln>
              <a:noFill/>
            </a:ln>
          </p:spPr>
          <p:txBody>
            <a:bodyPr vert="horz" wrap="square" lIns="243731" tIns="121864" rIns="243731" bIns="121864" rtlCol="0">
              <a:spAutoFit/>
            </a:bodyPr>
            <a:lstStyle/>
            <a:p>
              <a:pPr algn="ctr"/>
              <a:r>
                <a:rPr lang="en-US" dirty="0">
                  <a:solidFill>
                    <a:schemeClr val="bg1"/>
                  </a:solidFill>
                  <a:latin typeface="Lato Regular"/>
                  <a:cs typeface="Lato Regular"/>
                </a:rPr>
                <a:t>DESIGN</a:t>
              </a:r>
            </a:p>
          </p:txBody>
        </p:sp>
        <p:sp>
          <p:nvSpPr>
            <p:cNvPr id="26" name="TextBox 26">
              <a:extLst>
                <a:ext uri="{FF2B5EF4-FFF2-40B4-BE49-F238E27FC236}">
                  <a16:creationId xmlns:a16="http://schemas.microsoft.com/office/drawing/2014/main" id="{0021AB6B-6919-4391-83C7-218FACF1B253}"/>
                </a:ext>
              </a:extLst>
            </p:cNvPr>
            <p:cNvSpPr txBox="1"/>
            <p:nvPr/>
          </p:nvSpPr>
          <p:spPr>
            <a:xfrm>
              <a:off x="13609707" y="6517020"/>
              <a:ext cx="2090423" cy="935362"/>
            </a:xfrm>
            <a:prstGeom prst="rect">
              <a:avLst/>
            </a:prstGeom>
            <a:grpFill/>
            <a:ln>
              <a:noFill/>
            </a:ln>
          </p:spPr>
          <p:txBody>
            <a:bodyPr vert="horz" wrap="square" lIns="243731" tIns="121864" rIns="243731" bIns="121864" rtlCol="0">
              <a:spAutoFit/>
            </a:bodyPr>
            <a:lstStyle/>
            <a:p>
              <a:pPr algn="ctr"/>
              <a:r>
                <a:rPr lang="en-US" dirty="0">
                  <a:solidFill>
                    <a:schemeClr val="bg1"/>
                  </a:solidFill>
                  <a:latin typeface="Lato Regular"/>
                  <a:cs typeface="Lato Regular"/>
                </a:rPr>
                <a:t>TEAM</a:t>
              </a:r>
            </a:p>
          </p:txBody>
        </p:sp>
        <p:sp>
          <p:nvSpPr>
            <p:cNvPr id="27" name="TextBox 27">
              <a:extLst>
                <a:ext uri="{FF2B5EF4-FFF2-40B4-BE49-F238E27FC236}">
                  <a16:creationId xmlns:a16="http://schemas.microsoft.com/office/drawing/2014/main" id="{E7F3FE62-0B52-44C9-982D-B032F1EEB930}"/>
                </a:ext>
              </a:extLst>
            </p:cNvPr>
            <p:cNvSpPr txBox="1"/>
            <p:nvPr/>
          </p:nvSpPr>
          <p:spPr>
            <a:xfrm>
              <a:off x="16222920" y="5581964"/>
              <a:ext cx="2084655" cy="935362"/>
            </a:xfrm>
            <a:prstGeom prst="rect">
              <a:avLst/>
            </a:prstGeom>
            <a:grpFill/>
            <a:ln>
              <a:noFill/>
            </a:ln>
          </p:spPr>
          <p:txBody>
            <a:bodyPr vert="horz" wrap="square" lIns="243731" tIns="121864" rIns="243731" bIns="121864" rtlCol="0">
              <a:spAutoFit/>
            </a:bodyPr>
            <a:lstStyle/>
            <a:p>
              <a:pPr algn="ctr"/>
              <a:r>
                <a:rPr lang="en-US" dirty="0">
                  <a:solidFill>
                    <a:schemeClr val="bg1"/>
                  </a:solidFill>
                  <a:latin typeface="Lato Regular"/>
                  <a:cs typeface="Lato Regular"/>
                </a:rPr>
                <a:t>TIME</a:t>
              </a:r>
            </a:p>
          </p:txBody>
        </p:sp>
        <p:sp>
          <p:nvSpPr>
            <p:cNvPr id="28" name="TextBox 28">
              <a:extLst>
                <a:ext uri="{FF2B5EF4-FFF2-40B4-BE49-F238E27FC236}">
                  <a16:creationId xmlns:a16="http://schemas.microsoft.com/office/drawing/2014/main" id="{9E53F228-8F29-4646-8DE7-DE7D257F1B21}"/>
                </a:ext>
              </a:extLst>
            </p:cNvPr>
            <p:cNvSpPr txBox="1"/>
            <p:nvPr/>
          </p:nvSpPr>
          <p:spPr>
            <a:xfrm>
              <a:off x="18893521" y="6606787"/>
              <a:ext cx="2264746" cy="990396"/>
            </a:xfrm>
            <a:prstGeom prst="rect">
              <a:avLst/>
            </a:prstGeom>
            <a:grpFill/>
            <a:ln>
              <a:noFill/>
            </a:ln>
          </p:spPr>
          <p:txBody>
            <a:bodyPr vert="horz" wrap="square" lIns="243731" tIns="121864" rIns="243731" bIns="121864" rtlCol="0">
              <a:spAutoFit/>
            </a:bodyPr>
            <a:lstStyle/>
            <a:p>
              <a:pPr algn="ctr"/>
              <a:r>
                <a:rPr lang="en-US" sz="2000" dirty="0">
                  <a:solidFill>
                    <a:schemeClr val="bg1"/>
                  </a:solidFill>
                  <a:latin typeface="Lato Regular"/>
                  <a:cs typeface="Lato Regular"/>
                </a:rPr>
                <a:t>END</a:t>
              </a:r>
            </a:p>
          </p:txBody>
        </p:sp>
        <p:sp>
          <p:nvSpPr>
            <p:cNvPr id="29" name="AutoShape 82">
              <a:extLst>
                <a:ext uri="{FF2B5EF4-FFF2-40B4-BE49-F238E27FC236}">
                  <a16:creationId xmlns:a16="http://schemas.microsoft.com/office/drawing/2014/main" id="{E403ABFE-C060-4C6B-AFA4-F9C1CFF7F13A}"/>
                </a:ext>
              </a:extLst>
            </p:cNvPr>
            <p:cNvSpPr>
              <a:spLocks/>
            </p:cNvSpPr>
            <p:nvPr/>
          </p:nvSpPr>
          <p:spPr bwMode="auto">
            <a:xfrm>
              <a:off x="14341156" y="5320794"/>
              <a:ext cx="588231" cy="5883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grpFill/>
            <a:ln>
              <a:solidFill>
                <a:schemeClr val="bg1"/>
              </a:solidFill>
            </a:ln>
            <a:effectLst/>
            <a:extLst/>
          </p:spPr>
          <p:txBody>
            <a:bodyPr lIns="101578" tIns="101578" rIns="101578" bIns="101578" anchor="ctr"/>
            <a:lstStyle/>
            <a:p>
              <a:pPr defTabSz="914195">
                <a:defRPr/>
              </a:pPr>
              <a:endParaRPr lang="es-ES" sz="44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30" name="AutoShape 29">
              <a:extLst>
                <a:ext uri="{FF2B5EF4-FFF2-40B4-BE49-F238E27FC236}">
                  <a16:creationId xmlns:a16="http://schemas.microsoft.com/office/drawing/2014/main" id="{F2FCBD40-A1C0-446E-ACC9-9AA01DD61992}"/>
                </a:ext>
              </a:extLst>
            </p:cNvPr>
            <p:cNvSpPr>
              <a:spLocks/>
            </p:cNvSpPr>
            <p:nvPr/>
          </p:nvSpPr>
          <p:spPr bwMode="auto">
            <a:xfrm>
              <a:off x="3744276" y="4495012"/>
              <a:ext cx="712107" cy="7122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grpFill/>
            <a:ln>
              <a:solidFill>
                <a:schemeClr val="bg1"/>
              </a:solidFill>
            </a:ln>
            <a:effectLst/>
            <a:extLst/>
          </p:spPr>
          <p:txBody>
            <a:bodyPr lIns="101578" tIns="101578" rIns="101578" bIns="101578" anchor="ctr"/>
            <a:lstStyle/>
            <a:p>
              <a:pPr defTabSz="914195">
                <a:defRPr/>
              </a:pPr>
              <a:endParaRPr lang="es-ES" sz="44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31" name="AutoShape 115">
              <a:extLst>
                <a:ext uri="{FF2B5EF4-FFF2-40B4-BE49-F238E27FC236}">
                  <a16:creationId xmlns:a16="http://schemas.microsoft.com/office/drawing/2014/main" id="{614D6796-1B39-4885-8B9C-71E1CDCA74ED}"/>
                </a:ext>
              </a:extLst>
            </p:cNvPr>
            <p:cNvSpPr>
              <a:spLocks/>
            </p:cNvSpPr>
            <p:nvPr/>
          </p:nvSpPr>
          <p:spPr bwMode="auto">
            <a:xfrm>
              <a:off x="6390294" y="8755164"/>
              <a:ext cx="690276" cy="7595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grpFill/>
            <a:ln>
              <a:solidFill>
                <a:schemeClr val="bg1"/>
              </a:solidFill>
            </a:ln>
            <a:effectLst/>
            <a:extLst/>
          </p:spPr>
          <p:txBody>
            <a:bodyPr lIns="101578" tIns="101578" rIns="101578" bIns="101578" anchor="ctr"/>
            <a:lstStyle/>
            <a:p>
              <a:pPr defTabSz="914195">
                <a:defRPr/>
              </a:pPr>
              <a:endParaRPr lang="es-ES" sz="4400" dirty="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32" name="AutoShape 66">
              <a:extLst>
                <a:ext uri="{FF2B5EF4-FFF2-40B4-BE49-F238E27FC236}">
                  <a16:creationId xmlns:a16="http://schemas.microsoft.com/office/drawing/2014/main" id="{A492CA03-E51E-4C82-974E-1831EB39948E}"/>
                </a:ext>
              </a:extLst>
            </p:cNvPr>
            <p:cNvSpPr>
              <a:spLocks/>
            </p:cNvSpPr>
            <p:nvPr/>
          </p:nvSpPr>
          <p:spPr bwMode="auto">
            <a:xfrm>
              <a:off x="19642827" y="5298096"/>
              <a:ext cx="588231" cy="588384"/>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grpFill/>
            <a:ln>
              <a:solidFill>
                <a:schemeClr val="bg1"/>
              </a:solidFill>
            </a:ln>
            <a:effectLst/>
            <a:extLst/>
          </p:spPr>
          <p:txBody>
            <a:bodyPr lIns="101578" tIns="101578" rIns="101578" bIns="101578" anchor="ctr"/>
            <a:lstStyle/>
            <a:p>
              <a:pPr defTabSz="914195">
                <a:defRPr/>
              </a:pPr>
              <a:endParaRPr lang="es-ES" sz="4400" dirty="0">
                <a:solidFill>
                  <a:schemeClr val="bg1"/>
                </a:solidFill>
                <a:effectLst>
                  <a:outerShdw blurRad="38100" dist="38100" dir="2700000" algn="tl">
                    <a:srgbClr val="000000"/>
                  </a:outerShdw>
                </a:effectLst>
                <a:latin typeface="Gill Sans" charset="0"/>
                <a:cs typeface="Gill Sans" charset="0"/>
                <a:sym typeface="Gill Sans" charset="0"/>
              </a:endParaRPr>
            </a:p>
          </p:txBody>
        </p:sp>
        <p:grpSp>
          <p:nvGrpSpPr>
            <p:cNvPr id="33" name="Group 44">
              <a:extLst>
                <a:ext uri="{FF2B5EF4-FFF2-40B4-BE49-F238E27FC236}">
                  <a16:creationId xmlns:a16="http://schemas.microsoft.com/office/drawing/2014/main" id="{1378FE14-4F07-4E75-87CC-D41D91F0E7DF}"/>
                </a:ext>
              </a:extLst>
            </p:cNvPr>
            <p:cNvGrpSpPr/>
            <p:nvPr/>
          </p:nvGrpSpPr>
          <p:grpSpPr>
            <a:xfrm>
              <a:off x="17065324" y="6713343"/>
              <a:ext cx="536274" cy="786174"/>
              <a:chOff x="1559893" y="2241774"/>
              <a:chExt cx="174947" cy="256404"/>
            </a:xfrm>
            <a:grpFill/>
          </p:grpSpPr>
          <p:sp>
            <p:nvSpPr>
              <p:cNvPr id="45" name="Oval 49">
                <a:extLst>
                  <a:ext uri="{FF2B5EF4-FFF2-40B4-BE49-F238E27FC236}">
                    <a16:creationId xmlns:a16="http://schemas.microsoft.com/office/drawing/2014/main" id="{2CE15C5D-5AC8-4A8F-9F98-CB64FC0426ED}"/>
                  </a:ext>
                </a:extLst>
              </p:cNvPr>
              <p:cNvSpPr>
                <a:spLocks noChangeArrowheads="1"/>
              </p:cNvSpPr>
              <p:nvPr/>
            </p:nvSpPr>
            <p:spPr bwMode="auto">
              <a:xfrm>
                <a:off x="1630705" y="2313975"/>
                <a:ext cx="16662" cy="16662"/>
              </a:xfrm>
              <a:prstGeom prst="ellipse">
                <a:avLst/>
              </a:pr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sz="1200">
                  <a:solidFill>
                    <a:schemeClr val="bg1"/>
                  </a:solidFill>
                </a:endParaRPr>
              </a:p>
            </p:txBody>
          </p:sp>
          <p:sp>
            <p:nvSpPr>
              <p:cNvPr id="46" name="Oval 50">
                <a:extLst>
                  <a:ext uri="{FF2B5EF4-FFF2-40B4-BE49-F238E27FC236}">
                    <a16:creationId xmlns:a16="http://schemas.microsoft.com/office/drawing/2014/main" id="{A0E875D3-3905-46A4-B1A1-06DF6EFE0AB4}"/>
                  </a:ext>
                </a:extLst>
              </p:cNvPr>
              <p:cNvSpPr>
                <a:spLocks noChangeArrowheads="1"/>
              </p:cNvSpPr>
              <p:nvPr/>
            </p:nvSpPr>
            <p:spPr bwMode="auto">
              <a:xfrm>
                <a:off x="1630705" y="2410242"/>
                <a:ext cx="16662" cy="15273"/>
              </a:xfrm>
              <a:prstGeom prst="ellipse">
                <a:avLst/>
              </a:pr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sz="1200">
                  <a:solidFill>
                    <a:schemeClr val="bg1"/>
                  </a:solidFill>
                </a:endParaRPr>
              </a:p>
            </p:txBody>
          </p:sp>
          <p:sp>
            <p:nvSpPr>
              <p:cNvPr id="47" name="Oval 51">
                <a:extLst>
                  <a:ext uri="{FF2B5EF4-FFF2-40B4-BE49-F238E27FC236}">
                    <a16:creationId xmlns:a16="http://schemas.microsoft.com/office/drawing/2014/main" id="{C5B2D25F-7F46-4BC1-A9FA-4861CEC0641E}"/>
                  </a:ext>
                </a:extLst>
              </p:cNvPr>
              <p:cNvSpPr>
                <a:spLocks noChangeArrowheads="1"/>
              </p:cNvSpPr>
              <p:nvPr/>
            </p:nvSpPr>
            <p:spPr bwMode="auto">
              <a:xfrm>
                <a:off x="1583960" y="2362108"/>
                <a:ext cx="15273" cy="15273"/>
              </a:xfrm>
              <a:prstGeom prst="ellipse">
                <a:avLst/>
              </a:pr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sz="1200">
                  <a:solidFill>
                    <a:schemeClr val="bg1"/>
                  </a:solidFill>
                </a:endParaRPr>
              </a:p>
            </p:txBody>
          </p:sp>
          <p:sp>
            <p:nvSpPr>
              <p:cNvPr id="48" name="Oval 52">
                <a:extLst>
                  <a:ext uri="{FF2B5EF4-FFF2-40B4-BE49-F238E27FC236}">
                    <a16:creationId xmlns:a16="http://schemas.microsoft.com/office/drawing/2014/main" id="{4A700387-906D-44C2-B6B3-A1EC95A0CC04}"/>
                  </a:ext>
                </a:extLst>
              </p:cNvPr>
              <p:cNvSpPr>
                <a:spLocks noChangeArrowheads="1"/>
              </p:cNvSpPr>
              <p:nvPr/>
            </p:nvSpPr>
            <p:spPr bwMode="auto">
              <a:xfrm>
                <a:off x="1679301" y="2362108"/>
                <a:ext cx="16199" cy="15273"/>
              </a:xfrm>
              <a:prstGeom prst="ellipse">
                <a:avLst/>
              </a:pr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sz="1200">
                  <a:solidFill>
                    <a:schemeClr val="bg1"/>
                  </a:solidFill>
                </a:endParaRPr>
              </a:p>
            </p:txBody>
          </p:sp>
          <p:sp>
            <p:nvSpPr>
              <p:cNvPr id="49" name="Freeform 53">
                <a:extLst>
                  <a:ext uri="{FF2B5EF4-FFF2-40B4-BE49-F238E27FC236}">
                    <a16:creationId xmlns:a16="http://schemas.microsoft.com/office/drawing/2014/main" id="{A005D527-4736-471A-8DBE-0804EAEB0889}"/>
                  </a:ext>
                </a:extLst>
              </p:cNvPr>
              <p:cNvSpPr>
                <a:spLocks/>
              </p:cNvSpPr>
              <p:nvPr/>
            </p:nvSpPr>
            <p:spPr bwMode="auto">
              <a:xfrm>
                <a:off x="1596919"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sz="1200">
                  <a:solidFill>
                    <a:schemeClr val="bg1"/>
                  </a:solidFill>
                </a:endParaRPr>
              </a:p>
            </p:txBody>
          </p:sp>
          <p:sp>
            <p:nvSpPr>
              <p:cNvPr id="50" name="Freeform 54">
                <a:extLst>
                  <a:ext uri="{FF2B5EF4-FFF2-40B4-BE49-F238E27FC236}">
                    <a16:creationId xmlns:a16="http://schemas.microsoft.com/office/drawing/2014/main" id="{F8F515C5-190E-407B-856C-341C372E57D3}"/>
                  </a:ext>
                </a:extLst>
              </p:cNvPr>
              <p:cNvSpPr>
                <a:spLocks/>
              </p:cNvSpPr>
              <p:nvPr/>
            </p:nvSpPr>
            <p:spPr bwMode="auto">
              <a:xfrm>
                <a:off x="1596919" y="2326934"/>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sz="1200">
                  <a:solidFill>
                    <a:schemeClr val="bg1"/>
                  </a:solidFill>
                </a:endParaRPr>
              </a:p>
            </p:txBody>
          </p:sp>
          <p:sp>
            <p:nvSpPr>
              <p:cNvPr id="51" name="Freeform 55">
                <a:extLst>
                  <a:ext uri="{FF2B5EF4-FFF2-40B4-BE49-F238E27FC236}">
                    <a16:creationId xmlns:a16="http://schemas.microsoft.com/office/drawing/2014/main" id="{B050B00E-0CDD-467C-AA37-A8110F352560}"/>
                  </a:ext>
                </a:extLst>
              </p:cNvPr>
              <p:cNvSpPr>
                <a:spLocks/>
              </p:cNvSpPr>
              <p:nvPr/>
            </p:nvSpPr>
            <p:spPr bwMode="auto">
              <a:xfrm>
                <a:off x="1664953"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sz="1200">
                  <a:solidFill>
                    <a:schemeClr val="bg1"/>
                  </a:solidFill>
                </a:endParaRPr>
              </a:p>
            </p:txBody>
          </p:sp>
          <p:sp>
            <p:nvSpPr>
              <p:cNvPr id="52" name="Freeform 56">
                <a:extLst>
                  <a:ext uri="{FF2B5EF4-FFF2-40B4-BE49-F238E27FC236}">
                    <a16:creationId xmlns:a16="http://schemas.microsoft.com/office/drawing/2014/main" id="{9F91175A-B4B3-4E28-902B-46C52CE73228}"/>
                  </a:ext>
                </a:extLst>
              </p:cNvPr>
              <p:cNvSpPr>
                <a:spLocks noEditPoints="1"/>
              </p:cNvSpPr>
              <p:nvPr/>
            </p:nvSpPr>
            <p:spPr bwMode="auto">
              <a:xfrm>
                <a:off x="1559893" y="2241774"/>
                <a:ext cx="174947" cy="256404"/>
              </a:xfrm>
              <a:custGeom>
                <a:avLst/>
                <a:gdLst>
                  <a:gd name="T0" fmla="*/ 146 w 160"/>
                  <a:gd name="T1" fmla="*/ 103 h 234"/>
                  <a:gd name="T2" fmla="*/ 144 w 160"/>
                  <a:gd name="T3" fmla="*/ 103 h 234"/>
                  <a:gd name="T4" fmla="*/ 128 w 160"/>
                  <a:gd name="T5" fmla="*/ 69 h 234"/>
                  <a:gd name="T6" fmla="*/ 117 w 160"/>
                  <a:gd name="T7" fmla="*/ 12 h 234"/>
                  <a:gd name="T8" fmla="*/ 103 w 160"/>
                  <a:gd name="T9" fmla="*/ 0 h 234"/>
                  <a:gd name="T10" fmla="*/ 44 w 160"/>
                  <a:gd name="T11" fmla="*/ 0 h 234"/>
                  <a:gd name="T12" fmla="*/ 30 w 160"/>
                  <a:gd name="T13" fmla="*/ 12 h 234"/>
                  <a:gd name="T14" fmla="*/ 20 w 160"/>
                  <a:gd name="T15" fmla="*/ 67 h 234"/>
                  <a:gd name="T16" fmla="*/ 0 w 160"/>
                  <a:gd name="T17" fmla="*/ 117 h 234"/>
                  <a:gd name="T18" fmla="*/ 19 w 160"/>
                  <a:gd name="T19" fmla="*/ 166 h 234"/>
                  <a:gd name="T20" fmla="*/ 29 w 160"/>
                  <a:gd name="T21" fmla="*/ 222 h 234"/>
                  <a:gd name="T22" fmla="*/ 44 w 160"/>
                  <a:gd name="T23" fmla="*/ 234 h 234"/>
                  <a:gd name="T24" fmla="*/ 102 w 160"/>
                  <a:gd name="T25" fmla="*/ 234 h 234"/>
                  <a:gd name="T26" fmla="*/ 116 w 160"/>
                  <a:gd name="T27" fmla="*/ 222 h 234"/>
                  <a:gd name="T28" fmla="*/ 127 w 160"/>
                  <a:gd name="T29" fmla="*/ 166 h 234"/>
                  <a:gd name="T30" fmla="*/ 144 w 160"/>
                  <a:gd name="T31" fmla="*/ 131 h 234"/>
                  <a:gd name="T32" fmla="*/ 146 w 160"/>
                  <a:gd name="T33" fmla="*/ 132 h 234"/>
                  <a:gd name="T34" fmla="*/ 160 w 160"/>
                  <a:gd name="T35" fmla="*/ 117 h 234"/>
                  <a:gd name="T36" fmla="*/ 146 w 160"/>
                  <a:gd name="T37" fmla="*/ 103 h 234"/>
                  <a:gd name="T38" fmla="*/ 44 w 160"/>
                  <a:gd name="T39" fmla="*/ 15 h 234"/>
                  <a:gd name="T40" fmla="*/ 103 w 160"/>
                  <a:gd name="T41" fmla="*/ 15 h 234"/>
                  <a:gd name="T42" fmla="*/ 110 w 160"/>
                  <a:gd name="T43" fmla="*/ 54 h 234"/>
                  <a:gd name="T44" fmla="*/ 73 w 160"/>
                  <a:gd name="T45" fmla="*/ 44 h 234"/>
                  <a:gd name="T46" fmla="*/ 37 w 160"/>
                  <a:gd name="T47" fmla="*/ 54 h 234"/>
                  <a:gd name="T48" fmla="*/ 44 w 160"/>
                  <a:gd name="T49" fmla="*/ 15 h 234"/>
                  <a:gd name="T50" fmla="*/ 102 w 160"/>
                  <a:gd name="T51" fmla="*/ 219 h 234"/>
                  <a:gd name="T52" fmla="*/ 44 w 160"/>
                  <a:gd name="T53" fmla="*/ 219 h 234"/>
                  <a:gd name="T54" fmla="*/ 36 w 160"/>
                  <a:gd name="T55" fmla="*/ 180 h 234"/>
                  <a:gd name="T56" fmla="*/ 73 w 160"/>
                  <a:gd name="T57" fmla="*/ 190 h 234"/>
                  <a:gd name="T58" fmla="*/ 109 w 160"/>
                  <a:gd name="T59" fmla="*/ 180 h 234"/>
                  <a:gd name="T60" fmla="*/ 102 w 160"/>
                  <a:gd name="T61" fmla="*/ 219 h 234"/>
                  <a:gd name="T62" fmla="*/ 73 w 160"/>
                  <a:gd name="T63" fmla="*/ 176 h 234"/>
                  <a:gd name="T64" fmla="*/ 14 w 160"/>
                  <a:gd name="T65" fmla="*/ 117 h 234"/>
                  <a:gd name="T66" fmla="*/ 73 w 160"/>
                  <a:gd name="T67" fmla="*/ 59 h 234"/>
                  <a:gd name="T68" fmla="*/ 131 w 160"/>
                  <a:gd name="T69" fmla="*/ 117 h 234"/>
                  <a:gd name="T70" fmla="*/ 73 w 160"/>
                  <a:gd name="T71" fmla="*/ 17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34">
                    <a:moveTo>
                      <a:pt x="146" y="103"/>
                    </a:moveTo>
                    <a:cubicBezTo>
                      <a:pt x="145" y="103"/>
                      <a:pt x="145" y="103"/>
                      <a:pt x="144" y="103"/>
                    </a:cubicBezTo>
                    <a:cubicBezTo>
                      <a:pt x="142" y="90"/>
                      <a:pt x="136" y="79"/>
                      <a:pt x="128" y="69"/>
                    </a:cubicBezTo>
                    <a:cubicBezTo>
                      <a:pt x="117" y="12"/>
                      <a:pt x="117" y="12"/>
                      <a:pt x="117" y="12"/>
                    </a:cubicBezTo>
                    <a:cubicBezTo>
                      <a:pt x="116" y="5"/>
                      <a:pt x="110" y="0"/>
                      <a:pt x="103" y="0"/>
                    </a:cubicBezTo>
                    <a:cubicBezTo>
                      <a:pt x="44" y="0"/>
                      <a:pt x="44" y="0"/>
                      <a:pt x="44" y="0"/>
                    </a:cubicBezTo>
                    <a:cubicBezTo>
                      <a:pt x="37" y="0"/>
                      <a:pt x="31" y="5"/>
                      <a:pt x="30" y="12"/>
                    </a:cubicBezTo>
                    <a:cubicBezTo>
                      <a:pt x="20" y="67"/>
                      <a:pt x="20" y="67"/>
                      <a:pt x="20" y="67"/>
                    </a:cubicBezTo>
                    <a:cubicBezTo>
                      <a:pt x="7" y="80"/>
                      <a:pt x="0" y="98"/>
                      <a:pt x="0" y="117"/>
                    </a:cubicBezTo>
                    <a:cubicBezTo>
                      <a:pt x="0" y="136"/>
                      <a:pt x="7" y="153"/>
                      <a:pt x="19" y="166"/>
                    </a:cubicBezTo>
                    <a:cubicBezTo>
                      <a:pt x="29" y="222"/>
                      <a:pt x="29" y="222"/>
                      <a:pt x="29" y="222"/>
                    </a:cubicBezTo>
                    <a:cubicBezTo>
                      <a:pt x="30" y="229"/>
                      <a:pt x="36" y="234"/>
                      <a:pt x="44" y="234"/>
                    </a:cubicBezTo>
                    <a:cubicBezTo>
                      <a:pt x="102" y="234"/>
                      <a:pt x="102" y="234"/>
                      <a:pt x="102" y="234"/>
                    </a:cubicBezTo>
                    <a:cubicBezTo>
                      <a:pt x="109" y="234"/>
                      <a:pt x="115" y="229"/>
                      <a:pt x="116" y="222"/>
                    </a:cubicBezTo>
                    <a:cubicBezTo>
                      <a:pt x="127" y="166"/>
                      <a:pt x="127" y="166"/>
                      <a:pt x="127" y="166"/>
                    </a:cubicBezTo>
                    <a:cubicBezTo>
                      <a:pt x="135" y="156"/>
                      <a:pt x="142" y="145"/>
                      <a:pt x="144" y="131"/>
                    </a:cubicBezTo>
                    <a:cubicBezTo>
                      <a:pt x="145" y="132"/>
                      <a:pt x="145" y="132"/>
                      <a:pt x="146" y="132"/>
                    </a:cubicBezTo>
                    <a:cubicBezTo>
                      <a:pt x="154" y="132"/>
                      <a:pt x="160" y="125"/>
                      <a:pt x="160" y="117"/>
                    </a:cubicBezTo>
                    <a:cubicBezTo>
                      <a:pt x="160" y="109"/>
                      <a:pt x="154" y="103"/>
                      <a:pt x="146" y="103"/>
                    </a:cubicBezTo>
                    <a:close/>
                    <a:moveTo>
                      <a:pt x="44" y="15"/>
                    </a:moveTo>
                    <a:cubicBezTo>
                      <a:pt x="103" y="15"/>
                      <a:pt x="103" y="15"/>
                      <a:pt x="103" y="15"/>
                    </a:cubicBezTo>
                    <a:cubicBezTo>
                      <a:pt x="110" y="54"/>
                      <a:pt x="110" y="54"/>
                      <a:pt x="110" y="54"/>
                    </a:cubicBezTo>
                    <a:cubicBezTo>
                      <a:pt x="99" y="48"/>
                      <a:pt x="87" y="44"/>
                      <a:pt x="73" y="44"/>
                    </a:cubicBezTo>
                    <a:cubicBezTo>
                      <a:pt x="60" y="44"/>
                      <a:pt x="48" y="48"/>
                      <a:pt x="37" y="54"/>
                    </a:cubicBezTo>
                    <a:lnTo>
                      <a:pt x="44" y="15"/>
                    </a:lnTo>
                    <a:close/>
                    <a:moveTo>
                      <a:pt x="102" y="219"/>
                    </a:moveTo>
                    <a:cubicBezTo>
                      <a:pt x="44" y="219"/>
                      <a:pt x="44" y="219"/>
                      <a:pt x="44" y="219"/>
                    </a:cubicBezTo>
                    <a:cubicBezTo>
                      <a:pt x="36" y="180"/>
                      <a:pt x="36" y="180"/>
                      <a:pt x="36" y="180"/>
                    </a:cubicBezTo>
                    <a:cubicBezTo>
                      <a:pt x="47" y="186"/>
                      <a:pt x="59" y="190"/>
                      <a:pt x="73" y="190"/>
                    </a:cubicBezTo>
                    <a:cubicBezTo>
                      <a:pt x="86" y="190"/>
                      <a:pt x="98" y="186"/>
                      <a:pt x="109" y="180"/>
                    </a:cubicBezTo>
                    <a:lnTo>
                      <a:pt x="102" y="219"/>
                    </a:lnTo>
                    <a:close/>
                    <a:moveTo>
                      <a:pt x="73" y="176"/>
                    </a:moveTo>
                    <a:cubicBezTo>
                      <a:pt x="40" y="176"/>
                      <a:pt x="14" y="149"/>
                      <a:pt x="14" y="117"/>
                    </a:cubicBezTo>
                    <a:cubicBezTo>
                      <a:pt x="14" y="85"/>
                      <a:pt x="40" y="59"/>
                      <a:pt x="73" y="59"/>
                    </a:cubicBezTo>
                    <a:cubicBezTo>
                      <a:pt x="105" y="59"/>
                      <a:pt x="131" y="85"/>
                      <a:pt x="131" y="117"/>
                    </a:cubicBezTo>
                    <a:cubicBezTo>
                      <a:pt x="131" y="149"/>
                      <a:pt x="105" y="176"/>
                      <a:pt x="73" y="176"/>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sz="1200">
                  <a:solidFill>
                    <a:schemeClr val="bg1"/>
                  </a:solidFill>
                </a:endParaRPr>
              </a:p>
            </p:txBody>
          </p:sp>
          <p:sp>
            <p:nvSpPr>
              <p:cNvPr id="53" name="Freeform 57">
                <a:extLst>
                  <a:ext uri="{FF2B5EF4-FFF2-40B4-BE49-F238E27FC236}">
                    <a16:creationId xmlns:a16="http://schemas.microsoft.com/office/drawing/2014/main" id="{3F8DD470-6990-4624-9810-0C5C339F1F93}"/>
                  </a:ext>
                </a:extLst>
              </p:cNvPr>
              <p:cNvSpPr>
                <a:spLocks/>
              </p:cNvSpPr>
              <p:nvPr/>
            </p:nvSpPr>
            <p:spPr bwMode="auto">
              <a:xfrm>
                <a:off x="1630705" y="2329248"/>
                <a:ext cx="49522" cy="48134"/>
              </a:xfrm>
              <a:custGeom>
                <a:avLst/>
                <a:gdLst>
                  <a:gd name="T0" fmla="*/ 44 w 45"/>
                  <a:gd name="T1" fmla="*/ 1 h 44"/>
                  <a:gd name="T2" fmla="*/ 40 w 45"/>
                  <a:gd name="T3" fmla="*/ 1 h 44"/>
                  <a:gd name="T4" fmla="*/ 3 w 45"/>
                  <a:gd name="T5" fmla="*/ 32 h 44"/>
                  <a:gd name="T6" fmla="*/ 0 w 45"/>
                  <a:gd name="T7" fmla="*/ 37 h 44"/>
                  <a:gd name="T8" fmla="*/ 3 w 45"/>
                  <a:gd name="T9" fmla="*/ 42 h 44"/>
                  <a:gd name="T10" fmla="*/ 8 w 45"/>
                  <a:gd name="T11" fmla="*/ 44 h 44"/>
                  <a:gd name="T12" fmla="*/ 13 w 45"/>
                  <a:gd name="T13" fmla="*/ 42 h 44"/>
                  <a:gd name="T14" fmla="*/ 26 w 45"/>
                  <a:gd name="T15" fmla="*/ 26 h 44"/>
                  <a:gd name="T16" fmla="*/ 44 w 45"/>
                  <a:gd name="T17" fmla="*/ 4 h 44"/>
                  <a:gd name="T18" fmla="*/ 44 w 45"/>
                  <a:gd name="T19"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44" y="1"/>
                    </a:moveTo>
                    <a:cubicBezTo>
                      <a:pt x="43" y="0"/>
                      <a:pt x="41" y="0"/>
                      <a:pt x="40" y="1"/>
                    </a:cubicBezTo>
                    <a:cubicBezTo>
                      <a:pt x="3" y="32"/>
                      <a:pt x="3" y="32"/>
                      <a:pt x="3" y="32"/>
                    </a:cubicBezTo>
                    <a:cubicBezTo>
                      <a:pt x="1" y="33"/>
                      <a:pt x="0" y="35"/>
                      <a:pt x="0" y="37"/>
                    </a:cubicBezTo>
                    <a:cubicBezTo>
                      <a:pt x="0" y="39"/>
                      <a:pt x="1" y="41"/>
                      <a:pt x="3" y="42"/>
                    </a:cubicBezTo>
                    <a:cubicBezTo>
                      <a:pt x="4" y="44"/>
                      <a:pt x="6" y="44"/>
                      <a:pt x="8" y="44"/>
                    </a:cubicBezTo>
                    <a:cubicBezTo>
                      <a:pt x="10" y="44"/>
                      <a:pt x="11" y="44"/>
                      <a:pt x="13" y="42"/>
                    </a:cubicBezTo>
                    <a:cubicBezTo>
                      <a:pt x="26" y="26"/>
                      <a:pt x="26" y="26"/>
                      <a:pt x="26" y="26"/>
                    </a:cubicBezTo>
                    <a:cubicBezTo>
                      <a:pt x="44" y="4"/>
                      <a:pt x="44" y="4"/>
                      <a:pt x="44" y="4"/>
                    </a:cubicBezTo>
                    <a:cubicBezTo>
                      <a:pt x="45" y="3"/>
                      <a:pt x="45" y="2"/>
                      <a:pt x="44" y="1"/>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sz="1200">
                  <a:solidFill>
                    <a:schemeClr val="bg1"/>
                  </a:solidFill>
                </a:endParaRPr>
              </a:p>
            </p:txBody>
          </p:sp>
        </p:grpSp>
        <p:sp>
          <p:nvSpPr>
            <p:cNvPr id="34" name="Freeform 78">
              <a:extLst>
                <a:ext uri="{FF2B5EF4-FFF2-40B4-BE49-F238E27FC236}">
                  <a16:creationId xmlns:a16="http://schemas.microsoft.com/office/drawing/2014/main" id="{72CE1D54-C24B-4168-9E42-7328ECDE2230}"/>
                </a:ext>
              </a:extLst>
            </p:cNvPr>
            <p:cNvSpPr>
              <a:spLocks noEditPoints="1"/>
            </p:cNvSpPr>
            <p:nvPr/>
          </p:nvSpPr>
          <p:spPr bwMode="auto">
            <a:xfrm>
              <a:off x="8970194" y="5187547"/>
              <a:ext cx="810087" cy="786174"/>
            </a:xfrm>
            <a:custGeom>
              <a:avLst/>
              <a:gdLst>
                <a:gd name="T0" fmla="*/ 172 w 241"/>
                <a:gd name="T1" fmla="*/ 0 h 234"/>
                <a:gd name="T2" fmla="*/ 102 w 241"/>
                <a:gd name="T3" fmla="*/ 50 h 234"/>
                <a:gd name="T4" fmla="*/ 102 w 241"/>
                <a:gd name="T5" fmla="*/ 50 h 234"/>
                <a:gd name="T6" fmla="*/ 26 w 241"/>
                <a:gd name="T7" fmla="*/ 126 h 234"/>
                <a:gd name="T8" fmla="*/ 2 w 241"/>
                <a:gd name="T9" fmla="*/ 201 h 234"/>
                <a:gd name="T10" fmla="*/ 26 w 241"/>
                <a:gd name="T11" fmla="*/ 234 h 234"/>
                <a:gd name="T12" fmla="*/ 96 w 241"/>
                <a:gd name="T13" fmla="*/ 216 h 234"/>
                <a:gd name="T14" fmla="*/ 220 w 241"/>
                <a:gd name="T15" fmla="*/ 97 h 234"/>
                <a:gd name="T16" fmla="*/ 117 w 241"/>
                <a:gd name="T17" fmla="*/ 174 h 234"/>
                <a:gd name="T18" fmla="*/ 181 w 241"/>
                <a:gd name="T19" fmla="*/ 86 h 234"/>
                <a:gd name="T20" fmla="*/ 174 w 241"/>
                <a:gd name="T21" fmla="*/ 123 h 234"/>
                <a:gd name="T22" fmla="*/ 117 w 241"/>
                <a:gd name="T23" fmla="*/ 180 h 234"/>
                <a:gd name="T24" fmla="*/ 108 w 241"/>
                <a:gd name="T25" fmla="*/ 148 h 234"/>
                <a:gd name="T26" fmla="*/ 84 w 241"/>
                <a:gd name="T27" fmla="*/ 125 h 234"/>
                <a:gd name="T28" fmla="*/ 169 w 241"/>
                <a:gd name="T29" fmla="*/ 66 h 234"/>
                <a:gd name="T30" fmla="*/ 108 w 241"/>
                <a:gd name="T31" fmla="*/ 148 h 234"/>
                <a:gd name="T32" fmla="*/ 56 w 241"/>
                <a:gd name="T33" fmla="*/ 117 h 234"/>
                <a:gd name="T34" fmla="*/ 146 w 241"/>
                <a:gd name="T35" fmla="*/ 53 h 234"/>
                <a:gd name="T36" fmla="*/ 31 w 241"/>
                <a:gd name="T37" fmla="*/ 219 h 234"/>
                <a:gd name="T38" fmla="*/ 15 w 241"/>
                <a:gd name="T39" fmla="*/ 209 h 234"/>
                <a:gd name="T40" fmla="*/ 23 w 241"/>
                <a:gd name="T41" fmla="*/ 177 h 234"/>
                <a:gd name="T42" fmla="*/ 58 w 241"/>
                <a:gd name="T43" fmla="*/ 211 h 234"/>
                <a:gd name="T44" fmla="*/ 65 w 241"/>
                <a:gd name="T45" fmla="*/ 210 h 234"/>
                <a:gd name="T46" fmla="*/ 26 w 241"/>
                <a:gd name="T47" fmla="*/ 169 h 234"/>
                <a:gd name="T48" fmla="*/ 36 w 241"/>
                <a:gd name="T49" fmla="*/ 138 h 234"/>
                <a:gd name="T50" fmla="*/ 95 w 241"/>
                <a:gd name="T51" fmla="*/ 201 h 234"/>
                <a:gd name="T52" fmla="*/ 65 w 241"/>
                <a:gd name="T53" fmla="*/ 210 h 234"/>
                <a:gd name="T54" fmla="*/ 198 w 241"/>
                <a:gd name="T55" fmla="*/ 99 h 234"/>
                <a:gd name="T56" fmla="*/ 179 w 241"/>
                <a:gd name="T57" fmla="*/ 55 h 234"/>
                <a:gd name="T58" fmla="*/ 148 w 241"/>
                <a:gd name="T59" fmla="*/ 24 h 234"/>
                <a:gd name="T60" fmla="*/ 205 w 241"/>
                <a:gd name="T61" fmla="*/ 30 h 234"/>
                <a:gd name="T62" fmla="*/ 210 w 241"/>
                <a:gd name="T63" fmla="*/ 8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 h="234">
                  <a:moveTo>
                    <a:pt x="215" y="19"/>
                  </a:moveTo>
                  <a:cubicBezTo>
                    <a:pt x="203" y="7"/>
                    <a:pt x="187" y="0"/>
                    <a:pt x="172" y="0"/>
                  </a:cubicBezTo>
                  <a:cubicBezTo>
                    <a:pt x="159" y="0"/>
                    <a:pt x="146" y="5"/>
                    <a:pt x="138" y="14"/>
                  </a:cubicBezTo>
                  <a:cubicBezTo>
                    <a:pt x="102" y="50"/>
                    <a:pt x="102" y="50"/>
                    <a:pt x="102" y="50"/>
                  </a:cubicBezTo>
                  <a:cubicBezTo>
                    <a:pt x="102" y="50"/>
                    <a:pt x="102" y="50"/>
                    <a:pt x="102" y="50"/>
                  </a:cubicBezTo>
                  <a:cubicBezTo>
                    <a:pt x="102" y="50"/>
                    <a:pt x="102" y="50"/>
                    <a:pt x="102" y="50"/>
                  </a:cubicBezTo>
                  <a:cubicBezTo>
                    <a:pt x="102" y="50"/>
                    <a:pt x="102" y="50"/>
                    <a:pt x="102" y="50"/>
                  </a:cubicBezTo>
                  <a:cubicBezTo>
                    <a:pt x="26" y="126"/>
                    <a:pt x="26" y="126"/>
                    <a:pt x="26" y="126"/>
                  </a:cubicBezTo>
                  <a:cubicBezTo>
                    <a:pt x="23" y="130"/>
                    <a:pt x="20" y="134"/>
                    <a:pt x="19" y="139"/>
                  </a:cubicBezTo>
                  <a:cubicBezTo>
                    <a:pt x="2" y="201"/>
                    <a:pt x="2" y="201"/>
                    <a:pt x="2" y="201"/>
                  </a:cubicBezTo>
                  <a:cubicBezTo>
                    <a:pt x="2" y="201"/>
                    <a:pt x="0" y="206"/>
                    <a:pt x="0" y="209"/>
                  </a:cubicBezTo>
                  <a:cubicBezTo>
                    <a:pt x="0" y="223"/>
                    <a:pt x="12" y="234"/>
                    <a:pt x="26" y="234"/>
                  </a:cubicBezTo>
                  <a:cubicBezTo>
                    <a:pt x="29" y="234"/>
                    <a:pt x="34" y="233"/>
                    <a:pt x="34" y="233"/>
                  </a:cubicBezTo>
                  <a:cubicBezTo>
                    <a:pt x="96" y="216"/>
                    <a:pt x="96" y="216"/>
                    <a:pt x="96" y="216"/>
                  </a:cubicBezTo>
                  <a:cubicBezTo>
                    <a:pt x="101" y="215"/>
                    <a:pt x="105" y="213"/>
                    <a:pt x="109" y="209"/>
                  </a:cubicBezTo>
                  <a:cubicBezTo>
                    <a:pt x="220" y="97"/>
                    <a:pt x="220" y="97"/>
                    <a:pt x="220" y="97"/>
                  </a:cubicBezTo>
                  <a:cubicBezTo>
                    <a:pt x="241" y="76"/>
                    <a:pt x="238" y="42"/>
                    <a:pt x="215" y="19"/>
                  </a:cubicBezTo>
                  <a:close/>
                  <a:moveTo>
                    <a:pt x="117" y="174"/>
                  </a:moveTo>
                  <a:cubicBezTo>
                    <a:pt x="117" y="168"/>
                    <a:pt x="115" y="161"/>
                    <a:pt x="112" y="155"/>
                  </a:cubicBezTo>
                  <a:cubicBezTo>
                    <a:pt x="181" y="86"/>
                    <a:pt x="181" y="86"/>
                    <a:pt x="181" y="86"/>
                  </a:cubicBezTo>
                  <a:cubicBezTo>
                    <a:pt x="185" y="99"/>
                    <a:pt x="183" y="113"/>
                    <a:pt x="174" y="123"/>
                  </a:cubicBezTo>
                  <a:cubicBezTo>
                    <a:pt x="174" y="123"/>
                    <a:pt x="174" y="123"/>
                    <a:pt x="174" y="123"/>
                  </a:cubicBezTo>
                  <a:cubicBezTo>
                    <a:pt x="174" y="123"/>
                    <a:pt x="174" y="123"/>
                    <a:pt x="174" y="123"/>
                  </a:cubicBezTo>
                  <a:cubicBezTo>
                    <a:pt x="117" y="180"/>
                    <a:pt x="117" y="180"/>
                    <a:pt x="117" y="180"/>
                  </a:cubicBezTo>
                  <a:cubicBezTo>
                    <a:pt x="117" y="178"/>
                    <a:pt x="118" y="176"/>
                    <a:pt x="117" y="174"/>
                  </a:cubicBezTo>
                  <a:close/>
                  <a:moveTo>
                    <a:pt x="108" y="148"/>
                  </a:moveTo>
                  <a:cubicBezTo>
                    <a:pt x="106" y="144"/>
                    <a:pt x="103" y="140"/>
                    <a:pt x="99" y="136"/>
                  </a:cubicBezTo>
                  <a:cubicBezTo>
                    <a:pt x="94" y="131"/>
                    <a:pt x="89" y="128"/>
                    <a:pt x="84" y="125"/>
                  </a:cubicBezTo>
                  <a:cubicBezTo>
                    <a:pt x="154" y="55"/>
                    <a:pt x="154" y="55"/>
                    <a:pt x="154" y="55"/>
                  </a:cubicBezTo>
                  <a:cubicBezTo>
                    <a:pt x="159" y="58"/>
                    <a:pt x="164" y="61"/>
                    <a:pt x="169" y="66"/>
                  </a:cubicBezTo>
                  <a:cubicBezTo>
                    <a:pt x="173" y="70"/>
                    <a:pt x="176" y="74"/>
                    <a:pt x="178" y="79"/>
                  </a:cubicBezTo>
                  <a:lnTo>
                    <a:pt x="108" y="148"/>
                  </a:lnTo>
                  <a:close/>
                  <a:moveTo>
                    <a:pt x="77" y="121"/>
                  </a:moveTo>
                  <a:cubicBezTo>
                    <a:pt x="70" y="119"/>
                    <a:pt x="63" y="117"/>
                    <a:pt x="56" y="117"/>
                  </a:cubicBezTo>
                  <a:cubicBezTo>
                    <a:pt x="112" y="60"/>
                    <a:pt x="112" y="60"/>
                    <a:pt x="112" y="60"/>
                  </a:cubicBezTo>
                  <a:cubicBezTo>
                    <a:pt x="121" y="52"/>
                    <a:pt x="133" y="50"/>
                    <a:pt x="146" y="53"/>
                  </a:cubicBezTo>
                  <a:lnTo>
                    <a:pt x="77" y="121"/>
                  </a:lnTo>
                  <a:close/>
                  <a:moveTo>
                    <a:pt x="31" y="219"/>
                  </a:moveTo>
                  <a:cubicBezTo>
                    <a:pt x="30" y="219"/>
                    <a:pt x="28" y="219"/>
                    <a:pt x="26" y="220"/>
                  </a:cubicBezTo>
                  <a:cubicBezTo>
                    <a:pt x="20" y="219"/>
                    <a:pt x="15" y="215"/>
                    <a:pt x="15" y="209"/>
                  </a:cubicBezTo>
                  <a:cubicBezTo>
                    <a:pt x="15" y="207"/>
                    <a:pt x="16" y="205"/>
                    <a:pt x="16" y="204"/>
                  </a:cubicBezTo>
                  <a:cubicBezTo>
                    <a:pt x="23" y="177"/>
                    <a:pt x="23" y="177"/>
                    <a:pt x="23" y="177"/>
                  </a:cubicBezTo>
                  <a:cubicBezTo>
                    <a:pt x="32" y="176"/>
                    <a:pt x="41" y="180"/>
                    <a:pt x="48" y="187"/>
                  </a:cubicBezTo>
                  <a:cubicBezTo>
                    <a:pt x="55" y="194"/>
                    <a:pt x="58" y="203"/>
                    <a:pt x="58" y="211"/>
                  </a:cubicBezTo>
                  <a:lnTo>
                    <a:pt x="31" y="219"/>
                  </a:lnTo>
                  <a:close/>
                  <a:moveTo>
                    <a:pt x="65" y="210"/>
                  </a:moveTo>
                  <a:cubicBezTo>
                    <a:pt x="65" y="200"/>
                    <a:pt x="61" y="190"/>
                    <a:pt x="53" y="182"/>
                  </a:cubicBezTo>
                  <a:cubicBezTo>
                    <a:pt x="45" y="174"/>
                    <a:pt x="35" y="170"/>
                    <a:pt x="26" y="169"/>
                  </a:cubicBezTo>
                  <a:cubicBezTo>
                    <a:pt x="33" y="143"/>
                    <a:pt x="33" y="143"/>
                    <a:pt x="33" y="143"/>
                  </a:cubicBezTo>
                  <a:cubicBezTo>
                    <a:pt x="33" y="141"/>
                    <a:pt x="34" y="139"/>
                    <a:pt x="36" y="138"/>
                  </a:cubicBezTo>
                  <a:cubicBezTo>
                    <a:pt x="50" y="127"/>
                    <a:pt x="73" y="130"/>
                    <a:pt x="88" y="146"/>
                  </a:cubicBezTo>
                  <a:cubicBezTo>
                    <a:pt x="105" y="163"/>
                    <a:pt x="108" y="187"/>
                    <a:pt x="95" y="201"/>
                  </a:cubicBezTo>
                  <a:cubicBezTo>
                    <a:pt x="94" y="202"/>
                    <a:pt x="93" y="202"/>
                    <a:pt x="92" y="202"/>
                  </a:cubicBezTo>
                  <a:lnTo>
                    <a:pt x="65" y="210"/>
                  </a:lnTo>
                  <a:close/>
                  <a:moveTo>
                    <a:pt x="210" y="86"/>
                  </a:moveTo>
                  <a:cubicBezTo>
                    <a:pt x="198" y="99"/>
                    <a:pt x="198" y="99"/>
                    <a:pt x="198" y="99"/>
                  </a:cubicBezTo>
                  <a:cubicBezTo>
                    <a:pt x="198" y="97"/>
                    <a:pt x="198" y="96"/>
                    <a:pt x="198" y="94"/>
                  </a:cubicBezTo>
                  <a:cubicBezTo>
                    <a:pt x="196" y="80"/>
                    <a:pt x="190" y="66"/>
                    <a:pt x="179" y="55"/>
                  </a:cubicBezTo>
                  <a:cubicBezTo>
                    <a:pt x="167" y="44"/>
                    <a:pt x="151" y="37"/>
                    <a:pt x="136" y="37"/>
                  </a:cubicBezTo>
                  <a:cubicBezTo>
                    <a:pt x="148" y="24"/>
                    <a:pt x="148" y="24"/>
                    <a:pt x="148" y="24"/>
                  </a:cubicBezTo>
                  <a:cubicBezTo>
                    <a:pt x="154" y="18"/>
                    <a:pt x="162" y="15"/>
                    <a:pt x="172" y="15"/>
                  </a:cubicBezTo>
                  <a:cubicBezTo>
                    <a:pt x="183" y="15"/>
                    <a:pt x="196" y="20"/>
                    <a:pt x="205" y="30"/>
                  </a:cubicBezTo>
                  <a:cubicBezTo>
                    <a:pt x="214" y="38"/>
                    <a:pt x="219" y="49"/>
                    <a:pt x="219" y="60"/>
                  </a:cubicBezTo>
                  <a:cubicBezTo>
                    <a:pt x="220" y="70"/>
                    <a:pt x="217" y="80"/>
                    <a:pt x="210" y="86"/>
                  </a:cubicBezTo>
                  <a:close/>
                </a:path>
              </a:pathLst>
            </a:custGeom>
            <a:grpFill/>
            <a:ln>
              <a:solidFill>
                <a:schemeClr val="bg1"/>
              </a:solidFill>
            </a:ln>
          </p:spPr>
          <p:txBody>
            <a:bodyPr vert="horz" wrap="square" lIns="182843" tIns="91422" rIns="182843" bIns="91422" numCol="1" anchor="t" anchorCtr="0" compatLnSpc="1">
              <a:prstTxWarp prst="textNoShape">
                <a:avLst/>
              </a:prstTxWarp>
            </a:bodyPr>
            <a:lstStyle/>
            <a:p>
              <a:endParaRPr lang="id-ID" sz="1200">
                <a:solidFill>
                  <a:schemeClr val="bg1"/>
                </a:solidFill>
              </a:endParaRPr>
            </a:p>
          </p:txBody>
        </p:sp>
        <p:grpSp>
          <p:nvGrpSpPr>
            <p:cNvPr id="35" name="Group 55">
              <a:extLst>
                <a:ext uri="{FF2B5EF4-FFF2-40B4-BE49-F238E27FC236}">
                  <a16:creationId xmlns:a16="http://schemas.microsoft.com/office/drawing/2014/main" id="{EE21AA40-D97A-4CD3-95A6-145DA5DD5B9A}"/>
                </a:ext>
              </a:extLst>
            </p:cNvPr>
            <p:cNvGrpSpPr/>
            <p:nvPr/>
          </p:nvGrpSpPr>
          <p:grpSpPr>
            <a:xfrm>
              <a:off x="11629560" y="7631285"/>
              <a:ext cx="785969" cy="735086"/>
              <a:chOff x="998489" y="2241774"/>
              <a:chExt cx="256404" cy="239742"/>
            </a:xfrm>
            <a:grpFill/>
          </p:grpSpPr>
          <p:sp>
            <p:nvSpPr>
              <p:cNvPr id="36" name="Freeform 58">
                <a:extLst>
                  <a:ext uri="{FF2B5EF4-FFF2-40B4-BE49-F238E27FC236}">
                    <a16:creationId xmlns:a16="http://schemas.microsoft.com/office/drawing/2014/main" id="{9A41B9D0-CC36-4306-8A0F-9589D850FCA9}"/>
                  </a:ext>
                </a:extLst>
              </p:cNvPr>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sz="1200">
                  <a:solidFill>
                    <a:schemeClr val="bg1"/>
                  </a:solidFill>
                </a:endParaRPr>
              </a:p>
            </p:txBody>
          </p:sp>
          <p:sp>
            <p:nvSpPr>
              <p:cNvPr id="37" name="Freeform 59">
                <a:extLst>
                  <a:ext uri="{FF2B5EF4-FFF2-40B4-BE49-F238E27FC236}">
                    <a16:creationId xmlns:a16="http://schemas.microsoft.com/office/drawing/2014/main" id="{F8310C76-7FF6-4CD3-8C7C-23345D9CE6C3}"/>
                  </a:ext>
                </a:extLst>
              </p:cNvPr>
              <p:cNvSpPr>
                <a:spLocks/>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sz="1200">
                  <a:solidFill>
                    <a:schemeClr val="bg1"/>
                  </a:solidFill>
                </a:endParaRPr>
              </a:p>
            </p:txBody>
          </p:sp>
          <p:sp>
            <p:nvSpPr>
              <p:cNvPr id="38" name="Freeform 60">
                <a:extLst>
                  <a:ext uri="{FF2B5EF4-FFF2-40B4-BE49-F238E27FC236}">
                    <a16:creationId xmlns:a16="http://schemas.microsoft.com/office/drawing/2014/main" id="{F1AA35E5-9805-4255-85C2-BD91B6492973}"/>
                  </a:ext>
                </a:extLst>
              </p:cNvPr>
              <p:cNvSpPr>
                <a:spLocks/>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sz="1200">
                  <a:solidFill>
                    <a:schemeClr val="bg1"/>
                  </a:solidFill>
                </a:endParaRPr>
              </a:p>
            </p:txBody>
          </p:sp>
          <p:sp>
            <p:nvSpPr>
              <p:cNvPr id="39" name="Freeform 61">
                <a:extLst>
                  <a:ext uri="{FF2B5EF4-FFF2-40B4-BE49-F238E27FC236}">
                    <a16:creationId xmlns:a16="http://schemas.microsoft.com/office/drawing/2014/main" id="{620A54C8-7E5B-462B-8BD0-6869BE15C1FB}"/>
                  </a:ext>
                </a:extLst>
              </p:cNvPr>
              <p:cNvSpPr>
                <a:spLocks/>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sz="1200">
                  <a:solidFill>
                    <a:schemeClr val="bg1"/>
                  </a:solidFill>
                </a:endParaRPr>
              </a:p>
            </p:txBody>
          </p:sp>
          <p:sp>
            <p:nvSpPr>
              <p:cNvPr id="40" name="Freeform 62">
                <a:extLst>
                  <a:ext uri="{FF2B5EF4-FFF2-40B4-BE49-F238E27FC236}">
                    <a16:creationId xmlns:a16="http://schemas.microsoft.com/office/drawing/2014/main" id="{AF9E5F09-F6AD-446A-886B-0201D67436AD}"/>
                  </a:ext>
                </a:extLst>
              </p:cNvPr>
              <p:cNvSpPr>
                <a:spLocks/>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sz="1200">
                  <a:solidFill>
                    <a:schemeClr val="bg1"/>
                  </a:solidFill>
                </a:endParaRPr>
              </a:p>
            </p:txBody>
          </p:sp>
          <p:sp>
            <p:nvSpPr>
              <p:cNvPr id="41" name="Freeform 63">
                <a:extLst>
                  <a:ext uri="{FF2B5EF4-FFF2-40B4-BE49-F238E27FC236}">
                    <a16:creationId xmlns:a16="http://schemas.microsoft.com/office/drawing/2014/main" id="{E8B52FAA-13F4-44AB-821B-AEAA20C64A1D}"/>
                  </a:ext>
                </a:extLst>
              </p:cNvPr>
              <p:cNvSpPr>
                <a:spLocks/>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sz="1200">
                  <a:solidFill>
                    <a:schemeClr val="bg1"/>
                  </a:solidFill>
                </a:endParaRPr>
              </a:p>
            </p:txBody>
          </p:sp>
          <p:sp>
            <p:nvSpPr>
              <p:cNvPr id="42" name="Freeform 64">
                <a:extLst>
                  <a:ext uri="{FF2B5EF4-FFF2-40B4-BE49-F238E27FC236}">
                    <a16:creationId xmlns:a16="http://schemas.microsoft.com/office/drawing/2014/main" id="{66BFA0D2-4917-400F-AB41-AFA183A4338A}"/>
                  </a:ext>
                </a:extLst>
              </p:cNvPr>
              <p:cNvSpPr>
                <a:spLocks/>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sz="1200">
                  <a:solidFill>
                    <a:schemeClr val="bg1"/>
                  </a:solidFill>
                </a:endParaRPr>
              </a:p>
            </p:txBody>
          </p:sp>
          <p:sp>
            <p:nvSpPr>
              <p:cNvPr id="43" name="Freeform 65">
                <a:extLst>
                  <a:ext uri="{FF2B5EF4-FFF2-40B4-BE49-F238E27FC236}">
                    <a16:creationId xmlns:a16="http://schemas.microsoft.com/office/drawing/2014/main" id="{E77A63C7-2EDF-47D7-B154-AA85554365D2}"/>
                  </a:ext>
                </a:extLst>
              </p:cNvPr>
              <p:cNvSpPr>
                <a:spLocks/>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sz="1200">
                  <a:solidFill>
                    <a:schemeClr val="bg1"/>
                  </a:solidFill>
                </a:endParaRPr>
              </a:p>
            </p:txBody>
          </p:sp>
          <p:sp>
            <p:nvSpPr>
              <p:cNvPr id="44" name="Freeform 66">
                <a:extLst>
                  <a:ext uri="{FF2B5EF4-FFF2-40B4-BE49-F238E27FC236}">
                    <a16:creationId xmlns:a16="http://schemas.microsoft.com/office/drawing/2014/main" id="{EB216A2F-5461-497E-B5BA-8862757651F5}"/>
                  </a:ext>
                </a:extLst>
              </p:cNvPr>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sz="1200">
                  <a:solidFill>
                    <a:schemeClr val="bg1"/>
                  </a:solidFill>
                </a:endParaRPr>
              </a:p>
            </p:txBody>
          </p:sp>
        </p:grpSp>
      </p:grpSp>
    </p:spTree>
    <p:extLst>
      <p:ext uri="{BB962C8B-B14F-4D97-AF65-F5344CB8AC3E}">
        <p14:creationId xmlns:p14="http://schemas.microsoft.com/office/powerpoint/2010/main" val="3579557490"/>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499114" y="380748"/>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nvGrpSpPr>
          <p:cNvPr id="5" name="组合 4">
            <a:extLst>
              <a:ext uri="{FF2B5EF4-FFF2-40B4-BE49-F238E27FC236}">
                <a16:creationId xmlns:a16="http://schemas.microsoft.com/office/drawing/2014/main" id="{86203629-1DDF-43C6-8950-2475145B1BA0}"/>
              </a:ext>
            </a:extLst>
          </p:cNvPr>
          <p:cNvGrpSpPr/>
          <p:nvPr/>
        </p:nvGrpSpPr>
        <p:grpSpPr>
          <a:xfrm>
            <a:off x="1077625" y="1585109"/>
            <a:ext cx="10441046" cy="4828610"/>
            <a:chOff x="844256" y="987574"/>
            <a:chExt cx="7531428" cy="3483016"/>
          </a:xfrm>
        </p:grpSpPr>
        <p:grpSp>
          <p:nvGrpSpPr>
            <p:cNvPr id="6" name="组合 5">
              <a:extLst>
                <a:ext uri="{FF2B5EF4-FFF2-40B4-BE49-F238E27FC236}">
                  <a16:creationId xmlns:a16="http://schemas.microsoft.com/office/drawing/2014/main" id="{D3EF222E-B661-4669-8296-5030501CC86A}"/>
                </a:ext>
              </a:extLst>
            </p:cNvPr>
            <p:cNvGrpSpPr/>
            <p:nvPr/>
          </p:nvGrpSpPr>
          <p:grpSpPr>
            <a:xfrm>
              <a:off x="3858043" y="1532209"/>
              <a:ext cx="1478435" cy="1363058"/>
              <a:chOff x="3835686" y="2643180"/>
              <a:chExt cx="1478435" cy="1363058"/>
            </a:xfrm>
            <a:solidFill>
              <a:schemeClr val="bg1"/>
            </a:solidFill>
          </p:grpSpPr>
          <p:sp>
            <p:nvSpPr>
              <p:cNvPr id="43" name="心形 7">
                <a:extLst>
                  <a:ext uri="{FF2B5EF4-FFF2-40B4-BE49-F238E27FC236}">
                    <a16:creationId xmlns:a16="http://schemas.microsoft.com/office/drawing/2014/main" id="{0972DE8C-5735-4B5E-B08A-C65F438F0912}"/>
                  </a:ext>
                </a:extLst>
              </p:cNvPr>
              <p:cNvSpPr/>
              <p:nvPr/>
            </p:nvSpPr>
            <p:spPr>
              <a:xfrm>
                <a:off x="3835686" y="2643180"/>
                <a:ext cx="741448" cy="1363055"/>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08146"/>
                  <a:gd name="connsiteY0" fmla="*/ 327941 h 1363056"/>
                  <a:gd name="connsiteX1" fmla="*/ 741448 w 1408146"/>
                  <a:gd name="connsiteY1" fmla="*/ 1363056 h 1363056"/>
                  <a:gd name="connsiteX2" fmla="*/ 741448 w 1408146"/>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3314"/>
                  <a:gd name="connsiteY0" fmla="*/ 327941 h 1363056"/>
                  <a:gd name="connsiteX1" fmla="*/ 741448 w 743314"/>
                  <a:gd name="connsiteY1" fmla="*/ 1363056 h 1363056"/>
                  <a:gd name="connsiteX2" fmla="*/ 741448 w 743314"/>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Lst>
                <a:ahLst/>
                <a:cxnLst>
                  <a:cxn ang="0">
                    <a:pos x="connsiteX0" y="connsiteY0"/>
                  </a:cxn>
                  <a:cxn ang="0">
                    <a:pos x="connsiteX1" y="connsiteY1"/>
                  </a:cxn>
                  <a:cxn ang="0">
                    <a:pos x="connsiteX2" y="connsiteY2"/>
                  </a:cxn>
                </a:cxnLst>
                <a:rect l="l" t="t" r="r" b="b"/>
                <a:pathLst>
                  <a:path w="741448" h="1363056">
                    <a:moveTo>
                      <a:pt x="741448" y="327941"/>
                    </a:moveTo>
                    <a:cubicBezTo>
                      <a:pt x="740677" y="1157841"/>
                      <a:pt x="741248" y="495849"/>
                      <a:pt x="741448" y="1363056"/>
                    </a:cubicBezTo>
                    <a:cubicBezTo>
                      <a:pt x="-761386" y="327941"/>
                      <a:pt x="434747" y="-477148"/>
                      <a:pt x="741448" y="32794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44" name="心形 7">
                <a:extLst>
                  <a:ext uri="{FF2B5EF4-FFF2-40B4-BE49-F238E27FC236}">
                    <a16:creationId xmlns:a16="http://schemas.microsoft.com/office/drawing/2014/main" id="{CD220800-181C-4E87-81B0-DEB9BEE31282}"/>
                  </a:ext>
                </a:extLst>
              </p:cNvPr>
              <p:cNvSpPr/>
              <p:nvPr/>
            </p:nvSpPr>
            <p:spPr>
              <a:xfrm flipH="1">
                <a:off x="4572000" y="2643182"/>
                <a:ext cx="742121"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08146"/>
                  <a:gd name="connsiteY0" fmla="*/ 327941 h 1363056"/>
                  <a:gd name="connsiteX1" fmla="*/ 741448 w 1408146"/>
                  <a:gd name="connsiteY1" fmla="*/ 1363056 h 1363056"/>
                  <a:gd name="connsiteX2" fmla="*/ 741448 w 1408146"/>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2505"/>
                  <a:gd name="connsiteY0" fmla="*/ 327941 h 1363056"/>
                  <a:gd name="connsiteX1" fmla="*/ 741448 w 742505"/>
                  <a:gd name="connsiteY1" fmla="*/ 1363056 h 1363056"/>
                  <a:gd name="connsiteX2" fmla="*/ 741448 w 742505"/>
                  <a:gd name="connsiteY2" fmla="*/ 327941 h 1363056"/>
                  <a:gd name="connsiteX0" fmla="*/ 741448 w 743811"/>
                  <a:gd name="connsiteY0" fmla="*/ 327941 h 1363056"/>
                  <a:gd name="connsiteX1" fmla="*/ 741448 w 743811"/>
                  <a:gd name="connsiteY1" fmla="*/ 1363056 h 1363056"/>
                  <a:gd name="connsiteX2" fmla="*/ 741448 w 743811"/>
                  <a:gd name="connsiteY2" fmla="*/ 327941 h 1363056"/>
                  <a:gd name="connsiteX0" fmla="*/ 741448 w 743178"/>
                  <a:gd name="connsiteY0" fmla="*/ 327941 h 1363056"/>
                  <a:gd name="connsiteX1" fmla="*/ 741448 w 743178"/>
                  <a:gd name="connsiteY1" fmla="*/ 1363056 h 1363056"/>
                  <a:gd name="connsiteX2" fmla="*/ 741448 w 743178"/>
                  <a:gd name="connsiteY2" fmla="*/ 327941 h 1363056"/>
                  <a:gd name="connsiteX0" fmla="*/ 741448 w 742121"/>
                  <a:gd name="connsiteY0" fmla="*/ 327941 h 1363056"/>
                  <a:gd name="connsiteX1" fmla="*/ 741448 w 742121"/>
                  <a:gd name="connsiteY1" fmla="*/ 1363056 h 1363056"/>
                  <a:gd name="connsiteX2" fmla="*/ 741448 w 742121"/>
                  <a:gd name="connsiteY2" fmla="*/ 327941 h 1363056"/>
                </a:gdLst>
                <a:ahLst/>
                <a:cxnLst>
                  <a:cxn ang="0">
                    <a:pos x="connsiteX0" y="connsiteY0"/>
                  </a:cxn>
                  <a:cxn ang="0">
                    <a:pos x="connsiteX1" y="connsiteY1"/>
                  </a:cxn>
                  <a:cxn ang="0">
                    <a:pos x="connsiteX2" y="connsiteY2"/>
                  </a:cxn>
                </a:cxnLst>
                <a:rect l="l" t="t" r="r" b="b"/>
                <a:pathLst>
                  <a:path w="742121" h="1363056">
                    <a:moveTo>
                      <a:pt x="741448" y="327941"/>
                    </a:moveTo>
                    <a:cubicBezTo>
                      <a:pt x="743059" y="1088786"/>
                      <a:pt x="741249" y="617292"/>
                      <a:pt x="741448" y="1363056"/>
                    </a:cubicBezTo>
                    <a:cubicBezTo>
                      <a:pt x="-761386" y="327941"/>
                      <a:pt x="434747" y="-477148"/>
                      <a:pt x="741448" y="32794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微软雅黑" panose="020B0503020204020204" pitchFamily="34" charset="-122"/>
                  <a:ea typeface="微软雅黑" panose="020B0503020204020204" pitchFamily="34" charset="-122"/>
                </a:endParaRPr>
              </a:p>
            </p:txBody>
          </p:sp>
        </p:grpSp>
        <p:grpSp>
          <p:nvGrpSpPr>
            <p:cNvPr id="7" name="组合 6">
              <a:extLst>
                <a:ext uri="{FF2B5EF4-FFF2-40B4-BE49-F238E27FC236}">
                  <a16:creationId xmlns:a16="http://schemas.microsoft.com/office/drawing/2014/main" id="{2913B903-C0C8-41C5-B416-EB7F6E26313F}"/>
                </a:ext>
              </a:extLst>
            </p:cNvPr>
            <p:cNvGrpSpPr/>
            <p:nvPr/>
          </p:nvGrpSpPr>
          <p:grpSpPr>
            <a:xfrm>
              <a:off x="4965823" y="1937778"/>
              <a:ext cx="746824" cy="2100342"/>
              <a:chOff x="4943466" y="3048749"/>
              <a:chExt cx="746824" cy="2100342"/>
            </a:xfrm>
            <a:solidFill>
              <a:schemeClr val="tx1"/>
            </a:solidFill>
          </p:grpSpPr>
          <p:sp>
            <p:nvSpPr>
              <p:cNvPr id="41" name="心形 8">
                <a:extLst>
                  <a:ext uri="{FF2B5EF4-FFF2-40B4-BE49-F238E27FC236}">
                    <a16:creationId xmlns:a16="http://schemas.microsoft.com/office/drawing/2014/main" id="{034A2149-9C3A-424F-AD37-ACE689EE7CC7}"/>
                  </a:ext>
                </a:extLst>
              </p:cNvPr>
              <p:cNvSpPr/>
              <p:nvPr/>
            </p:nvSpPr>
            <p:spPr>
              <a:xfrm>
                <a:off x="4943466" y="3048749"/>
                <a:ext cx="746824"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03231"/>
                  <a:gd name="connsiteY0" fmla="*/ 327941 h 1363056"/>
                  <a:gd name="connsiteX1" fmla="*/ 741448 w 1403231"/>
                  <a:gd name="connsiteY1" fmla="*/ 1363056 h 1363056"/>
                  <a:gd name="connsiteX2" fmla="*/ 741448 w 1403231"/>
                  <a:gd name="connsiteY2" fmla="*/ 327941 h 1363056"/>
                  <a:gd name="connsiteX0" fmla="*/ 741448 w 742788"/>
                  <a:gd name="connsiteY0" fmla="*/ 327941 h 1363056"/>
                  <a:gd name="connsiteX1" fmla="*/ 741448 w 742788"/>
                  <a:gd name="connsiteY1" fmla="*/ 1363056 h 1363056"/>
                  <a:gd name="connsiteX2" fmla="*/ 741448 w 742788"/>
                  <a:gd name="connsiteY2" fmla="*/ 327941 h 1363056"/>
                  <a:gd name="connsiteX0" fmla="*/ 741448 w 746824"/>
                  <a:gd name="connsiteY0" fmla="*/ 327941 h 1363056"/>
                  <a:gd name="connsiteX1" fmla="*/ 741448 w 746824"/>
                  <a:gd name="connsiteY1" fmla="*/ 1363056 h 1363056"/>
                  <a:gd name="connsiteX2" fmla="*/ 741448 w 746824"/>
                  <a:gd name="connsiteY2" fmla="*/ 327941 h 1363056"/>
                </a:gdLst>
                <a:ahLst/>
                <a:cxnLst>
                  <a:cxn ang="0">
                    <a:pos x="connsiteX0" y="connsiteY0"/>
                  </a:cxn>
                  <a:cxn ang="0">
                    <a:pos x="connsiteX1" y="connsiteY1"/>
                  </a:cxn>
                  <a:cxn ang="0">
                    <a:pos x="connsiteX2" y="connsiteY2"/>
                  </a:cxn>
                </a:cxnLst>
                <a:rect l="l" t="t" r="r" b="b"/>
                <a:pathLst>
                  <a:path w="746824" h="1363056">
                    <a:moveTo>
                      <a:pt x="741448" y="327941"/>
                    </a:moveTo>
                    <a:cubicBezTo>
                      <a:pt x="747066" y="1050569"/>
                      <a:pt x="750018" y="562116"/>
                      <a:pt x="741448" y="1363056"/>
                    </a:cubicBezTo>
                    <a:cubicBezTo>
                      <a:pt x="-761386" y="327941"/>
                      <a:pt x="434747" y="-477148"/>
                      <a:pt x="741448" y="327941"/>
                    </a:cubicBezTo>
                    <a:close/>
                  </a:path>
                </a:pathLst>
              </a:custGeom>
              <a:solidFill>
                <a:schemeClr val="bg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42" name="心形 8">
                <a:extLst>
                  <a:ext uri="{FF2B5EF4-FFF2-40B4-BE49-F238E27FC236}">
                    <a16:creationId xmlns:a16="http://schemas.microsoft.com/office/drawing/2014/main" id="{F01FE12B-92F5-4131-82DE-EFA379D36CED}"/>
                  </a:ext>
                </a:extLst>
              </p:cNvPr>
              <p:cNvSpPr/>
              <p:nvPr/>
            </p:nvSpPr>
            <p:spPr>
              <a:xfrm flipH="1">
                <a:off x="4948441" y="3786035"/>
                <a:ext cx="741849"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03231"/>
                  <a:gd name="connsiteY0" fmla="*/ 327941 h 1363056"/>
                  <a:gd name="connsiteX1" fmla="*/ 741448 w 1403231"/>
                  <a:gd name="connsiteY1" fmla="*/ 1363056 h 1363056"/>
                  <a:gd name="connsiteX2" fmla="*/ 741448 w 1403231"/>
                  <a:gd name="connsiteY2" fmla="*/ 327941 h 1363056"/>
                  <a:gd name="connsiteX0" fmla="*/ 741448 w 742788"/>
                  <a:gd name="connsiteY0" fmla="*/ 327941 h 1363056"/>
                  <a:gd name="connsiteX1" fmla="*/ 741448 w 742788"/>
                  <a:gd name="connsiteY1" fmla="*/ 1363056 h 1363056"/>
                  <a:gd name="connsiteX2" fmla="*/ 741448 w 742788"/>
                  <a:gd name="connsiteY2" fmla="*/ 327941 h 1363056"/>
                  <a:gd name="connsiteX0" fmla="*/ 741448 w 746824"/>
                  <a:gd name="connsiteY0" fmla="*/ 327941 h 1363056"/>
                  <a:gd name="connsiteX1" fmla="*/ 741448 w 746824"/>
                  <a:gd name="connsiteY1" fmla="*/ 1363056 h 1363056"/>
                  <a:gd name="connsiteX2" fmla="*/ 741448 w 746824"/>
                  <a:gd name="connsiteY2" fmla="*/ 327941 h 1363056"/>
                  <a:gd name="connsiteX0" fmla="*/ 741448 w 744292"/>
                  <a:gd name="connsiteY0" fmla="*/ 327941 h 1363056"/>
                  <a:gd name="connsiteX1" fmla="*/ 741448 w 744292"/>
                  <a:gd name="connsiteY1" fmla="*/ 1363056 h 1363056"/>
                  <a:gd name="connsiteX2" fmla="*/ 741448 w 744292"/>
                  <a:gd name="connsiteY2" fmla="*/ 327941 h 1363056"/>
                  <a:gd name="connsiteX0" fmla="*/ 741448 w 741849"/>
                  <a:gd name="connsiteY0" fmla="*/ 327941 h 1363056"/>
                  <a:gd name="connsiteX1" fmla="*/ 741448 w 741849"/>
                  <a:gd name="connsiteY1" fmla="*/ 1363056 h 1363056"/>
                  <a:gd name="connsiteX2" fmla="*/ 741448 w 741849"/>
                  <a:gd name="connsiteY2" fmla="*/ 327941 h 1363056"/>
                </a:gdLst>
                <a:ahLst/>
                <a:cxnLst>
                  <a:cxn ang="0">
                    <a:pos x="connsiteX0" y="connsiteY0"/>
                  </a:cxn>
                  <a:cxn ang="0">
                    <a:pos x="connsiteX1" y="connsiteY1"/>
                  </a:cxn>
                  <a:cxn ang="0">
                    <a:pos x="connsiteX2" y="connsiteY2"/>
                  </a:cxn>
                </a:cxnLst>
                <a:rect l="l" t="t" r="r" b="b"/>
                <a:pathLst>
                  <a:path w="741849" h="1363056">
                    <a:moveTo>
                      <a:pt x="741448" y="327941"/>
                    </a:moveTo>
                    <a:cubicBezTo>
                      <a:pt x="739922" y="1055331"/>
                      <a:pt x="742874" y="562116"/>
                      <a:pt x="741448" y="1363056"/>
                    </a:cubicBezTo>
                    <a:cubicBezTo>
                      <a:pt x="-761386" y="327941"/>
                      <a:pt x="434747" y="-477148"/>
                      <a:pt x="741448" y="327941"/>
                    </a:cubicBezTo>
                    <a:close/>
                  </a:path>
                </a:pathLst>
              </a:custGeom>
              <a:solidFill>
                <a:schemeClr val="bg1"/>
              </a:solidFill>
              <a:ln>
                <a:noFill/>
              </a:ln>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微软雅黑" panose="020B0503020204020204" pitchFamily="34" charset="-122"/>
                  <a:ea typeface="微软雅黑" panose="020B0503020204020204" pitchFamily="34" charset="-122"/>
                </a:endParaRPr>
              </a:p>
            </p:txBody>
          </p:sp>
        </p:grpSp>
        <p:grpSp>
          <p:nvGrpSpPr>
            <p:cNvPr id="8" name="组合 7">
              <a:extLst>
                <a:ext uri="{FF2B5EF4-FFF2-40B4-BE49-F238E27FC236}">
                  <a16:creationId xmlns:a16="http://schemas.microsoft.com/office/drawing/2014/main" id="{DFCCF0F9-A76D-47A7-BC1A-58EA594EA15D}"/>
                </a:ext>
              </a:extLst>
            </p:cNvPr>
            <p:cNvGrpSpPr/>
            <p:nvPr/>
          </p:nvGrpSpPr>
          <p:grpSpPr>
            <a:xfrm>
              <a:off x="3840345" y="3105907"/>
              <a:ext cx="1481449" cy="1364683"/>
              <a:chOff x="3817988" y="4216878"/>
              <a:chExt cx="1481449" cy="1364683"/>
            </a:xfrm>
            <a:solidFill>
              <a:schemeClr val="bg2"/>
            </a:solidFill>
          </p:grpSpPr>
          <p:sp>
            <p:nvSpPr>
              <p:cNvPr id="39" name="心形 10">
                <a:extLst>
                  <a:ext uri="{FF2B5EF4-FFF2-40B4-BE49-F238E27FC236}">
                    <a16:creationId xmlns:a16="http://schemas.microsoft.com/office/drawing/2014/main" id="{0FE24E4B-0BC1-48A6-9070-F83B0402DB0A}"/>
                  </a:ext>
                </a:extLst>
              </p:cNvPr>
              <p:cNvSpPr/>
              <p:nvPr/>
            </p:nvSpPr>
            <p:spPr>
              <a:xfrm>
                <a:off x="4557989" y="4216878"/>
                <a:ext cx="741448"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08146"/>
                  <a:gd name="connsiteY0" fmla="*/ 327941 h 1363056"/>
                  <a:gd name="connsiteX1" fmla="*/ 741448 w 1408146"/>
                  <a:gd name="connsiteY1" fmla="*/ 1363056 h 1363056"/>
                  <a:gd name="connsiteX2" fmla="*/ 741448 w 1408146"/>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Lst>
                <a:ahLst/>
                <a:cxnLst>
                  <a:cxn ang="0">
                    <a:pos x="connsiteX0" y="connsiteY0"/>
                  </a:cxn>
                  <a:cxn ang="0">
                    <a:pos x="connsiteX1" y="connsiteY1"/>
                  </a:cxn>
                  <a:cxn ang="0">
                    <a:pos x="connsiteX2" y="connsiteY2"/>
                  </a:cxn>
                </a:cxnLst>
                <a:rect l="l" t="t" r="r" b="b"/>
                <a:pathLst>
                  <a:path w="741448" h="1363056">
                    <a:moveTo>
                      <a:pt x="741448" y="327941"/>
                    </a:moveTo>
                    <a:cubicBezTo>
                      <a:pt x="740678" y="1347644"/>
                      <a:pt x="741249" y="535865"/>
                      <a:pt x="741448" y="1363056"/>
                    </a:cubicBezTo>
                    <a:cubicBezTo>
                      <a:pt x="-761386" y="327941"/>
                      <a:pt x="434747" y="-477148"/>
                      <a:pt x="741448" y="327941"/>
                    </a:cubicBezTo>
                    <a:close/>
                  </a:path>
                </a:pathLst>
              </a:custGeom>
              <a:solidFill>
                <a:schemeClr val="bg1"/>
              </a:solidFill>
              <a:ln>
                <a:noFill/>
              </a:ln>
              <a:scene3d>
                <a:camera prst="orthographicFront">
                  <a:rot lat="0" lon="0"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40" name="心形 10">
                <a:extLst>
                  <a:ext uri="{FF2B5EF4-FFF2-40B4-BE49-F238E27FC236}">
                    <a16:creationId xmlns:a16="http://schemas.microsoft.com/office/drawing/2014/main" id="{7AE539EE-30D3-4CBB-ABBA-C261DC2700B4}"/>
                  </a:ext>
                </a:extLst>
              </p:cNvPr>
              <p:cNvSpPr/>
              <p:nvPr/>
            </p:nvSpPr>
            <p:spPr>
              <a:xfrm flipH="1">
                <a:off x="3817988" y="4218505"/>
                <a:ext cx="741448"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08146"/>
                  <a:gd name="connsiteY0" fmla="*/ 327941 h 1363056"/>
                  <a:gd name="connsiteX1" fmla="*/ 741448 w 1408146"/>
                  <a:gd name="connsiteY1" fmla="*/ 1363056 h 1363056"/>
                  <a:gd name="connsiteX2" fmla="*/ 741448 w 1408146"/>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 name="connsiteX0" fmla="*/ 741448 w 741448"/>
                  <a:gd name="connsiteY0" fmla="*/ 327941 h 1363056"/>
                  <a:gd name="connsiteX1" fmla="*/ 741448 w 741448"/>
                  <a:gd name="connsiteY1" fmla="*/ 1363056 h 1363056"/>
                  <a:gd name="connsiteX2" fmla="*/ 741448 w 741448"/>
                  <a:gd name="connsiteY2" fmla="*/ 327941 h 1363056"/>
                </a:gdLst>
                <a:ahLst/>
                <a:cxnLst>
                  <a:cxn ang="0">
                    <a:pos x="connsiteX0" y="connsiteY0"/>
                  </a:cxn>
                  <a:cxn ang="0">
                    <a:pos x="connsiteX1" y="connsiteY1"/>
                  </a:cxn>
                  <a:cxn ang="0">
                    <a:pos x="connsiteX2" y="connsiteY2"/>
                  </a:cxn>
                </a:cxnLst>
                <a:rect l="l" t="t" r="r" b="b"/>
                <a:pathLst>
                  <a:path w="741448" h="1363056">
                    <a:moveTo>
                      <a:pt x="741448" y="327941"/>
                    </a:moveTo>
                    <a:cubicBezTo>
                      <a:pt x="740677" y="1147620"/>
                      <a:pt x="741249" y="676359"/>
                      <a:pt x="741448" y="1363056"/>
                    </a:cubicBezTo>
                    <a:cubicBezTo>
                      <a:pt x="-761386" y="327941"/>
                      <a:pt x="434747" y="-477148"/>
                      <a:pt x="741448" y="327941"/>
                    </a:cubicBezTo>
                    <a:close/>
                  </a:path>
                </a:pathLst>
              </a:custGeom>
              <a:solidFill>
                <a:schemeClr val="bg1"/>
              </a:solidFill>
              <a:ln>
                <a:noFill/>
              </a:ln>
              <a:scene3d>
                <a:camera prst="orthographicFront">
                  <a:rot lat="0" lon="0"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9B942094-3605-4507-9512-6D0FCDAC33C4}"/>
                </a:ext>
              </a:extLst>
            </p:cNvPr>
            <p:cNvGrpSpPr/>
            <p:nvPr/>
          </p:nvGrpSpPr>
          <p:grpSpPr>
            <a:xfrm>
              <a:off x="868640" y="987574"/>
              <a:ext cx="3268037" cy="786774"/>
              <a:chOff x="846283" y="2098545"/>
              <a:chExt cx="3268037" cy="786774"/>
            </a:xfrm>
          </p:grpSpPr>
          <p:grpSp>
            <p:nvGrpSpPr>
              <p:cNvPr id="34" name="组合 44">
                <a:extLst>
                  <a:ext uri="{FF2B5EF4-FFF2-40B4-BE49-F238E27FC236}">
                    <a16:creationId xmlns:a16="http://schemas.microsoft.com/office/drawing/2014/main" id="{A6C0DECE-EE2F-49F7-BA0B-D19BAA297A6B}"/>
                  </a:ext>
                </a:extLst>
              </p:cNvPr>
              <p:cNvGrpSpPr>
                <a:grpSpLocks/>
              </p:cNvGrpSpPr>
              <p:nvPr/>
            </p:nvGrpSpPr>
            <p:grpSpPr bwMode="auto">
              <a:xfrm flipH="1">
                <a:off x="846283" y="2421769"/>
                <a:ext cx="2184400" cy="377414"/>
                <a:chOff x="-362770" y="3102960"/>
                <a:chExt cx="2183514" cy="377414"/>
              </a:xfrm>
            </p:grpSpPr>
            <p:sp>
              <p:nvSpPr>
                <p:cNvPr id="37" name="TextBox 22">
                  <a:extLst>
                    <a:ext uri="{FF2B5EF4-FFF2-40B4-BE49-F238E27FC236}">
                      <a16:creationId xmlns:a16="http://schemas.microsoft.com/office/drawing/2014/main" id="{B7711AC0-E446-4A87-98D9-870DD812BB95}"/>
                    </a:ext>
                  </a:extLst>
                </p:cNvPr>
                <p:cNvSpPr txBox="1">
                  <a:spLocks noChangeArrowheads="1"/>
                </p:cNvSpPr>
                <p:nvPr/>
              </p:nvSpPr>
              <p:spPr bwMode="auto">
                <a:xfrm>
                  <a:off x="675034" y="3102960"/>
                  <a:ext cx="1145710" cy="377414"/>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400" kern="0" dirty="0">
                      <a:solidFill>
                        <a:schemeClr val="bg1"/>
                      </a:solidFill>
                      <a:latin typeface="微软雅黑" pitchFamily="34" charset="-122"/>
                      <a:ea typeface="微软雅黑" pitchFamily="34" charset="-122"/>
                    </a:rPr>
                    <a:t>点击添加文本    </a:t>
                  </a:r>
                  <a:endParaRPr lang="en-US" altLang="zh-CN" sz="1400" kern="0" dirty="0">
                    <a:solidFill>
                      <a:schemeClr val="bg1"/>
                    </a:solidFill>
                    <a:latin typeface="微软雅黑" pitchFamily="34" charset="-122"/>
                    <a:ea typeface="微软雅黑" pitchFamily="34" charset="-122"/>
                  </a:endParaRPr>
                </a:p>
                <a:p>
                  <a:pPr eaLnBrk="1" hangingPunct="1">
                    <a:defRPr/>
                  </a:pPr>
                  <a:r>
                    <a:rPr lang="zh-CN" altLang="en-US" sz="1400" kern="0" dirty="0">
                      <a:solidFill>
                        <a:schemeClr val="bg1"/>
                      </a:solidFill>
                      <a:latin typeface="微软雅黑" pitchFamily="34" charset="-122"/>
                      <a:ea typeface="微软雅黑" pitchFamily="34" charset="-122"/>
                    </a:rPr>
                    <a:t>点击添加文本</a:t>
                  </a:r>
                  <a:endParaRPr lang="en-US" altLang="zh-CN" sz="1400" kern="0" dirty="0">
                    <a:solidFill>
                      <a:schemeClr val="bg1"/>
                    </a:solidFill>
                    <a:latin typeface="微软雅黑" pitchFamily="34" charset="-122"/>
                    <a:ea typeface="微软雅黑" pitchFamily="34" charset="-122"/>
                  </a:endParaRPr>
                </a:p>
              </p:txBody>
            </p:sp>
            <p:sp>
              <p:nvSpPr>
                <p:cNvPr id="38" name="TextBox 11">
                  <a:extLst>
                    <a:ext uri="{FF2B5EF4-FFF2-40B4-BE49-F238E27FC236}">
                      <a16:creationId xmlns:a16="http://schemas.microsoft.com/office/drawing/2014/main" id="{42C31EE2-DC97-49F6-AC9A-714658FD46E4}"/>
                    </a:ext>
                  </a:extLst>
                </p:cNvPr>
                <p:cNvSpPr txBox="1">
                  <a:spLocks noChangeArrowheads="1"/>
                </p:cNvSpPr>
                <p:nvPr/>
              </p:nvSpPr>
              <p:spPr bwMode="auto">
                <a:xfrm>
                  <a:off x="-362770" y="3102960"/>
                  <a:ext cx="1145710" cy="377414"/>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400" kern="0" dirty="0">
                      <a:solidFill>
                        <a:schemeClr val="bg1"/>
                      </a:solidFill>
                      <a:latin typeface="微软雅黑" pitchFamily="34" charset="-122"/>
                      <a:ea typeface="微软雅黑" pitchFamily="34" charset="-122"/>
                    </a:rPr>
                    <a:t>点击添加文本    </a:t>
                  </a:r>
                  <a:endParaRPr lang="en-US" altLang="zh-CN" sz="1400" kern="0" dirty="0">
                    <a:solidFill>
                      <a:schemeClr val="bg1"/>
                    </a:solidFill>
                    <a:latin typeface="微软雅黑" pitchFamily="34" charset="-122"/>
                    <a:ea typeface="微软雅黑" pitchFamily="34" charset="-122"/>
                  </a:endParaRPr>
                </a:p>
                <a:p>
                  <a:pPr eaLnBrk="1" hangingPunct="1">
                    <a:defRPr/>
                  </a:pPr>
                  <a:r>
                    <a:rPr lang="zh-CN" altLang="en-US" sz="1400" kern="0" dirty="0">
                      <a:solidFill>
                        <a:schemeClr val="bg1"/>
                      </a:solidFill>
                      <a:latin typeface="微软雅黑" pitchFamily="34" charset="-122"/>
                      <a:ea typeface="微软雅黑" pitchFamily="34" charset="-122"/>
                    </a:rPr>
                    <a:t>点击添加文本</a:t>
                  </a:r>
                  <a:endParaRPr lang="en-US" altLang="zh-CN" sz="1400" kern="0" dirty="0">
                    <a:solidFill>
                      <a:schemeClr val="bg1"/>
                    </a:solidFill>
                    <a:latin typeface="微软雅黑" pitchFamily="34" charset="-122"/>
                    <a:ea typeface="微软雅黑" pitchFamily="34" charset="-122"/>
                  </a:endParaRPr>
                </a:p>
              </p:txBody>
            </p:sp>
          </p:grpSp>
          <p:sp>
            <p:nvSpPr>
              <p:cNvPr id="35" name="TextBox 11">
                <a:extLst>
                  <a:ext uri="{FF2B5EF4-FFF2-40B4-BE49-F238E27FC236}">
                    <a16:creationId xmlns:a16="http://schemas.microsoft.com/office/drawing/2014/main" id="{08DC11C5-9048-4EFB-B371-57EF56C6202E}"/>
                  </a:ext>
                </a:extLst>
              </p:cNvPr>
              <p:cNvSpPr txBox="1">
                <a:spLocks noChangeArrowheads="1"/>
              </p:cNvSpPr>
              <p:nvPr/>
            </p:nvSpPr>
            <p:spPr bwMode="auto">
              <a:xfrm flipH="1">
                <a:off x="868638" y="2098545"/>
                <a:ext cx="1456585" cy="37741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2800" kern="0" dirty="0">
                    <a:solidFill>
                      <a:schemeClr val="bg1"/>
                    </a:solidFill>
                    <a:latin typeface="微软雅黑" pitchFamily="34" charset="-122"/>
                    <a:ea typeface="微软雅黑" pitchFamily="34" charset="-122"/>
                  </a:rPr>
                  <a:t>标题文字</a:t>
                </a:r>
                <a:endParaRPr lang="en-US" altLang="zh-CN" sz="2800" kern="0" dirty="0">
                  <a:solidFill>
                    <a:schemeClr val="bg1"/>
                  </a:solidFill>
                  <a:latin typeface="微软雅黑" pitchFamily="34" charset="-122"/>
                  <a:ea typeface="微软雅黑" pitchFamily="34" charset="-122"/>
                </a:endParaRPr>
              </a:p>
            </p:txBody>
          </p:sp>
          <p:cxnSp>
            <p:nvCxnSpPr>
              <p:cNvPr id="36" name="直接连接符 35">
                <a:extLst>
                  <a:ext uri="{FF2B5EF4-FFF2-40B4-BE49-F238E27FC236}">
                    <a16:creationId xmlns:a16="http://schemas.microsoft.com/office/drawing/2014/main" id="{60BB3F03-FCA6-4C03-8AC1-E694E10BCBA1}"/>
                  </a:ext>
                </a:extLst>
              </p:cNvPr>
              <p:cNvCxnSpPr/>
              <p:nvPr/>
            </p:nvCxnSpPr>
            <p:spPr>
              <a:xfrm flipH="1">
                <a:off x="868639" y="2885319"/>
                <a:ext cx="3245681" cy="0"/>
              </a:xfrm>
              <a:prstGeom prst="line">
                <a:avLst/>
              </a:prstGeom>
              <a:ln w="12700">
                <a:solidFill>
                  <a:schemeClr val="bg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A0E786D2-75A7-45E6-A1D1-EEBE6333384D}"/>
                </a:ext>
              </a:extLst>
            </p:cNvPr>
            <p:cNvGrpSpPr/>
            <p:nvPr/>
          </p:nvGrpSpPr>
          <p:grpSpPr>
            <a:xfrm>
              <a:off x="5792861" y="1707654"/>
              <a:ext cx="2548069" cy="786774"/>
              <a:chOff x="5770504" y="2818625"/>
              <a:chExt cx="2548069" cy="786774"/>
            </a:xfrm>
          </p:grpSpPr>
          <p:grpSp>
            <p:nvGrpSpPr>
              <p:cNvPr id="29" name="组合 28">
                <a:extLst>
                  <a:ext uri="{FF2B5EF4-FFF2-40B4-BE49-F238E27FC236}">
                    <a16:creationId xmlns:a16="http://schemas.microsoft.com/office/drawing/2014/main" id="{243408FE-F5FB-4295-9B95-889DC3FD8FBC}"/>
                  </a:ext>
                </a:extLst>
              </p:cNvPr>
              <p:cNvGrpSpPr>
                <a:grpSpLocks/>
              </p:cNvGrpSpPr>
              <p:nvPr/>
            </p:nvGrpSpPr>
            <p:grpSpPr bwMode="auto">
              <a:xfrm flipH="1">
                <a:off x="6042252" y="3141849"/>
                <a:ext cx="2184400" cy="377414"/>
                <a:chOff x="-362770" y="3102960"/>
                <a:chExt cx="2183514" cy="377414"/>
              </a:xfrm>
            </p:grpSpPr>
            <p:sp>
              <p:nvSpPr>
                <p:cNvPr id="32" name="TextBox 11">
                  <a:extLst>
                    <a:ext uri="{FF2B5EF4-FFF2-40B4-BE49-F238E27FC236}">
                      <a16:creationId xmlns:a16="http://schemas.microsoft.com/office/drawing/2014/main" id="{2704C6E8-8A37-4C54-A76D-4F93C8F2DF54}"/>
                    </a:ext>
                  </a:extLst>
                </p:cNvPr>
                <p:cNvSpPr txBox="1">
                  <a:spLocks noChangeArrowheads="1"/>
                </p:cNvSpPr>
                <p:nvPr/>
              </p:nvSpPr>
              <p:spPr bwMode="auto">
                <a:xfrm>
                  <a:off x="675034" y="3102960"/>
                  <a:ext cx="1145710" cy="377414"/>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400" kern="0" dirty="0">
                      <a:solidFill>
                        <a:schemeClr val="bg1"/>
                      </a:solidFill>
                      <a:latin typeface="微软雅黑" pitchFamily="34" charset="-122"/>
                      <a:ea typeface="微软雅黑" pitchFamily="34" charset="-122"/>
                    </a:rPr>
                    <a:t>点击添加文本    </a:t>
                  </a:r>
                  <a:endParaRPr lang="en-US" altLang="zh-CN" sz="1400" kern="0" dirty="0">
                    <a:solidFill>
                      <a:schemeClr val="bg1"/>
                    </a:solidFill>
                    <a:latin typeface="微软雅黑" pitchFamily="34" charset="-122"/>
                    <a:ea typeface="微软雅黑" pitchFamily="34" charset="-122"/>
                  </a:endParaRPr>
                </a:p>
                <a:p>
                  <a:pPr eaLnBrk="1" hangingPunct="1">
                    <a:defRPr/>
                  </a:pPr>
                  <a:r>
                    <a:rPr lang="zh-CN" altLang="en-US" sz="1400" kern="0" dirty="0">
                      <a:solidFill>
                        <a:schemeClr val="bg1"/>
                      </a:solidFill>
                      <a:latin typeface="微软雅黑" pitchFamily="34" charset="-122"/>
                      <a:ea typeface="微软雅黑" pitchFamily="34" charset="-122"/>
                    </a:rPr>
                    <a:t>点击添加文本</a:t>
                  </a:r>
                  <a:endParaRPr lang="en-US" altLang="zh-CN" sz="1400" kern="0" dirty="0">
                    <a:solidFill>
                      <a:schemeClr val="bg1"/>
                    </a:solidFill>
                    <a:latin typeface="微软雅黑" pitchFamily="34" charset="-122"/>
                    <a:ea typeface="微软雅黑" pitchFamily="34" charset="-122"/>
                  </a:endParaRPr>
                </a:p>
              </p:txBody>
            </p:sp>
            <p:sp>
              <p:nvSpPr>
                <p:cNvPr id="33" name="TextBox 11">
                  <a:extLst>
                    <a:ext uri="{FF2B5EF4-FFF2-40B4-BE49-F238E27FC236}">
                      <a16:creationId xmlns:a16="http://schemas.microsoft.com/office/drawing/2014/main" id="{5264A083-1DA8-4D3D-9006-C2A4CA56FF7B}"/>
                    </a:ext>
                  </a:extLst>
                </p:cNvPr>
                <p:cNvSpPr txBox="1">
                  <a:spLocks noChangeArrowheads="1"/>
                </p:cNvSpPr>
                <p:nvPr/>
              </p:nvSpPr>
              <p:spPr bwMode="auto">
                <a:xfrm>
                  <a:off x="-362770" y="3102960"/>
                  <a:ext cx="1145710" cy="377414"/>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400" kern="0" dirty="0">
                      <a:solidFill>
                        <a:schemeClr val="bg1"/>
                      </a:solidFill>
                      <a:latin typeface="微软雅黑" pitchFamily="34" charset="-122"/>
                      <a:ea typeface="微软雅黑" pitchFamily="34" charset="-122"/>
                    </a:rPr>
                    <a:t>点击添加文本    </a:t>
                  </a:r>
                  <a:endParaRPr lang="en-US" altLang="zh-CN" sz="1400" kern="0" dirty="0">
                    <a:solidFill>
                      <a:schemeClr val="bg1"/>
                    </a:solidFill>
                    <a:latin typeface="微软雅黑" pitchFamily="34" charset="-122"/>
                    <a:ea typeface="微软雅黑" pitchFamily="34" charset="-122"/>
                  </a:endParaRPr>
                </a:p>
                <a:p>
                  <a:pPr eaLnBrk="1" hangingPunct="1">
                    <a:defRPr/>
                  </a:pPr>
                  <a:r>
                    <a:rPr lang="zh-CN" altLang="en-US" sz="1400" kern="0" dirty="0">
                      <a:solidFill>
                        <a:schemeClr val="bg1"/>
                      </a:solidFill>
                      <a:latin typeface="微软雅黑" pitchFamily="34" charset="-122"/>
                      <a:ea typeface="微软雅黑" pitchFamily="34" charset="-122"/>
                    </a:rPr>
                    <a:t>点击添加文本</a:t>
                  </a:r>
                  <a:endParaRPr lang="en-US" altLang="zh-CN" sz="1400" kern="0" dirty="0">
                    <a:solidFill>
                      <a:schemeClr val="bg1"/>
                    </a:solidFill>
                    <a:latin typeface="微软雅黑" pitchFamily="34" charset="-122"/>
                    <a:ea typeface="微软雅黑" pitchFamily="34" charset="-122"/>
                  </a:endParaRPr>
                </a:p>
              </p:txBody>
            </p:sp>
          </p:grpSp>
          <p:sp>
            <p:nvSpPr>
              <p:cNvPr id="30" name="TextBox 11">
                <a:extLst>
                  <a:ext uri="{FF2B5EF4-FFF2-40B4-BE49-F238E27FC236}">
                    <a16:creationId xmlns:a16="http://schemas.microsoft.com/office/drawing/2014/main" id="{2EAABEE9-6841-4571-8BB9-8540F75A06F6}"/>
                  </a:ext>
                </a:extLst>
              </p:cNvPr>
              <p:cNvSpPr txBox="1">
                <a:spLocks noChangeArrowheads="1"/>
              </p:cNvSpPr>
              <p:nvPr/>
            </p:nvSpPr>
            <p:spPr bwMode="auto">
              <a:xfrm flipH="1">
                <a:off x="6064607" y="2818625"/>
                <a:ext cx="1456585" cy="37741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2800" kern="0" dirty="0">
                    <a:solidFill>
                      <a:schemeClr val="bg1"/>
                    </a:solidFill>
                    <a:latin typeface="微软雅黑" pitchFamily="34" charset="-122"/>
                    <a:ea typeface="微软雅黑" pitchFamily="34" charset="-122"/>
                  </a:rPr>
                  <a:t>标题文字</a:t>
                </a:r>
                <a:endParaRPr lang="en-US" altLang="zh-CN" sz="2800" kern="0" dirty="0">
                  <a:solidFill>
                    <a:schemeClr val="bg1"/>
                  </a:solidFill>
                  <a:latin typeface="微软雅黑" pitchFamily="34" charset="-122"/>
                  <a:ea typeface="微软雅黑" pitchFamily="34" charset="-122"/>
                </a:endParaRPr>
              </a:p>
            </p:txBody>
          </p:sp>
          <p:cxnSp>
            <p:nvCxnSpPr>
              <p:cNvPr id="31" name="直接连接符 30">
                <a:extLst>
                  <a:ext uri="{FF2B5EF4-FFF2-40B4-BE49-F238E27FC236}">
                    <a16:creationId xmlns:a16="http://schemas.microsoft.com/office/drawing/2014/main" id="{1A92385C-B942-4489-A049-EB7B1B0D7857}"/>
                  </a:ext>
                </a:extLst>
              </p:cNvPr>
              <p:cNvCxnSpPr/>
              <p:nvPr/>
            </p:nvCxnSpPr>
            <p:spPr>
              <a:xfrm flipH="1">
                <a:off x="5770504" y="3605399"/>
                <a:ext cx="2548069" cy="0"/>
              </a:xfrm>
              <a:prstGeom prst="line">
                <a:avLst/>
              </a:prstGeom>
              <a:ln w="12700">
                <a:solidFill>
                  <a:schemeClr val="bg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F5F4D922-9E74-4E16-9BDE-C8A35BA11349}"/>
                </a:ext>
              </a:extLst>
            </p:cNvPr>
            <p:cNvGrpSpPr/>
            <p:nvPr/>
          </p:nvGrpSpPr>
          <p:grpSpPr>
            <a:xfrm>
              <a:off x="5072781" y="3486368"/>
              <a:ext cx="3302903" cy="759598"/>
              <a:chOff x="5050424" y="4597339"/>
              <a:chExt cx="3302903" cy="759598"/>
            </a:xfrm>
          </p:grpSpPr>
          <p:grpSp>
            <p:nvGrpSpPr>
              <p:cNvPr id="24" name="组合 44">
                <a:extLst>
                  <a:ext uri="{FF2B5EF4-FFF2-40B4-BE49-F238E27FC236}">
                    <a16:creationId xmlns:a16="http://schemas.microsoft.com/office/drawing/2014/main" id="{48B730C2-D30E-4AB5-978D-D5A94D335E05}"/>
                  </a:ext>
                </a:extLst>
              </p:cNvPr>
              <p:cNvGrpSpPr>
                <a:grpSpLocks/>
              </p:cNvGrpSpPr>
              <p:nvPr/>
            </p:nvGrpSpPr>
            <p:grpSpPr bwMode="auto">
              <a:xfrm flipH="1">
                <a:off x="6168927" y="4886213"/>
                <a:ext cx="2184400" cy="377414"/>
                <a:chOff x="-362770" y="3102960"/>
                <a:chExt cx="2183514" cy="377414"/>
              </a:xfrm>
            </p:grpSpPr>
            <p:sp>
              <p:nvSpPr>
                <p:cNvPr id="27" name="TextBox 11">
                  <a:extLst>
                    <a:ext uri="{FF2B5EF4-FFF2-40B4-BE49-F238E27FC236}">
                      <a16:creationId xmlns:a16="http://schemas.microsoft.com/office/drawing/2014/main" id="{D1091116-5C63-4747-A184-368C3A7BE0B4}"/>
                    </a:ext>
                  </a:extLst>
                </p:cNvPr>
                <p:cNvSpPr txBox="1">
                  <a:spLocks noChangeArrowheads="1"/>
                </p:cNvSpPr>
                <p:nvPr/>
              </p:nvSpPr>
              <p:spPr bwMode="auto">
                <a:xfrm>
                  <a:off x="675034" y="3102960"/>
                  <a:ext cx="1145710" cy="377413"/>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400" kern="0" dirty="0">
                      <a:solidFill>
                        <a:schemeClr val="bg1"/>
                      </a:solidFill>
                      <a:latin typeface="微软雅黑" pitchFamily="34" charset="-122"/>
                      <a:ea typeface="微软雅黑" pitchFamily="34" charset="-122"/>
                    </a:rPr>
                    <a:t>点击添加文本    </a:t>
                  </a:r>
                  <a:endParaRPr lang="en-US" altLang="zh-CN" sz="1400" kern="0" dirty="0">
                    <a:solidFill>
                      <a:schemeClr val="bg1"/>
                    </a:solidFill>
                    <a:latin typeface="微软雅黑" pitchFamily="34" charset="-122"/>
                    <a:ea typeface="微软雅黑" pitchFamily="34" charset="-122"/>
                  </a:endParaRPr>
                </a:p>
                <a:p>
                  <a:pPr eaLnBrk="1" hangingPunct="1">
                    <a:defRPr/>
                  </a:pPr>
                  <a:r>
                    <a:rPr lang="zh-CN" altLang="en-US" sz="1400" kern="0" dirty="0">
                      <a:solidFill>
                        <a:schemeClr val="bg1"/>
                      </a:solidFill>
                      <a:latin typeface="微软雅黑" pitchFamily="34" charset="-122"/>
                      <a:ea typeface="微软雅黑" pitchFamily="34" charset="-122"/>
                    </a:rPr>
                    <a:t>点击添加文本</a:t>
                  </a:r>
                  <a:endParaRPr lang="en-US" altLang="zh-CN" sz="1400" kern="0" dirty="0">
                    <a:solidFill>
                      <a:schemeClr val="bg1"/>
                    </a:solidFill>
                    <a:latin typeface="微软雅黑" pitchFamily="34" charset="-122"/>
                    <a:ea typeface="微软雅黑" pitchFamily="34" charset="-122"/>
                  </a:endParaRPr>
                </a:p>
              </p:txBody>
            </p:sp>
            <p:sp>
              <p:nvSpPr>
                <p:cNvPr id="28" name="TextBox 11">
                  <a:extLst>
                    <a:ext uri="{FF2B5EF4-FFF2-40B4-BE49-F238E27FC236}">
                      <a16:creationId xmlns:a16="http://schemas.microsoft.com/office/drawing/2014/main" id="{E3DE5B8F-AED3-4295-AE6C-3088A2038A08}"/>
                    </a:ext>
                  </a:extLst>
                </p:cNvPr>
                <p:cNvSpPr txBox="1">
                  <a:spLocks noChangeArrowheads="1"/>
                </p:cNvSpPr>
                <p:nvPr/>
              </p:nvSpPr>
              <p:spPr bwMode="auto">
                <a:xfrm>
                  <a:off x="-362770" y="3102960"/>
                  <a:ext cx="1145710" cy="377414"/>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400" kern="0" dirty="0">
                      <a:solidFill>
                        <a:schemeClr val="bg1"/>
                      </a:solidFill>
                      <a:latin typeface="微软雅黑" pitchFamily="34" charset="-122"/>
                      <a:ea typeface="微软雅黑" pitchFamily="34" charset="-122"/>
                    </a:rPr>
                    <a:t>点击添加文本    </a:t>
                  </a:r>
                  <a:endParaRPr lang="en-US" altLang="zh-CN" sz="1400" kern="0" dirty="0">
                    <a:solidFill>
                      <a:schemeClr val="bg1"/>
                    </a:solidFill>
                    <a:latin typeface="微软雅黑" pitchFamily="34" charset="-122"/>
                    <a:ea typeface="微软雅黑" pitchFamily="34" charset="-122"/>
                  </a:endParaRPr>
                </a:p>
                <a:p>
                  <a:pPr eaLnBrk="1" hangingPunct="1">
                    <a:defRPr/>
                  </a:pPr>
                  <a:r>
                    <a:rPr lang="zh-CN" altLang="en-US" sz="1400" kern="0" dirty="0">
                      <a:solidFill>
                        <a:schemeClr val="bg1"/>
                      </a:solidFill>
                      <a:latin typeface="微软雅黑" pitchFamily="34" charset="-122"/>
                      <a:ea typeface="微软雅黑" pitchFamily="34" charset="-122"/>
                    </a:rPr>
                    <a:t>点击添加文本</a:t>
                  </a:r>
                  <a:endParaRPr lang="en-US" altLang="zh-CN" sz="1400" kern="0" dirty="0">
                    <a:solidFill>
                      <a:schemeClr val="bg1"/>
                    </a:solidFill>
                    <a:latin typeface="微软雅黑" pitchFamily="34" charset="-122"/>
                    <a:ea typeface="微软雅黑" pitchFamily="34" charset="-122"/>
                  </a:endParaRPr>
                </a:p>
              </p:txBody>
            </p:sp>
          </p:grpSp>
          <p:sp>
            <p:nvSpPr>
              <p:cNvPr id="25" name="TextBox 11">
                <a:extLst>
                  <a:ext uri="{FF2B5EF4-FFF2-40B4-BE49-F238E27FC236}">
                    <a16:creationId xmlns:a16="http://schemas.microsoft.com/office/drawing/2014/main" id="{50A76266-EF86-4332-8036-D54BF437304B}"/>
                  </a:ext>
                </a:extLst>
              </p:cNvPr>
              <p:cNvSpPr txBox="1">
                <a:spLocks noChangeArrowheads="1"/>
              </p:cNvSpPr>
              <p:nvPr/>
            </p:nvSpPr>
            <p:spPr bwMode="auto">
              <a:xfrm flipH="1">
                <a:off x="6191282" y="4597339"/>
                <a:ext cx="1456585" cy="37741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2800" kern="0" dirty="0">
                    <a:solidFill>
                      <a:schemeClr val="bg1"/>
                    </a:solidFill>
                    <a:latin typeface="微软雅黑" pitchFamily="34" charset="-122"/>
                    <a:ea typeface="微软雅黑" pitchFamily="34" charset="-122"/>
                  </a:rPr>
                  <a:t>标题文字</a:t>
                </a:r>
                <a:endParaRPr lang="en-US" altLang="zh-CN" sz="2800" kern="0" dirty="0">
                  <a:solidFill>
                    <a:schemeClr val="bg1"/>
                  </a:solidFill>
                  <a:latin typeface="微软雅黑" pitchFamily="34" charset="-122"/>
                  <a:ea typeface="微软雅黑" pitchFamily="34" charset="-122"/>
                </a:endParaRPr>
              </a:p>
            </p:txBody>
          </p:sp>
          <p:cxnSp>
            <p:nvCxnSpPr>
              <p:cNvPr id="26" name="直接连接符 25">
                <a:extLst>
                  <a:ext uri="{FF2B5EF4-FFF2-40B4-BE49-F238E27FC236}">
                    <a16:creationId xmlns:a16="http://schemas.microsoft.com/office/drawing/2014/main" id="{2E5BCB46-FF0A-485A-8A63-5C8C33E52929}"/>
                  </a:ext>
                </a:extLst>
              </p:cNvPr>
              <p:cNvCxnSpPr/>
              <p:nvPr/>
            </p:nvCxnSpPr>
            <p:spPr>
              <a:xfrm flipH="1" flipV="1">
                <a:off x="5050424" y="5349763"/>
                <a:ext cx="3263072" cy="7174"/>
              </a:xfrm>
              <a:prstGeom prst="line">
                <a:avLst/>
              </a:prstGeom>
              <a:ln w="12700">
                <a:solidFill>
                  <a:schemeClr val="bg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115E84FA-3BD9-41E1-9938-70345BB5A2B0}"/>
                </a:ext>
              </a:extLst>
            </p:cNvPr>
            <p:cNvGrpSpPr/>
            <p:nvPr/>
          </p:nvGrpSpPr>
          <p:grpSpPr>
            <a:xfrm>
              <a:off x="3485913" y="1935063"/>
              <a:ext cx="742098" cy="2105445"/>
              <a:chOff x="3463556" y="3046034"/>
              <a:chExt cx="742098" cy="2105445"/>
            </a:xfrm>
            <a:solidFill>
              <a:schemeClr val="tx2"/>
            </a:solidFill>
          </p:grpSpPr>
          <p:sp>
            <p:nvSpPr>
              <p:cNvPr id="22" name="心形 17">
                <a:extLst>
                  <a:ext uri="{FF2B5EF4-FFF2-40B4-BE49-F238E27FC236}">
                    <a16:creationId xmlns:a16="http://schemas.microsoft.com/office/drawing/2014/main" id="{5F1AE416-87D3-4AF2-BF2A-26DF24B15F63}"/>
                  </a:ext>
                </a:extLst>
              </p:cNvPr>
              <p:cNvSpPr/>
              <p:nvPr/>
            </p:nvSpPr>
            <p:spPr>
              <a:xfrm flipH="1">
                <a:off x="3463556" y="3046034"/>
                <a:ext cx="741787"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10624"/>
                  <a:gd name="connsiteY0" fmla="*/ 327941 h 1363056"/>
                  <a:gd name="connsiteX1" fmla="*/ 741448 w 1410624"/>
                  <a:gd name="connsiteY1" fmla="*/ 1363056 h 1363056"/>
                  <a:gd name="connsiteX2" fmla="*/ 741448 w 1410624"/>
                  <a:gd name="connsiteY2" fmla="*/ 327941 h 1363056"/>
                  <a:gd name="connsiteX0" fmla="*/ 741448 w 743461"/>
                  <a:gd name="connsiteY0" fmla="*/ 327941 h 1363056"/>
                  <a:gd name="connsiteX1" fmla="*/ 741448 w 743461"/>
                  <a:gd name="connsiteY1" fmla="*/ 1363056 h 1363056"/>
                  <a:gd name="connsiteX2" fmla="*/ 741448 w 743461"/>
                  <a:gd name="connsiteY2" fmla="*/ 327941 h 1363056"/>
                  <a:gd name="connsiteX0" fmla="*/ 741448 w 741588"/>
                  <a:gd name="connsiteY0" fmla="*/ 327941 h 1363056"/>
                  <a:gd name="connsiteX1" fmla="*/ 741448 w 741588"/>
                  <a:gd name="connsiteY1" fmla="*/ 1363056 h 1363056"/>
                  <a:gd name="connsiteX2" fmla="*/ 741448 w 741588"/>
                  <a:gd name="connsiteY2" fmla="*/ 327941 h 1363056"/>
                  <a:gd name="connsiteX0" fmla="*/ 741448 w 741787"/>
                  <a:gd name="connsiteY0" fmla="*/ 327941 h 1363056"/>
                  <a:gd name="connsiteX1" fmla="*/ 741448 w 741787"/>
                  <a:gd name="connsiteY1" fmla="*/ 1363056 h 1363056"/>
                  <a:gd name="connsiteX2" fmla="*/ 741448 w 741787"/>
                  <a:gd name="connsiteY2" fmla="*/ 327941 h 1363056"/>
                </a:gdLst>
                <a:ahLst/>
                <a:cxnLst>
                  <a:cxn ang="0">
                    <a:pos x="connsiteX0" y="connsiteY0"/>
                  </a:cxn>
                  <a:cxn ang="0">
                    <a:pos x="connsiteX1" y="connsiteY1"/>
                  </a:cxn>
                  <a:cxn ang="0">
                    <a:pos x="connsiteX2" y="connsiteY2"/>
                  </a:cxn>
                </a:cxnLst>
                <a:rect l="l" t="t" r="r" b="b"/>
                <a:pathLst>
                  <a:path w="741787" h="1363056">
                    <a:moveTo>
                      <a:pt x="741448" y="327941"/>
                    </a:moveTo>
                    <a:cubicBezTo>
                      <a:pt x="742304" y="899098"/>
                      <a:pt x="741249" y="512051"/>
                      <a:pt x="741448" y="1363056"/>
                    </a:cubicBezTo>
                    <a:cubicBezTo>
                      <a:pt x="-761386" y="327941"/>
                      <a:pt x="434747" y="-477148"/>
                      <a:pt x="741448" y="327941"/>
                    </a:cubicBezTo>
                    <a:close/>
                  </a:path>
                </a:pathLst>
              </a:custGeom>
              <a:solidFill>
                <a:schemeClr val="bg1"/>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23" name="心形 17">
                <a:extLst>
                  <a:ext uri="{FF2B5EF4-FFF2-40B4-BE49-F238E27FC236}">
                    <a16:creationId xmlns:a16="http://schemas.microsoft.com/office/drawing/2014/main" id="{F4D5A2F1-02DB-484A-828D-DB99643F7B1C}"/>
                  </a:ext>
                </a:extLst>
              </p:cNvPr>
              <p:cNvSpPr/>
              <p:nvPr/>
            </p:nvSpPr>
            <p:spPr>
              <a:xfrm>
                <a:off x="3463867" y="3788423"/>
                <a:ext cx="741787" cy="1363056"/>
              </a:xfrm>
              <a:custGeom>
                <a:avLst/>
                <a:gdLst>
                  <a:gd name="connsiteX0" fmla="*/ 736082 w 1472164"/>
                  <a:gd name="connsiteY0" fmla="*/ 345038 h 1380153"/>
                  <a:gd name="connsiteX1" fmla="*/ 736082 w 1472164"/>
                  <a:gd name="connsiteY1" fmla="*/ 1380153 h 1380153"/>
                  <a:gd name="connsiteX2" fmla="*/ 736082 w 1472164"/>
                  <a:gd name="connsiteY2" fmla="*/ 345038 h 1380153"/>
                  <a:gd name="connsiteX0" fmla="*/ 741448 w 1410624"/>
                  <a:gd name="connsiteY0" fmla="*/ 327941 h 1363056"/>
                  <a:gd name="connsiteX1" fmla="*/ 741448 w 1410624"/>
                  <a:gd name="connsiteY1" fmla="*/ 1363056 h 1363056"/>
                  <a:gd name="connsiteX2" fmla="*/ 741448 w 1410624"/>
                  <a:gd name="connsiteY2" fmla="*/ 327941 h 1363056"/>
                  <a:gd name="connsiteX0" fmla="*/ 741448 w 743461"/>
                  <a:gd name="connsiteY0" fmla="*/ 327941 h 1363056"/>
                  <a:gd name="connsiteX1" fmla="*/ 741448 w 743461"/>
                  <a:gd name="connsiteY1" fmla="*/ 1363056 h 1363056"/>
                  <a:gd name="connsiteX2" fmla="*/ 741448 w 743461"/>
                  <a:gd name="connsiteY2" fmla="*/ 327941 h 1363056"/>
                  <a:gd name="connsiteX0" fmla="*/ 741448 w 741588"/>
                  <a:gd name="connsiteY0" fmla="*/ 327941 h 1363056"/>
                  <a:gd name="connsiteX1" fmla="*/ 741448 w 741588"/>
                  <a:gd name="connsiteY1" fmla="*/ 1363056 h 1363056"/>
                  <a:gd name="connsiteX2" fmla="*/ 741448 w 741588"/>
                  <a:gd name="connsiteY2" fmla="*/ 327941 h 1363056"/>
                  <a:gd name="connsiteX0" fmla="*/ 741448 w 741787"/>
                  <a:gd name="connsiteY0" fmla="*/ 327941 h 1363056"/>
                  <a:gd name="connsiteX1" fmla="*/ 741448 w 741787"/>
                  <a:gd name="connsiteY1" fmla="*/ 1363056 h 1363056"/>
                  <a:gd name="connsiteX2" fmla="*/ 741448 w 741787"/>
                  <a:gd name="connsiteY2" fmla="*/ 327941 h 1363056"/>
                </a:gdLst>
                <a:ahLst/>
                <a:cxnLst>
                  <a:cxn ang="0">
                    <a:pos x="connsiteX0" y="connsiteY0"/>
                  </a:cxn>
                  <a:cxn ang="0">
                    <a:pos x="connsiteX1" y="connsiteY1"/>
                  </a:cxn>
                  <a:cxn ang="0">
                    <a:pos x="connsiteX2" y="connsiteY2"/>
                  </a:cxn>
                </a:cxnLst>
                <a:rect l="l" t="t" r="r" b="b"/>
                <a:pathLst>
                  <a:path w="741787" h="1363056">
                    <a:moveTo>
                      <a:pt x="741448" y="327941"/>
                    </a:moveTo>
                    <a:cubicBezTo>
                      <a:pt x="742304" y="899098"/>
                      <a:pt x="741249" y="512051"/>
                      <a:pt x="741448" y="1363056"/>
                    </a:cubicBezTo>
                    <a:cubicBezTo>
                      <a:pt x="-761386" y="327941"/>
                      <a:pt x="434747" y="-477148"/>
                      <a:pt x="741448" y="327941"/>
                    </a:cubicBezTo>
                    <a:close/>
                  </a:path>
                </a:pathLst>
              </a:custGeom>
              <a:solidFill>
                <a:schemeClr val="bg1"/>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13" name="组合 12">
              <a:extLst>
                <a:ext uri="{FF2B5EF4-FFF2-40B4-BE49-F238E27FC236}">
                  <a16:creationId xmlns:a16="http://schemas.microsoft.com/office/drawing/2014/main" id="{F3B89283-D602-472B-AFA9-3FCB317C6BC5}"/>
                </a:ext>
              </a:extLst>
            </p:cNvPr>
            <p:cNvGrpSpPr/>
            <p:nvPr/>
          </p:nvGrpSpPr>
          <p:grpSpPr>
            <a:xfrm>
              <a:off x="844256" y="2715766"/>
              <a:ext cx="2639983" cy="770065"/>
              <a:chOff x="821899" y="3826737"/>
              <a:chExt cx="2639983" cy="770065"/>
            </a:xfrm>
          </p:grpSpPr>
          <p:grpSp>
            <p:nvGrpSpPr>
              <p:cNvPr id="15" name="组合 44">
                <a:extLst>
                  <a:ext uri="{FF2B5EF4-FFF2-40B4-BE49-F238E27FC236}">
                    <a16:creationId xmlns:a16="http://schemas.microsoft.com/office/drawing/2014/main" id="{BEA8123E-2F13-4233-A05D-453E646B73D1}"/>
                  </a:ext>
                </a:extLst>
              </p:cNvPr>
              <p:cNvGrpSpPr>
                <a:grpSpLocks/>
              </p:cNvGrpSpPr>
              <p:nvPr/>
            </p:nvGrpSpPr>
            <p:grpSpPr bwMode="auto">
              <a:xfrm flipH="1">
                <a:off x="821899" y="4133252"/>
                <a:ext cx="2184400" cy="377414"/>
                <a:chOff x="-362770" y="3102960"/>
                <a:chExt cx="2183514" cy="377414"/>
              </a:xfrm>
            </p:grpSpPr>
            <p:sp>
              <p:nvSpPr>
                <p:cNvPr id="20" name="TextBox 11">
                  <a:extLst>
                    <a:ext uri="{FF2B5EF4-FFF2-40B4-BE49-F238E27FC236}">
                      <a16:creationId xmlns:a16="http://schemas.microsoft.com/office/drawing/2014/main" id="{6A7F7D2D-7215-4F33-8F95-82A1C87D968F}"/>
                    </a:ext>
                  </a:extLst>
                </p:cNvPr>
                <p:cNvSpPr txBox="1">
                  <a:spLocks noChangeArrowheads="1"/>
                </p:cNvSpPr>
                <p:nvPr/>
              </p:nvSpPr>
              <p:spPr bwMode="auto">
                <a:xfrm>
                  <a:off x="675034" y="3102960"/>
                  <a:ext cx="1145710" cy="377414"/>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400" kern="0" dirty="0">
                      <a:solidFill>
                        <a:schemeClr val="bg1"/>
                      </a:solidFill>
                      <a:latin typeface="微软雅黑" pitchFamily="34" charset="-122"/>
                      <a:ea typeface="微软雅黑" pitchFamily="34" charset="-122"/>
                    </a:rPr>
                    <a:t>点击添加文本    </a:t>
                  </a:r>
                  <a:endParaRPr lang="en-US" altLang="zh-CN" sz="1400" kern="0" dirty="0">
                    <a:solidFill>
                      <a:schemeClr val="bg1"/>
                    </a:solidFill>
                    <a:latin typeface="微软雅黑" pitchFamily="34" charset="-122"/>
                    <a:ea typeface="微软雅黑" pitchFamily="34" charset="-122"/>
                  </a:endParaRPr>
                </a:p>
                <a:p>
                  <a:pPr eaLnBrk="1" hangingPunct="1">
                    <a:defRPr/>
                  </a:pPr>
                  <a:r>
                    <a:rPr lang="zh-CN" altLang="en-US" sz="1400" kern="0" dirty="0">
                      <a:solidFill>
                        <a:schemeClr val="bg1"/>
                      </a:solidFill>
                      <a:latin typeface="微软雅黑" pitchFamily="34" charset="-122"/>
                      <a:ea typeface="微软雅黑" pitchFamily="34" charset="-122"/>
                    </a:rPr>
                    <a:t>点击添加文本</a:t>
                  </a:r>
                  <a:endParaRPr lang="en-US" altLang="zh-CN" sz="1400" kern="0" dirty="0">
                    <a:solidFill>
                      <a:schemeClr val="bg1"/>
                    </a:solidFill>
                    <a:latin typeface="微软雅黑" pitchFamily="34" charset="-122"/>
                    <a:ea typeface="微软雅黑" pitchFamily="34" charset="-122"/>
                  </a:endParaRPr>
                </a:p>
              </p:txBody>
            </p:sp>
            <p:sp>
              <p:nvSpPr>
                <p:cNvPr id="21" name="TextBox 11">
                  <a:extLst>
                    <a:ext uri="{FF2B5EF4-FFF2-40B4-BE49-F238E27FC236}">
                      <a16:creationId xmlns:a16="http://schemas.microsoft.com/office/drawing/2014/main" id="{65DFD90C-444C-4928-84E9-A8558736C5DA}"/>
                    </a:ext>
                  </a:extLst>
                </p:cNvPr>
                <p:cNvSpPr txBox="1">
                  <a:spLocks noChangeArrowheads="1"/>
                </p:cNvSpPr>
                <p:nvPr/>
              </p:nvSpPr>
              <p:spPr bwMode="auto">
                <a:xfrm>
                  <a:off x="-362770" y="3102960"/>
                  <a:ext cx="1145710" cy="377414"/>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400" kern="0" dirty="0">
                      <a:solidFill>
                        <a:schemeClr val="bg1"/>
                      </a:solidFill>
                      <a:latin typeface="微软雅黑" pitchFamily="34" charset="-122"/>
                      <a:ea typeface="微软雅黑" pitchFamily="34" charset="-122"/>
                    </a:rPr>
                    <a:t>点击添加文本    </a:t>
                  </a:r>
                  <a:endParaRPr lang="en-US" altLang="zh-CN" sz="1400" kern="0" dirty="0">
                    <a:solidFill>
                      <a:schemeClr val="bg1"/>
                    </a:solidFill>
                    <a:latin typeface="微软雅黑" pitchFamily="34" charset="-122"/>
                    <a:ea typeface="微软雅黑" pitchFamily="34" charset="-122"/>
                  </a:endParaRPr>
                </a:p>
                <a:p>
                  <a:pPr eaLnBrk="1" hangingPunct="1">
                    <a:defRPr/>
                  </a:pPr>
                  <a:r>
                    <a:rPr lang="zh-CN" altLang="en-US" sz="1400" kern="0" dirty="0">
                      <a:solidFill>
                        <a:schemeClr val="bg1"/>
                      </a:solidFill>
                      <a:latin typeface="微软雅黑" pitchFamily="34" charset="-122"/>
                      <a:ea typeface="微软雅黑" pitchFamily="34" charset="-122"/>
                    </a:rPr>
                    <a:t>点击添加文本</a:t>
                  </a:r>
                  <a:endParaRPr lang="en-US" altLang="zh-CN" sz="1400" kern="0" dirty="0">
                    <a:solidFill>
                      <a:schemeClr val="bg1"/>
                    </a:solidFill>
                    <a:latin typeface="微软雅黑" pitchFamily="34" charset="-122"/>
                    <a:ea typeface="微软雅黑" pitchFamily="34" charset="-122"/>
                  </a:endParaRPr>
                </a:p>
              </p:txBody>
            </p:sp>
          </p:grpSp>
          <p:sp>
            <p:nvSpPr>
              <p:cNvPr id="18" name="TextBox 11">
                <a:extLst>
                  <a:ext uri="{FF2B5EF4-FFF2-40B4-BE49-F238E27FC236}">
                    <a16:creationId xmlns:a16="http://schemas.microsoft.com/office/drawing/2014/main" id="{47EDA581-023E-41DE-A838-321CA7EFE42F}"/>
                  </a:ext>
                </a:extLst>
              </p:cNvPr>
              <p:cNvSpPr txBox="1">
                <a:spLocks noChangeArrowheads="1"/>
              </p:cNvSpPr>
              <p:nvPr/>
            </p:nvSpPr>
            <p:spPr bwMode="auto">
              <a:xfrm flipH="1">
                <a:off x="860810" y="3826737"/>
                <a:ext cx="1456585" cy="37741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2800" kern="0" dirty="0">
                    <a:solidFill>
                      <a:schemeClr val="bg1"/>
                    </a:solidFill>
                    <a:latin typeface="微软雅黑" pitchFamily="34" charset="-122"/>
                    <a:ea typeface="微软雅黑" pitchFamily="34" charset="-122"/>
                  </a:rPr>
                  <a:t>标题文字</a:t>
                </a:r>
                <a:endParaRPr lang="en-US" altLang="zh-CN" sz="2800" kern="0" dirty="0">
                  <a:solidFill>
                    <a:schemeClr val="bg1"/>
                  </a:solidFill>
                  <a:latin typeface="微软雅黑" pitchFamily="34" charset="-122"/>
                  <a:ea typeface="微软雅黑" pitchFamily="34" charset="-122"/>
                </a:endParaRPr>
              </a:p>
            </p:txBody>
          </p:sp>
          <p:cxnSp>
            <p:nvCxnSpPr>
              <p:cNvPr id="19" name="直接连接符 18">
                <a:extLst>
                  <a:ext uri="{FF2B5EF4-FFF2-40B4-BE49-F238E27FC236}">
                    <a16:creationId xmlns:a16="http://schemas.microsoft.com/office/drawing/2014/main" id="{8D34063F-6169-43F5-9908-790C1E4F8BB0}"/>
                  </a:ext>
                </a:extLst>
              </p:cNvPr>
              <p:cNvCxnSpPr/>
              <p:nvPr/>
            </p:nvCxnSpPr>
            <p:spPr>
              <a:xfrm flipH="1">
                <a:off x="868640" y="4596802"/>
                <a:ext cx="2593242" cy="0"/>
              </a:xfrm>
              <a:prstGeom prst="line">
                <a:avLst/>
              </a:prstGeom>
              <a:ln w="12700">
                <a:solidFill>
                  <a:schemeClr val="bg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68749961"/>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499114" y="380748"/>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5" name="Freeform 33">
            <a:extLst>
              <a:ext uri="{FF2B5EF4-FFF2-40B4-BE49-F238E27FC236}">
                <a16:creationId xmlns:a16="http://schemas.microsoft.com/office/drawing/2014/main" id="{1797D655-7D26-4CFE-AA7E-8B2DF5E8A0FA}"/>
              </a:ext>
            </a:extLst>
          </p:cNvPr>
          <p:cNvSpPr>
            <a:spLocks/>
          </p:cNvSpPr>
          <p:nvPr/>
        </p:nvSpPr>
        <p:spPr bwMode="auto">
          <a:xfrm>
            <a:off x="6559550" y="3802063"/>
            <a:ext cx="733425" cy="104775"/>
          </a:xfrm>
          <a:custGeom>
            <a:avLst/>
            <a:gdLst>
              <a:gd name="T0" fmla="*/ 246 w 246"/>
              <a:gd name="T1" fmla="*/ 0 h 35"/>
              <a:gd name="T2" fmla="*/ 3 w 246"/>
              <a:gd name="T3" fmla="*/ 0 h 35"/>
              <a:gd name="T4" fmla="*/ 3 w 246"/>
              <a:gd name="T5" fmla="*/ 9 h 35"/>
              <a:gd name="T6" fmla="*/ 0 w 246"/>
              <a:gd name="T7" fmla="*/ 35 h 35"/>
              <a:gd name="T8" fmla="*/ 246 w 246"/>
              <a:gd name="T9" fmla="*/ 35 h 35"/>
              <a:gd name="T10" fmla="*/ 244 w 246"/>
              <a:gd name="T11" fmla="*/ 19 h 35"/>
              <a:gd name="T12" fmla="*/ 246 w 246"/>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246" h="35">
                <a:moveTo>
                  <a:pt x="246" y="0"/>
                </a:moveTo>
                <a:cubicBezTo>
                  <a:pt x="3" y="0"/>
                  <a:pt x="3" y="0"/>
                  <a:pt x="3" y="0"/>
                </a:cubicBezTo>
                <a:cubicBezTo>
                  <a:pt x="3" y="3"/>
                  <a:pt x="3" y="6"/>
                  <a:pt x="3" y="9"/>
                </a:cubicBezTo>
                <a:cubicBezTo>
                  <a:pt x="3" y="18"/>
                  <a:pt x="2" y="27"/>
                  <a:pt x="0" y="35"/>
                </a:cubicBezTo>
                <a:cubicBezTo>
                  <a:pt x="246" y="35"/>
                  <a:pt x="246" y="35"/>
                  <a:pt x="246" y="35"/>
                </a:cubicBezTo>
                <a:cubicBezTo>
                  <a:pt x="245" y="30"/>
                  <a:pt x="244" y="25"/>
                  <a:pt x="244" y="19"/>
                </a:cubicBezTo>
                <a:cubicBezTo>
                  <a:pt x="244" y="13"/>
                  <a:pt x="245" y="7"/>
                  <a:pt x="24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Freeform 34">
            <a:extLst>
              <a:ext uri="{FF2B5EF4-FFF2-40B4-BE49-F238E27FC236}">
                <a16:creationId xmlns:a16="http://schemas.microsoft.com/office/drawing/2014/main" id="{473908D9-AF72-41C0-9571-475819E41ABC}"/>
              </a:ext>
            </a:extLst>
          </p:cNvPr>
          <p:cNvSpPr>
            <a:spLocks/>
          </p:cNvSpPr>
          <p:nvPr/>
        </p:nvSpPr>
        <p:spPr bwMode="auto">
          <a:xfrm>
            <a:off x="5091113" y="3802063"/>
            <a:ext cx="769938" cy="104775"/>
          </a:xfrm>
          <a:custGeom>
            <a:avLst/>
            <a:gdLst>
              <a:gd name="T0" fmla="*/ 255 w 258"/>
              <a:gd name="T1" fmla="*/ 0 h 35"/>
              <a:gd name="T2" fmla="*/ 0 w 258"/>
              <a:gd name="T3" fmla="*/ 0 h 35"/>
              <a:gd name="T4" fmla="*/ 2 w 258"/>
              <a:gd name="T5" fmla="*/ 19 h 35"/>
              <a:gd name="T6" fmla="*/ 0 w 258"/>
              <a:gd name="T7" fmla="*/ 35 h 35"/>
              <a:gd name="T8" fmla="*/ 258 w 258"/>
              <a:gd name="T9" fmla="*/ 35 h 35"/>
              <a:gd name="T10" fmla="*/ 255 w 258"/>
              <a:gd name="T11" fmla="*/ 9 h 35"/>
              <a:gd name="T12" fmla="*/ 255 w 258"/>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258" h="35">
                <a:moveTo>
                  <a:pt x="255" y="0"/>
                </a:moveTo>
                <a:cubicBezTo>
                  <a:pt x="0" y="0"/>
                  <a:pt x="0" y="0"/>
                  <a:pt x="0" y="0"/>
                </a:cubicBezTo>
                <a:cubicBezTo>
                  <a:pt x="1" y="7"/>
                  <a:pt x="2" y="13"/>
                  <a:pt x="2" y="19"/>
                </a:cubicBezTo>
                <a:cubicBezTo>
                  <a:pt x="2" y="25"/>
                  <a:pt x="1" y="30"/>
                  <a:pt x="0" y="35"/>
                </a:cubicBezTo>
                <a:cubicBezTo>
                  <a:pt x="258" y="35"/>
                  <a:pt x="258" y="35"/>
                  <a:pt x="258" y="35"/>
                </a:cubicBezTo>
                <a:cubicBezTo>
                  <a:pt x="256" y="27"/>
                  <a:pt x="255" y="18"/>
                  <a:pt x="255" y="9"/>
                </a:cubicBezTo>
                <a:cubicBezTo>
                  <a:pt x="255" y="6"/>
                  <a:pt x="255" y="3"/>
                  <a:pt x="2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 name="Freeform 35">
            <a:extLst>
              <a:ext uri="{FF2B5EF4-FFF2-40B4-BE49-F238E27FC236}">
                <a16:creationId xmlns:a16="http://schemas.microsoft.com/office/drawing/2014/main" id="{59EB757F-F213-4D22-A534-35A883574BD3}"/>
              </a:ext>
            </a:extLst>
          </p:cNvPr>
          <p:cNvSpPr>
            <a:spLocks/>
          </p:cNvSpPr>
          <p:nvPr/>
        </p:nvSpPr>
        <p:spPr bwMode="auto">
          <a:xfrm>
            <a:off x="7856538" y="3802063"/>
            <a:ext cx="788988" cy="104775"/>
          </a:xfrm>
          <a:custGeom>
            <a:avLst/>
            <a:gdLst>
              <a:gd name="T0" fmla="*/ 264 w 264"/>
              <a:gd name="T1" fmla="*/ 0 h 35"/>
              <a:gd name="T2" fmla="*/ 0 w 264"/>
              <a:gd name="T3" fmla="*/ 0 h 35"/>
              <a:gd name="T4" fmla="*/ 2 w 264"/>
              <a:gd name="T5" fmla="*/ 19 h 35"/>
              <a:gd name="T6" fmla="*/ 0 w 264"/>
              <a:gd name="T7" fmla="*/ 35 h 35"/>
              <a:gd name="T8" fmla="*/ 263 w 264"/>
              <a:gd name="T9" fmla="*/ 35 h 35"/>
              <a:gd name="T10" fmla="*/ 262 w 264"/>
              <a:gd name="T11" fmla="*/ 19 h 35"/>
              <a:gd name="T12" fmla="*/ 264 w 264"/>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264" h="35">
                <a:moveTo>
                  <a:pt x="264" y="0"/>
                </a:moveTo>
                <a:cubicBezTo>
                  <a:pt x="0" y="0"/>
                  <a:pt x="0" y="0"/>
                  <a:pt x="0" y="0"/>
                </a:cubicBezTo>
                <a:cubicBezTo>
                  <a:pt x="1" y="7"/>
                  <a:pt x="2" y="13"/>
                  <a:pt x="2" y="19"/>
                </a:cubicBezTo>
                <a:cubicBezTo>
                  <a:pt x="2" y="25"/>
                  <a:pt x="1" y="30"/>
                  <a:pt x="0" y="35"/>
                </a:cubicBezTo>
                <a:cubicBezTo>
                  <a:pt x="263" y="35"/>
                  <a:pt x="263" y="35"/>
                  <a:pt x="263" y="35"/>
                </a:cubicBezTo>
                <a:cubicBezTo>
                  <a:pt x="262" y="30"/>
                  <a:pt x="262" y="25"/>
                  <a:pt x="262" y="19"/>
                </a:cubicBezTo>
                <a:cubicBezTo>
                  <a:pt x="262" y="13"/>
                  <a:pt x="263" y="7"/>
                  <a:pt x="26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 name="Freeform 36">
            <a:extLst>
              <a:ext uri="{FF2B5EF4-FFF2-40B4-BE49-F238E27FC236}">
                <a16:creationId xmlns:a16="http://schemas.microsoft.com/office/drawing/2014/main" id="{7D69C17B-AEB0-410E-AD3C-F09DAD584D1B}"/>
              </a:ext>
            </a:extLst>
          </p:cNvPr>
          <p:cNvSpPr>
            <a:spLocks/>
          </p:cNvSpPr>
          <p:nvPr/>
        </p:nvSpPr>
        <p:spPr bwMode="auto">
          <a:xfrm>
            <a:off x="2284413" y="3802063"/>
            <a:ext cx="836613" cy="104775"/>
          </a:xfrm>
          <a:custGeom>
            <a:avLst/>
            <a:gdLst>
              <a:gd name="T0" fmla="*/ 280 w 280"/>
              <a:gd name="T1" fmla="*/ 0 h 35"/>
              <a:gd name="T2" fmla="*/ 2 w 280"/>
              <a:gd name="T3" fmla="*/ 0 h 35"/>
              <a:gd name="T4" fmla="*/ 2 w 280"/>
              <a:gd name="T5" fmla="*/ 9 h 35"/>
              <a:gd name="T6" fmla="*/ 0 w 280"/>
              <a:gd name="T7" fmla="*/ 35 h 35"/>
              <a:gd name="T8" fmla="*/ 279 w 280"/>
              <a:gd name="T9" fmla="*/ 35 h 35"/>
              <a:gd name="T10" fmla="*/ 278 w 280"/>
              <a:gd name="T11" fmla="*/ 19 h 35"/>
              <a:gd name="T12" fmla="*/ 280 w 280"/>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280" h="35">
                <a:moveTo>
                  <a:pt x="280" y="0"/>
                </a:moveTo>
                <a:cubicBezTo>
                  <a:pt x="2" y="0"/>
                  <a:pt x="2" y="0"/>
                  <a:pt x="2" y="0"/>
                </a:cubicBezTo>
                <a:cubicBezTo>
                  <a:pt x="2" y="3"/>
                  <a:pt x="2" y="6"/>
                  <a:pt x="2" y="9"/>
                </a:cubicBezTo>
                <a:cubicBezTo>
                  <a:pt x="2" y="18"/>
                  <a:pt x="1" y="27"/>
                  <a:pt x="0" y="35"/>
                </a:cubicBezTo>
                <a:cubicBezTo>
                  <a:pt x="279" y="35"/>
                  <a:pt x="279" y="35"/>
                  <a:pt x="279" y="35"/>
                </a:cubicBezTo>
                <a:cubicBezTo>
                  <a:pt x="278" y="30"/>
                  <a:pt x="278" y="25"/>
                  <a:pt x="278" y="19"/>
                </a:cubicBezTo>
                <a:cubicBezTo>
                  <a:pt x="278" y="13"/>
                  <a:pt x="278" y="7"/>
                  <a:pt x="2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 name="Freeform 37">
            <a:extLst>
              <a:ext uri="{FF2B5EF4-FFF2-40B4-BE49-F238E27FC236}">
                <a16:creationId xmlns:a16="http://schemas.microsoft.com/office/drawing/2014/main" id="{0B42F617-F5C6-4345-9D44-042C30602A6C}"/>
              </a:ext>
            </a:extLst>
          </p:cNvPr>
          <p:cNvSpPr>
            <a:spLocks/>
          </p:cNvSpPr>
          <p:nvPr/>
        </p:nvSpPr>
        <p:spPr bwMode="auto">
          <a:xfrm>
            <a:off x="3681413" y="3802063"/>
            <a:ext cx="844550" cy="104775"/>
          </a:xfrm>
          <a:custGeom>
            <a:avLst/>
            <a:gdLst>
              <a:gd name="T0" fmla="*/ 283 w 283"/>
              <a:gd name="T1" fmla="*/ 0 h 35"/>
              <a:gd name="T2" fmla="*/ 0 w 283"/>
              <a:gd name="T3" fmla="*/ 0 h 35"/>
              <a:gd name="T4" fmla="*/ 2 w 283"/>
              <a:gd name="T5" fmla="*/ 19 h 35"/>
              <a:gd name="T6" fmla="*/ 1 w 283"/>
              <a:gd name="T7" fmla="*/ 35 h 35"/>
              <a:gd name="T8" fmla="*/ 283 w 283"/>
              <a:gd name="T9" fmla="*/ 35 h 35"/>
              <a:gd name="T10" fmla="*/ 281 w 283"/>
              <a:gd name="T11" fmla="*/ 19 h 35"/>
              <a:gd name="T12" fmla="*/ 283 w 28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283" h="35">
                <a:moveTo>
                  <a:pt x="283" y="0"/>
                </a:moveTo>
                <a:cubicBezTo>
                  <a:pt x="0" y="0"/>
                  <a:pt x="0" y="0"/>
                  <a:pt x="0" y="0"/>
                </a:cubicBezTo>
                <a:cubicBezTo>
                  <a:pt x="1" y="7"/>
                  <a:pt x="2" y="13"/>
                  <a:pt x="2" y="19"/>
                </a:cubicBezTo>
                <a:cubicBezTo>
                  <a:pt x="2" y="25"/>
                  <a:pt x="1" y="30"/>
                  <a:pt x="1" y="35"/>
                </a:cubicBezTo>
                <a:cubicBezTo>
                  <a:pt x="283" y="35"/>
                  <a:pt x="283" y="35"/>
                  <a:pt x="283" y="35"/>
                </a:cubicBezTo>
                <a:cubicBezTo>
                  <a:pt x="282" y="30"/>
                  <a:pt x="281" y="25"/>
                  <a:pt x="281" y="19"/>
                </a:cubicBezTo>
                <a:cubicBezTo>
                  <a:pt x="281" y="13"/>
                  <a:pt x="282" y="7"/>
                  <a:pt x="28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 name="Freeform 38">
            <a:extLst>
              <a:ext uri="{FF2B5EF4-FFF2-40B4-BE49-F238E27FC236}">
                <a16:creationId xmlns:a16="http://schemas.microsoft.com/office/drawing/2014/main" id="{2015BBF9-B8F4-4340-AEFE-B22526E02218}"/>
              </a:ext>
            </a:extLst>
          </p:cNvPr>
          <p:cNvSpPr>
            <a:spLocks/>
          </p:cNvSpPr>
          <p:nvPr/>
        </p:nvSpPr>
        <p:spPr bwMode="auto">
          <a:xfrm>
            <a:off x="9205913" y="3802063"/>
            <a:ext cx="762000" cy="104775"/>
          </a:xfrm>
          <a:custGeom>
            <a:avLst/>
            <a:gdLst>
              <a:gd name="T0" fmla="*/ 252 w 255"/>
              <a:gd name="T1" fmla="*/ 0 h 35"/>
              <a:gd name="T2" fmla="*/ 0 w 255"/>
              <a:gd name="T3" fmla="*/ 0 h 35"/>
              <a:gd name="T4" fmla="*/ 2 w 255"/>
              <a:gd name="T5" fmla="*/ 19 h 35"/>
              <a:gd name="T6" fmla="*/ 1 w 255"/>
              <a:gd name="T7" fmla="*/ 35 h 35"/>
              <a:gd name="T8" fmla="*/ 255 w 255"/>
              <a:gd name="T9" fmla="*/ 35 h 35"/>
              <a:gd name="T10" fmla="*/ 252 w 255"/>
              <a:gd name="T11" fmla="*/ 9 h 35"/>
              <a:gd name="T12" fmla="*/ 252 w 25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255" h="35">
                <a:moveTo>
                  <a:pt x="252" y="0"/>
                </a:moveTo>
                <a:cubicBezTo>
                  <a:pt x="0" y="0"/>
                  <a:pt x="0" y="0"/>
                  <a:pt x="0" y="0"/>
                </a:cubicBezTo>
                <a:cubicBezTo>
                  <a:pt x="2" y="7"/>
                  <a:pt x="2" y="13"/>
                  <a:pt x="2" y="19"/>
                </a:cubicBezTo>
                <a:cubicBezTo>
                  <a:pt x="2" y="25"/>
                  <a:pt x="2" y="30"/>
                  <a:pt x="1" y="35"/>
                </a:cubicBezTo>
                <a:cubicBezTo>
                  <a:pt x="255" y="35"/>
                  <a:pt x="255" y="35"/>
                  <a:pt x="255" y="35"/>
                </a:cubicBezTo>
                <a:cubicBezTo>
                  <a:pt x="253" y="27"/>
                  <a:pt x="252" y="18"/>
                  <a:pt x="252" y="9"/>
                </a:cubicBezTo>
                <a:cubicBezTo>
                  <a:pt x="252" y="6"/>
                  <a:pt x="252" y="3"/>
                  <a:pt x="2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805A989A-5D12-41E2-AF46-A36028EB2902}"/>
              </a:ext>
            </a:extLst>
          </p:cNvPr>
          <p:cNvGrpSpPr/>
          <p:nvPr/>
        </p:nvGrpSpPr>
        <p:grpSpPr>
          <a:xfrm>
            <a:off x="814526" y="4422775"/>
            <a:ext cx="2069827" cy="1263833"/>
            <a:chOff x="968796" y="4289425"/>
            <a:chExt cx="2069827" cy="1263833"/>
          </a:xfrm>
        </p:grpSpPr>
        <p:sp>
          <p:nvSpPr>
            <p:cNvPr id="12" name="矩形 11">
              <a:extLst>
                <a:ext uri="{FF2B5EF4-FFF2-40B4-BE49-F238E27FC236}">
                  <a16:creationId xmlns:a16="http://schemas.microsoft.com/office/drawing/2014/main" id="{EEB08129-EA7A-4BE9-AF9E-DA1BE5B3BE76}"/>
                </a:ext>
              </a:extLst>
            </p:cNvPr>
            <p:cNvSpPr/>
            <p:nvPr/>
          </p:nvSpPr>
          <p:spPr>
            <a:xfrm>
              <a:off x="968796" y="4289425"/>
              <a:ext cx="2055371" cy="369332"/>
            </a:xfrm>
            <a:prstGeom prst="rect">
              <a:avLst/>
            </a:prstGeom>
          </p:spPr>
          <p:txBody>
            <a:bodyPr wrap="none">
              <a:spAutoFit/>
            </a:bodyPr>
            <a:lstStyle/>
            <a:p>
              <a:pPr algn="r"/>
              <a:r>
                <a:rPr lang="en-US" altLang="zh-CN" dirty="0">
                  <a:solidFill>
                    <a:schemeClr val="bg1"/>
                  </a:solidFill>
                  <a:latin typeface="微软雅黑" panose="020B0503020204020204" pitchFamily="34" charset="-122"/>
                  <a:ea typeface="微软雅黑" panose="020B0503020204020204" pitchFamily="34" charset="-122"/>
                </a:rPr>
                <a:t>CLICK ADD TITLE</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72DBBAAC-2ABB-40B2-8B3A-26D512E0175C}"/>
                </a:ext>
              </a:extLst>
            </p:cNvPr>
            <p:cNvSpPr/>
            <p:nvPr/>
          </p:nvSpPr>
          <p:spPr>
            <a:xfrm>
              <a:off x="1135479" y="4620695"/>
              <a:ext cx="1903144" cy="932563"/>
            </a:xfrm>
            <a:prstGeom prst="rect">
              <a:avLst/>
            </a:prstGeom>
          </p:spPr>
          <p:txBody>
            <a:bodyPr wrap="square">
              <a:spAutoFit/>
            </a:bodyPr>
            <a:lstStyle/>
            <a:p>
              <a:pPr algn="ctr">
                <a:lnSpc>
                  <a:spcPct val="130000"/>
                </a:lnSpc>
              </a:pPr>
              <a:r>
                <a:rPr lang="zh-CN" altLang="en-US" sz="1050" dirty="0">
                  <a:solidFill>
                    <a:schemeClr val="bg1"/>
                  </a:solidFill>
                  <a:latin typeface="微软雅黑" panose="020B0503020204020204" pitchFamily="34" charset="-122"/>
                  <a:ea typeface="微软雅黑" panose="020B0503020204020204" pitchFamily="34" charset="-122"/>
                </a:rPr>
                <a:t>Hunan magic rain Advertising CoLtd.professional professional team</a:t>
              </a:r>
            </a:p>
          </p:txBody>
        </p:sp>
      </p:grpSp>
      <p:grpSp>
        <p:nvGrpSpPr>
          <p:cNvPr id="15" name="组合 14">
            <a:extLst>
              <a:ext uri="{FF2B5EF4-FFF2-40B4-BE49-F238E27FC236}">
                <a16:creationId xmlns:a16="http://schemas.microsoft.com/office/drawing/2014/main" id="{DA84677E-BAA2-4257-B734-698B20D16736}"/>
              </a:ext>
            </a:extLst>
          </p:cNvPr>
          <p:cNvGrpSpPr/>
          <p:nvPr/>
        </p:nvGrpSpPr>
        <p:grpSpPr>
          <a:xfrm>
            <a:off x="2282964" y="2232351"/>
            <a:ext cx="2069827" cy="1263833"/>
            <a:chOff x="968796" y="4289425"/>
            <a:chExt cx="2069827" cy="1263833"/>
          </a:xfrm>
        </p:grpSpPr>
        <p:sp>
          <p:nvSpPr>
            <p:cNvPr id="18" name="矩形 17">
              <a:extLst>
                <a:ext uri="{FF2B5EF4-FFF2-40B4-BE49-F238E27FC236}">
                  <a16:creationId xmlns:a16="http://schemas.microsoft.com/office/drawing/2014/main" id="{1C2B2CD5-7DF9-4EF2-925F-B04AE6688C54}"/>
                </a:ext>
              </a:extLst>
            </p:cNvPr>
            <p:cNvSpPr/>
            <p:nvPr/>
          </p:nvSpPr>
          <p:spPr>
            <a:xfrm>
              <a:off x="968796" y="4289425"/>
              <a:ext cx="2055371" cy="369332"/>
            </a:xfrm>
            <a:prstGeom prst="rect">
              <a:avLst/>
            </a:prstGeom>
          </p:spPr>
          <p:txBody>
            <a:bodyPr wrap="none">
              <a:spAutoFit/>
            </a:bodyPr>
            <a:lstStyle/>
            <a:p>
              <a:pPr algn="r"/>
              <a:r>
                <a:rPr lang="en-US" altLang="zh-CN" dirty="0">
                  <a:solidFill>
                    <a:schemeClr val="bg1"/>
                  </a:solidFill>
                  <a:latin typeface="微软雅黑" panose="020B0503020204020204" pitchFamily="34" charset="-122"/>
                  <a:ea typeface="微软雅黑" panose="020B0503020204020204" pitchFamily="34" charset="-122"/>
                </a:rPr>
                <a:t>CLICK ADD TITLE</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481602CB-7EE8-4456-B65B-016910DE7486}"/>
                </a:ext>
              </a:extLst>
            </p:cNvPr>
            <p:cNvSpPr/>
            <p:nvPr/>
          </p:nvSpPr>
          <p:spPr>
            <a:xfrm>
              <a:off x="1135479" y="4620695"/>
              <a:ext cx="1903144" cy="932563"/>
            </a:xfrm>
            <a:prstGeom prst="rect">
              <a:avLst/>
            </a:prstGeom>
          </p:spPr>
          <p:txBody>
            <a:bodyPr wrap="square">
              <a:spAutoFit/>
            </a:bodyPr>
            <a:lstStyle/>
            <a:p>
              <a:pPr algn="ctr">
                <a:lnSpc>
                  <a:spcPct val="130000"/>
                </a:lnSpc>
              </a:pPr>
              <a:r>
                <a:rPr lang="zh-CN" altLang="en-US" sz="1050" dirty="0">
                  <a:solidFill>
                    <a:schemeClr val="bg1"/>
                  </a:solidFill>
                  <a:latin typeface="微软雅黑" panose="020B0503020204020204" pitchFamily="34" charset="-122"/>
                  <a:ea typeface="微软雅黑" panose="020B0503020204020204" pitchFamily="34" charset="-122"/>
                </a:rPr>
                <a:t>Hunan magic rain Advertising CoLtd.professional professional team</a:t>
              </a:r>
            </a:p>
          </p:txBody>
        </p:sp>
      </p:grpSp>
      <p:grpSp>
        <p:nvGrpSpPr>
          <p:cNvPr id="20" name="组合 19">
            <a:extLst>
              <a:ext uri="{FF2B5EF4-FFF2-40B4-BE49-F238E27FC236}">
                <a16:creationId xmlns:a16="http://schemas.microsoft.com/office/drawing/2014/main" id="{2D1E96AA-EA68-4FDB-9AF1-C78105882F32}"/>
              </a:ext>
            </a:extLst>
          </p:cNvPr>
          <p:cNvGrpSpPr/>
          <p:nvPr/>
        </p:nvGrpSpPr>
        <p:grpSpPr>
          <a:xfrm>
            <a:off x="3690282" y="4383088"/>
            <a:ext cx="2069827" cy="1263833"/>
            <a:chOff x="968796" y="4289425"/>
            <a:chExt cx="2069827" cy="1263833"/>
          </a:xfrm>
        </p:grpSpPr>
        <p:sp>
          <p:nvSpPr>
            <p:cNvPr id="21" name="矩形 20">
              <a:extLst>
                <a:ext uri="{FF2B5EF4-FFF2-40B4-BE49-F238E27FC236}">
                  <a16:creationId xmlns:a16="http://schemas.microsoft.com/office/drawing/2014/main" id="{82FCD093-F7EB-4829-8B22-939D7C2C7A77}"/>
                </a:ext>
              </a:extLst>
            </p:cNvPr>
            <p:cNvSpPr/>
            <p:nvPr/>
          </p:nvSpPr>
          <p:spPr>
            <a:xfrm>
              <a:off x="968796" y="4289425"/>
              <a:ext cx="2055371" cy="369332"/>
            </a:xfrm>
            <a:prstGeom prst="rect">
              <a:avLst/>
            </a:prstGeom>
          </p:spPr>
          <p:txBody>
            <a:bodyPr wrap="none">
              <a:spAutoFit/>
            </a:bodyPr>
            <a:lstStyle/>
            <a:p>
              <a:pPr algn="r"/>
              <a:r>
                <a:rPr lang="en-US" altLang="zh-CN" dirty="0">
                  <a:solidFill>
                    <a:schemeClr val="bg1"/>
                  </a:solidFill>
                  <a:latin typeface="微软雅黑" panose="020B0503020204020204" pitchFamily="34" charset="-122"/>
                  <a:ea typeface="微软雅黑" panose="020B0503020204020204" pitchFamily="34" charset="-122"/>
                </a:rPr>
                <a:t>CLICK ADD TITLE</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88A73FD1-6C33-4A9A-BCBD-A868659D79DC}"/>
                </a:ext>
              </a:extLst>
            </p:cNvPr>
            <p:cNvSpPr/>
            <p:nvPr/>
          </p:nvSpPr>
          <p:spPr>
            <a:xfrm>
              <a:off x="1135479" y="4620695"/>
              <a:ext cx="1903144" cy="932563"/>
            </a:xfrm>
            <a:prstGeom prst="rect">
              <a:avLst/>
            </a:prstGeom>
          </p:spPr>
          <p:txBody>
            <a:bodyPr wrap="square">
              <a:spAutoFit/>
            </a:bodyPr>
            <a:lstStyle/>
            <a:p>
              <a:pPr algn="ctr">
                <a:lnSpc>
                  <a:spcPct val="130000"/>
                </a:lnSpc>
              </a:pPr>
              <a:r>
                <a:rPr lang="zh-CN" altLang="en-US" sz="1050" dirty="0">
                  <a:solidFill>
                    <a:schemeClr val="bg1"/>
                  </a:solidFill>
                  <a:latin typeface="微软雅黑" panose="020B0503020204020204" pitchFamily="34" charset="-122"/>
                  <a:ea typeface="微软雅黑" panose="020B0503020204020204" pitchFamily="34" charset="-122"/>
                </a:rPr>
                <a:t>Hunan magic rain Advertising CoLtd.professional professional team</a:t>
              </a:r>
            </a:p>
          </p:txBody>
        </p:sp>
      </p:grpSp>
      <p:grpSp>
        <p:nvGrpSpPr>
          <p:cNvPr id="23" name="组合 22">
            <a:extLst>
              <a:ext uri="{FF2B5EF4-FFF2-40B4-BE49-F238E27FC236}">
                <a16:creationId xmlns:a16="http://schemas.microsoft.com/office/drawing/2014/main" id="{200711A9-919D-4A46-9DD7-C95780B4FC44}"/>
              </a:ext>
            </a:extLst>
          </p:cNvPr>
          <p:cNvGrpSpPr/>
          <p:nvPr/>
        </p:nvGrpSpPr>
        <p:grpSpPr>
          <a:xfrm>
            <a:off x="5091251" y="2232351"/>
            <a:ext cx="2069827" cy="1263833"/>
            <a:chOff x="968796" y="4289425"/>
            <a:chExt cx="2069827" cy="1263833"/>
          </a:xfrm>
        </p:grpSpPr>
        <p:sp>
          <p:nvSpPr>
            <p:cNvPr id="24" name="矩形 23">
              <a:extLst>
                <a:ext uri="{FF2B5EF4-FFF2-40B4-BE49-F238E27FC236}">
                  <a16:creationId xmlns:a16="http://schemas.microsoft.com/office/drawing/2014/main" id="{463D578C-7B39-44D7-8D0B-F14F90508A1B}"/>
                </a:ext>
              </a:extLst>
            </p:cNvPr>
            <p:cNvSpPr/>
            <p:nvPr/>
          </p:nvSpPr>
          <p:spPr>
            <a:xfrm>
              <a:off x="968796" y="4289425"/>
              <a:ext cx="2055371" cy="369332"/>
            </a:xfrm>
            <a:prstGeom prst="rect">
              <a:avLst/>
            </a:prstGeom>
          </p:spPr>
          <p:txBody>
            <a:bodyPr wrap="none">
              <a:spAutoFit/>
            </a:bodyPr>
            <a:lstStyle/>
            <a:p>
              <a:pPr algn="r"/>
              <a:r>
                <a:rPr lang="en-US" altLang="zh-CN" dirty="0">
                  <a:solidFill>
                    <a:schemeClr val="bg1"/>
                  </a:solidFill>
                  <a:latin typeface="微软雅黑" panose="020B0503020204020204" pitchFamily="34" charset="-122"/>
                  <a:ea typeface="微软雅黑" panose="020B0503020204020204" pitchFamily="34" charset="-122"/>
                </a:rPr>
                <a:t>CLICK ADD TITLE</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6BA95971-8ABF-41A0-8273-BBCE22C8D6C0}"/>
                </a:ext>
              </a:extLst>
            </p:cNvPr>
            <p:cNvSpPr/>
            <p:nvPr/>
          </p:nvSpPr>
          <p:spPr>
            <a:xfrm>
              <a:off x="1135479" y="4620695"/>
              <a:ext cx="1903144" cy="932563"/>
            </a:xfrm>
            <a:prstGeom prst="rect">
              <a:avLst/>
            </a:prstGeom>
          </p:spPr>
          <p:txBody>
            <a:bodyPr wrap="square">
              <a:spAutoFit/>
            </a:bodyPr>
            <a:lstStyle/>
            <a:p>
              <a:pPr algn="ctr">
                <a:lnSpc>
                  <a:spcPct val="130000"/>
                </a:lnSpc>
              </a:pPr>
              <a:r>
                <a:rPr lang="zh-CN" altLang="en-US" sz="1050" dirty="0">
                  <a:solidFill>
                    <a:schemeClr val="bg1"/>
                  </a:solidFill>
                  <a:latin typeface="微软雅黑" panose="020B0503020204020204" pitchFamily="34" charset="-122"/>
                  <a:ea typeface="微软雅黑" panose="020B0503020204020204" pitchFamily="34" charset="-122"/>
                </a:rPr>
                <a:t>Hunan magic rain Advertising CoLtd.professional professional team</a:t>
              </a:r>
            </a:p>
          </p:txBody>
        </p:sp>
      </p:grpSp>
      <p:grpSp>
        <p:nvGrpSpPr>
          <p:cNvPr id="26" name="组合 25">
            <a:extLst>
              <a:ext uri="{FF2B5EF4-FFF2-40B4-BE49-F238E27FC236}">
                <a16:creationId xmlns:a16="http://schemas.microsoft.com/office/drawing/2014/main" id="{C12DCB1F-F853-411D-893B-7852ADDC21AA}"/>
              </a:ext>
            </a:extLst>
          </p:cNvPr>
          <p:cNvGrpSpPr/>
          <p:nvPr/>
        </p:nvGrpSpPr>
        <p:grpSpPr>
          <a:xfrm>
            <a:off x="6456501" y="4422775"/>
            <a:ext cx="2069827" cy="1263833"/>
            <a:chOff x="968796" y="4289425"/>
            <a:chExt cx="2069827" cy="1263833"/>
          </a:xfrm>
        </p:grpSpPr>
        <p:sp>
          <p:nvSpPr>
            <p:cNvPr id="27" name="矩形 26">
              <a:extLst>
                <a:ext uri="{FF2B5EF4-FFF2-40B4-BE49-F238E27FC236}">
                  <a16:creationId xmlns:a16="http://schemas.microsoft.com/office/drawing/2014/main" id="{67F9DE77-177F-4071-92DC-2D586DCBD7A7}"/>
                </a:ext>
              </a:extLst>
            </p:cNvPr>
            <p:cNvSpPr/>
            <p:nvPr/>
          </p:nvSpPr>
          <p:spPr>
            <a:xfrm>
              <a:off x="968796" y="4289425"/>
              <a:ext cx="2055371" cy="369332"/>
            </a:xfrm>
            <a:prstGeom prst="rect">
              <a:avLst/>
            </a:prstGeom>
          </p:spPr>
          <p:txBody>
            <a:bodyPr wrap="none">
              <a:spAutoFit/>
            </a:bodyPr>
            <a:lstStyle/>
            <a:p>
              <a:pPr algn="r"/>
              <a:r>
                <a:rPr lang="en-US" altLang="zh-CN" dirty="0">
                  <a:solidFill>
                    <a:schemeClr val="bg1"/>
                  </a:solidFill>
                  <a:latin typeface="微软雅黑" panose="020B0503020204020204" pitchFamily="34" charset="-122"/>
                  <a:ea typeface="微软雅黑" panose="020B0503020204020204" pitchFamily="34" charset="-122"/>
                </a:rPr>
                <a:t>CLICK ADD TITLE</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40460A49-B84A-4621-90B2-CBC84644EC6D}"/>
                </a:ext>
              </a:extLst>
            </p:cNvPr>
            <p:cNvSpPr/>
            <p:nvPr/>
          </p:nvSpPr>
          <p:spPr>
            <a:xfrm>
              <a:off x="1135479" y="4620695"/>
              <a:ext cx="1903144" cy="932563"/>
            </a:xfrm>
            <a:prstGeom prst="rect">
              <a:avLst/>
            </a:prstGeom>
          </p:spPr>
          <p:txBody>
            <a:bodyPr wrap="square">
              <a:spAutoFit/>
            </a:bodyPr>
            <a:lstStyle/>
            <a:p>
              <a:pPr algn="ctr">
                <a:lnSpc>
                  <a:spcPct val="130000"/>
                </a:lnSpc>
              </a:pPr>
              <a:r>
                <a:rPr lang="zh-CN" altLang="en-US" sz="1050" dirty="0">
                  <a:solidFill>
                    <a:schemeClr val="bg1"/>
                  </a:solidFill>
                  <a:latin typeface="微软雅黑" panose="020B0503020204020204" pitchFamily="34" charset="-122"/>
                  <a:ea typeface="微软雅黑" panose="020B0503020204020204" pitchFamily="34" charset="-122"/>
                </a:rPr>
                <a:t>Hunan magic rain Advertising CoLtd.professional professional team</a:t>
              </a:r>
            </a:p>
          </p:txBody>
        </p:sp>
      </p:grpSp>
      <p:grpSp>
        <p:nvGrpSpPr>
          <p:cNvPr id="29" name="组合 28">
            <a:extLst>
              <a:ext uri="{FF2B5EF4-FFF2-40B4-BE49-F238E27FC236}">
                <a16:creationId xmlns:a16="http://schemas.microsoft.com/office/drawing/2014/main" id="{D5D5C7D7-D258-42ED-B8B8-01D2E6F5B99F}"/>
              </a:ext>
            </a:extLst>
          </p:cNvPr>
          <p:cNvGrpSpPr/>
          <p:nvPr/>
        </p:nvGrpSpPr>
        <p:grpSpPr>
          <a:xfrm>
            <a:off x="7807464" y="2232351"/>
            <a:ext cx="2069827" cy="1263833"/>
            <a:chOff x="968796" y="4289425"/>
            <a:chExt cx="2069827" cy="1263833"/>
          </a:xfrm>
        </p:grpSpPr>
        <p:sp>
          <p:nvSpPr>
            <p:cNvPr id="30" name="矩形 29">
              <a:extLst>
                <a:ext uri="{FF2B5EF4-FFF2-40B4-BE49-F238E27FC236}">
                  <a16:creationId xmlns:a16="http://schemas.microsoft.com/office/drawing/2014/main" id="{A79784E0-B311-489A-AB62-2F64CD804E8F}"/>
                </a:ext>
              </a:extLst>
            </p:cNvPr>
            <p:cNvSpPr/>
            <p:nvPr/>
          </p:nvSpPr>
          <p:spPr>
            <a:xfrm>
              <a:off x="968796" y="4289425"/>
              <a:ext cx="2055371" cy="369332"/>
            </a:xfrm>
            <a:prstGeom prst="rect">
              <a:avLst/>
            </a:prstGeom>
          </p:spPr>
          <p:txBody>
            <a:bodyPr wrap="none">
              <a:spAutoFit/>
            </a:bodyPr>
            <a:lstStyle/>
            <a:p>
              <a:pPr algn="r"/>
              <a:r>
                <a:rPr lang="en-US" altLang="zh-CN" dirty="0">
                  <a:solidFill>
                    <a:schemeClr val="bg1"/>
                  </a:solidFill>
                  <a:latin typeface="微软雅黑" panose="020B0503020204020204" pitchFamily="34" charset="-122"/>
                  <a:ea typeface="微软雅黑" panose="020B0503020204020204" pitchFamily="34" charset="-122"/>
                </a:rPr>
                <a:t>CLICK ADD TITLE</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9A7900C5-C6A4-4CA7-B62B-F6D1E9A907DC}"/>
                </a:ext>
              </a:extLst>
            </p:cNvPr>
            <p:cNvSpPr/>
            <p:nvPr/>
          </p:nvSpPr>
          <p:spPr>
            <a:xfrm>
              <a:off x="1135479" y="4620695"/>
              <a:ext cx="1903144" cy="932563"/>
            </a:xfrm>
            <a:prstGeom prst="rect">
              <a:avLst/>
            </a:prstGeom>
          </p:spPr>
          <p:txBody>
            <a:bodyPr wrap="square">
              <a:spAutoFit/>
            </a:bodyPr>
            <a:lstStyle/>
            <a:p>
              <a:pPr algn="ctr">
                <a:lnSpc>
                  <a:spcPct val="130000"/>
                </a:lnSpc>
              </a:pPr>
              <a:r>
                <a:rPr lang="zh-CN" altLang="en-US" sz="1050" dirty="0">
                  <a:solidFill>
                    <a:schemeClr val="bg1"/>
                  </a:solidFill>
                  <a:latin typeface="微软雅黑" panose="020B0503020204020204" pitchFamily="34" charset="-122"/>
                  <a:ea typeface="微软雅黑" panose="020B0503020204020204" pitchFamily="34" charset="-122"/>
                </a:rPr>
                <a:t>Hunan magic rain Advertising CoLtd.professional professional team</a:t>
              </a:r>
            </a:p>
          </p:txBody>
        </p:sp>
      </p:grpSp>
      <p:grpSp>
        <p:nvGrpSpPr>
          <p:cNvPr id="32" name="组合 31">
            <a:extLst>
              <a:ext uri="{FF2B5EF4-FFF2-40B4-BE49-F238E27FC236}">
                <a16:creationId xmlns:a16="http://schemas.microsoft.com/office/drawing/2014/main" id="{70359703-9936-4227-AEB0-A16D8BAE6AE1}"/>
              </a:ext>
            </a:extLst>
          </p:cNvPr>
          <p:cNvGrpSpPr/>
          <p:nvPr/>
        </p:nvGrpSpPr>
        <p:grpSpPr>
          <a:xfrm>
            <a:off x="9198114" y="4422775"/>
            <a:ext cx="2069827" cy="1263833"/>
            <a:chOff x="968796" y="4289425"/>
            <a:chExt cx="2069827" cy="1263833"/>
          </a:xfrm>
        </p:grpSpPr>
        <p:sp>
          <p:nvSpPr>
            <p:cNvPr id="33" name="矩形 32">
              <a:extLst>
                <a:ext uri="{FF2B5EF4-FFF2-40B4-BE49-F238E27FC236}">
                  <a16:creationId xmlns:a16="http://schemas.microsoft.com/office/drawing/2014/main" id="{74640044-113A-4BD9-A1C0-318A5DC15CB1}"/>
                </a:ext>
              </a:extLst>
            </p:cNvPr>
            <p:cNvSpPr/>
            <p:nvPr/>
          </p:nvSpPr>
          <p:spPr>
            <a:xfrm>
              <a:off x="968796" y="4289425"/>
              <a:ext cx="2055371" cy="369332"/>
            </a:xfrm>
            <a:prstGeom prst="rect">
              <a:avLst/>
            </a:prstGeom>
          </p:spPr>
          <p:txBody>
            <a:bodyPr wrap="none">
              <a:spAutoFit/>
            </a:bodyPr>
            <a:lstStyle/>
            <a:p>
              <a:pPr algn="r"/>
              <a:r>
                <a:rPr lang="en-US" altLang="zh-CN" dirty="0">
                  <a:solidFill>
                    <a:schemeClr val="bg1"/>
                  </a:solidFill>
                  <a:latin typeface="微软雅黑" panose="020B0503020204020204" pitchFamily="34" charset="-122"/>
                  <a:ea typeface="微软雅黑" panose="020B0503020204020204" pitchFamily="34" charset="-122"/>
                </a:rPr>
                <a:t>CLICK ADD TITLE</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ED17EFE4-4E80-4C31-BF64-BF5261F89D5C}"/>
                </a:ext>
              </a:extLst>
            </p:cNvPr>
            <p:cNvSpPr/>
            <p:nvPr/>
          </p:nvSpPr>
          <p:spPr>
            <a:xfrm>
              <a:off x="1135479" y="4620695"/>
              <a:ext cx="1903144" cy="932563"/>
            </a:xfrm>
            <a:prstGeom prst="rect">
              <a:avLst/>
            </a:prstGeom>
          </p:spPr>
          <p:txBody>
            <a:bodyPr wrap="square">
              <a:spAutoFit/>
            </a:bodyPr>
            <a:lstStyle/>
            <a:p>
              <a:pPr algn="ctr">
                <a:lnSpc>
                  <a:spcPct val="130000"/>
                </a:lnSpc>
              </a:pPr>
              <a:r>
                <a:rPr lang="zh-CN" altLang="en-US" sz="1050" dirty="0">
                  <a:solidFill>
                    <a:schemeClr val="bg1"/>
                  </a:solidFill>
                  <a:latin typeface="微软雅黑" panose="020B0503020204020204" pitchFamily="34" charset="-122"/>
                  <a:ea typeface="微软雅黑" panose="020B0503020204020204" pitchFamily="34" charset="-122"/>
                </a:rPr>
                <a:t>Hunan magic rain Advertising CoLtd.professional professional team</a:t>
              </a:r>
            </a:p>
          </p:txBody>
        </p:sp>
      </p:grpSp>
      <p:grpSp>
        <p:nvGrpSpPr>
          <p:cNvPr id="35" name="组合 34">
            <a:extLst>
              <a:ext uri="{FF2B5EF4-FFF2-40B4-BE49-F238E27FC236}">
                <a16:creationId xmlns:a16="http://schemas.microsoft.com/office/drawing/2014/main" id="{AD019ACB-74BA-4641-9582-6A6A93891090}"/>
              </a:ext>
            </a:extLst>
          </p:cNvPr>
          <p:cNvGrpSpPr/>
          <p:nvPr/>
        </p:nvGrpSpPr>
        <p:grpSpPr>
          <a:xfrm>
            <a:off x="7286625" y="3570288"/>
            <a:ext cx="576263" cy="581025"/>
            <a:chOff x="7286625" y="3570288"/>
            <a:chExt cx="576263" cy="581025"/>
          </a:xfrm>
          <a:solidFill>
            <a:schemeClr val="bg1"/>
          </a:solidFill>
        </p:grpSpPr>
        <p:sp>
          <p:nvSpPr>
            <p:cNvPr id="36" name="Freeform 44">
              <a:extLst>
                <a:ext uri="{FF2B5EF4-FFF2-40B4-BE49-F238E27FC236}">
                  <a16:creationId xmlns:a16="http://schemas.microsoft.com/office/drawing/2014/main" id="{7A52CB60-C7E0-40E6-A6F4-4B1D4F9C7A61}"/>
                </a:ext>
              </a:extLst>
            </p:cNvPr>
            <p:cNvSpPr>
              <a:spLocks/>
            </p:cNvSpPr>
            <p:nvPr/>
          </p:nvSpPr>
          <p:spPr bwMode="auto">
            <a:xfrm>
              <a:off x="7286625" y="3570288"/>
              <a:ext cx="576263" cy="581025"/>
            </a:xfrm>
            <a:custGeom>
              <a:avLst/>
              <a:gdLst>
                <a:gd name="T0" fmla="*/ 191 w 193"/>
                <a:gd name="T1" fmla="*/ 77 h 193"/>
                <a:gd name="T2" fmla="*/ 97 w 193"/>
                <a:gd name="T3" fmla="*/ 0 h 193"/>
                <a:gd name="T4" fmla="*/ 2 w 193"/>
                <a:gd name="T5" fmla="*/ 77 h 193"/>
                <a:gd name="T6" fmla="*/ 0 w 193"/>
                <a:gd name="T7" fmla="*/ 96 h 193"/>
                <a:gd name="T8" fmla="*/ 2 w 193"/>
                <a:gd name="T9" fmla="*/ 112 h 193"/>
                <a:gd name="T10" fmla="*/ 97 w 193"/>
                <a:gd name="T11" fmla="*/ 193 h 193"/>
                <a:gd name="T12" fmla="*/ 191 w 193"/>
                <a:gd name="T13" fmla="*/ 112 h 193"/>
                <a:gd name="T14" fmla="*/ 193 w 193"/>
                <a:gd name="T15" fmla="*/ 96 h 193"/>
                <a:gd name="T16" fmla="*/ 191 w 193"/>
                <a:gd name="T17" fmla="*/ 7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91" y="77"/>
                  </a:moveTo>
                  <a:cubicBezTo>
                    <a:pt x="182" y="33"/>
                    <a:pt x="143" y="0"/>
                    <a:pt x="97" y="0"/>
                  </a:cubicBezTo>
                  <a:cubicBezTo>
                    <a:pt x="50" y="0"/>
                    <a:pt x="11" y="33"/>
                    <a:pt x="2" y="77"/>
                  </a:cubicBezTo>
                  <a:cubicBezTo>
                    <a:pt x="1" y="84"/>
                    <a:pt x="0" y="90"/>
                    <a:pt x="0" y="96"/>
                  </a:cubicBezTo>
                  <a:cubicBezTo>
                    <a:pt x="0" y="102"/>
                    <a:pt x="1" y="107"/>
                    <a:pt x="2" y="112"/>
                  </a:cubicBezTo>
                  <a:cubicBezTo>
                    <a:pt x="9" y="158"/>
                    <a:pt x="49" y="193"/>
                    <a:pt x="97" y="193"/>
                  </a:cubicBezTo>
                  <a:cubicBezTo>
                    <a:pt x="144" y="193"/>
                    <a:pt x="184" y="158"/>
                    <a:pt x="191" y="112"/>
                  </a:cubicBezTo>
                  <a:cubicBezTo>
                    <a:pt x="192" y="107"/>
                    <a:pt x="193" y="102"/>
                    <a:pt x="193" y="96"/>
                  </a:cubicBezTo>
                  <a:cubicBezTo>
                    <a:pt x="193" y="90"/>
                    <a:pt x="192" y="84"/>
                    <a:pt x="191" y="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7" name="Freeform 172">
              <a:extLst>
                <a:ext uri="{FF2B5EF4-FFF2-40B4-BE49-F238E27FC236}">
                  <a16:creationId xmlns:a16="http://schemas.microsoft.com/office/drawing/2014/main" id="{2DEB79EC-A6AD-4348-8E23-17593BC2F16D}"/>
                </a:ext>
              </a:extLst>
            </p:cNvPr>
            <p:cNvSpPr>
              <a:spLocks noChangeAspect="1" noEditPoints="1"/>
            </p:cNvSpPr>
            <p:nvPr/>
          </p:nvSpPr>
          <p:spPr bwMode="auto">
            <a:xfrm>
              <a:off x="7476256" y="3756143"/>
              <a:ext cx="197001" cy="209314"/>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grpFill/>
            <a:ln>
              <a:noFill/>
            </a:ln>
            <a:effectLs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38" name="组合 37">
            <a:extLst>
              <a:ext uri="{FF2B5EF4-FFF2-40B4-BE49-F238E27FC236}">
                <a16:creationId xmlns:a16="http://schemas.microsoft.com/office/drawing/2014/main" id="{E01139B4-F9C8-4BAD-ADE6-14B9B9FE9765}"/>
              </a:ext>
            </a:extLst>
          </p:cNvPr>
          <p:cNvGrpSpPr/>
          <p:nvPr/>
        </p:nvGrpSpPr>
        <p:grpSpPr>
          <a:xfrm>
            <a:off x="9958388" y="3467100"/>
            <a:ext cx="715963" cy="723900"/>
            <a:chOff x="9958388" y="3467100"/>
            <a:chExt cx="715963" cy="723900"/>
          </a:xfrm>
          <a:solidFill>
            <a:schemeClr val="bg1"/>
          </a:solidFill>
        </p:grpSpPr>
        <p:sp>
          <p:nvSpPr>
            <p:cNvPr id="39" name="Freeform 41">
              <a:extLst>
                <a:ext uri="{FF2B5EF4-FFF2-40B4-BE49-F238E27FC236}">
                  <a16:creationId xmlns:a16="http://schemas.microsoft.com/office/drawing/2014/main" id="{30625D87-B289-43FC-B903-F70A11924009}"/>
                </a:ext>
              </a:extLst>
            </p:cNvPr>
            <p:cNvSpPr>
              <a:spLocks/>
            </p:cNvSpPr>
            <p:nvPr/>
          </p:nvSpPr>
          <p:spPr bwMode="auto">
            <a:xfrm>
              <a:off x="9958388" y="3467100"/>
              <a:ext cx="715963" cy="723900"/>
            </a:xfrm>
            <a:custGeom>
              <a:avLst/>
              <a:gdLst>
                <a:gd name="T0" fmla="*/ 120 w 240"/>
                <a:gd name="T1" fmla="*/ 0 h 240"/>
                <a:gd name="T2" fmla="*/ 0 w 240"/>
                <a:gd name="T3" fmla="*/ 111 h 240"/>
                <a:gd name="T4" fmla="*/ 0 w 240"/>
                <a:gd name="T5" fmla="*/ 120 h 240"/>
                <a:gd name="T6" fmla="*/ 3 w 240"/>
                <a:gd name="T7" fmla="*/ 146 h 240"/>
                <a:gd name="T8" fmla="*/ 120 w 240"/>
                <a:gd name="T9" fmla="*/ 240 h 240"/>
                <a:gd name="T10" fmla="*/ 240 w 240"/>
                <a:gd name="T11" fmla="*/ 120 h 240"/>
                <a:gd name="T12" fmla="*/ 120 w 240"/>
                <a:gd name="T13" fmla="*/ 0 h 240"/>
              </a:gdLst>
              <a:ahLst/>
              <a:cxnLst>
                <a:cxn ang="0">
                  <a:pos x="T0" y="T1"/>
                </a:cxn>
                <a:cxn ang="0">
                  <a:pos x="T2" y="T3"/>
                </a:cxn>
                <a:cxn ang="0">
                  <a:pos x="T4" y="T5"/>
                </a:cxn>
                <a:cxn ang="0">
                  <a:pos x="T6" y="T7"/>
                </a:cxn>
                <a:cxn ang="0">
                  <a:pos x="T8" y="T9"/>
                </a:cxn>
                <a:cxn ang="0">
                  <a:pos x="T10" y="T11"/>
                </a:cxn>
                <a:cxn ang="0">
                  <a:pos x="T12" y="T13"/>
                </a:cxn>
              </a:cxnLst>
              <a:rect l="0" t="0" r="r" b="b"/>
              <a:pathLst>
                <a:path w="240" h="240">
                  <a:moveTo>
                    <a:pt x="120" y="0"/>
                  </a:moveTo>
                  <a:cubicBezTo>
                    <a:pt x="57" y="0"/>
                    <a:pt x="5" y="49"/>
                    <a:pt x="0" y="111"/>
                  </a:cubicBezTo>
                  <a:cubicBezTo>
                    <a:pt x="0" y="114"/>
                    <a:pt x="0" y="117"/>
                    <a:pt x="0" y="120"/>
                  </a:cubicBezTo>
                  <a:cubicBezTo>
                    <a:pt x="0" y="129"/>
                    <a:pt x="1" y="138"/>
                    <a:pt x="3" y="146"/>
                  </a:cubicBezTo>
                  <a:cubicBezTo>
                    <a:pt x="15" y="200"/>
                    <a:pt x="63" y="240"/>
                    <a:pt x="120" y="240"/>
                  </a:cubicBezTo>
                  <a:cubicBezTo>
                    <a:pt x="186" y="240"/>
                    <a:pt x="240" y="186"/>
                    <a:pt x="240" y="120"/>
                  </a:cubicBezTo>
                  <a:cubicBezTo>
                    <a:pt x="240" y="54"/>
                    <a:pt x="186" y="0"/>
                    <a:pt x="1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0" name="Freeform 119">
              <a:extLst>
                <a:ext uri="{FF2B5EF4-FFF2-40B4-BE49-F238E27FC236}">
                  <a16:creationId xmlns:a16="http://schemas.microsoft.com/office/drawing/2014/main" id="{9FA44F4E-C26A-4912-913D-138C4F1D113B}"/>
                </a:ext>
              </a:extLst>
            </p:cNvPr>
            <p:cNvSpPr>
              <a:spLocks noChangeAspect="1" noEditPoints="1"/>
            </p:cNvSpPr>
            <p:nvPr/>
          </p:nvSpPr>
          <p:spPr bwMode="auto">
            <a:xfrm>
              <a:off x="10217869" y="3759698"/>
              <a:ext cx="197001" cy="138705"/>
            </a:xfrm>
            <a:custGeom>
              <a:avLst/>
              <a:gdLst>
                <a:gd name="T0" fmla="*/ 65 w 91"/>
                <a:gd name="T1" fmla="*/ 9 h 64"/>
                <a:gd name="T2" fmla="*/ 34 w 91"/>
                <a:gd name="T3" fmla="*/ 9 h 64"/>
                <a:gd name="T4" fmla="*/ 27 w 91"/>
                <a:gd name="T5" fmla="*/ 0 h 64"/>
                <a:gd name="T6" fmla="*/ 5 w 91"/>
                <a:gd name="T7" fmla="*/ 0 h 64"/>
                <a:gd name="T8" fmla="*/ 0 w 91"/>
                <a:gd name="T9" fmla="*/ 4 h 64"/>
                <a:gd name="T10" fmla="*/ 0 w 91"/>
                <a:gd name="T11" fmla="*/ 50 h 64"/>
                <a:gd name="T12" fmla="*/ 4 w 91"/>
                <a:gd name="T13" fmla="*/ 54 h 64"/>
                <a:gd name="T14" fmla="*/ 14 w 91"/>
                <a:gd name="T15" fmla="*/ 25 h 64"/>
                <a:gd name="T16" fmla="*/ 20 w 91"/>
                <a:gd name="T17" fmla="*/ 18 h 64"/>
                <a:gd name="T18" fmla="*/ 29 w 91"/>
                <a:gd name="T19" fmla="*/ 14 h 64"/>
                <a:gd name="T20" fmla="*/ 60 w 91"/>
                <a:gd name="T21" fmla="*/ 14 h 64"/>
                <a:gd name="T22" fmla="*/ 65 w 91"/>
                <a:gd name="T23" fmla="*/ 9 h 64"/>
                <a:gd name="T24" fmla="*/ 72 w 91"/>
                <a:gd name="T25" fmla="*/ 15 h 64"/>
                <a:gd name="T26" fmla="*/ 66 w 91"/>
                <a:gd name="T27" fmla="*/ 15 h 64"/>
                <a:gd name="T28" fmla="*/ 79 w 91"/>
                <a:gd name="T29" fmla="*/ 1 h 64"/>
                <a:gd name="T30" fmla="*/ 90 w 91"/>
                <a:gd name="T31" fmla="*/ 15 h 64"/>
                <a:gd name="T32" fmla="*/ 85 w 91"/>
                <a:gd name="T33" fmla="*/ 15 h 64"/>
                <a:gd name="T34" fmla="*/ 59 w 91"/>
                <a:gd name="T35" fmla="*/ 36 h 64"/>
                <a:gd name="T36" fmla="*/ 59 w 91"/>
                <a:gd name="T37" fmla="*/ 33 h 64"/>
                <a:gd name="T38" fmla="*/ 72 w 91"/>
                <a:gd name="T39" fmla="*/ 15 h 64"/>
                <a:gd name="T40" fmla="*/ 79 w 91"/>
                <a:gd name="T41" fmla="*/ 64 h 64"/>
                <a:gd name="T42" fmla="*/ 11 w 91"/>
                <a:gd name="T43" fmla="*/ 64 h 64"/>
                <a:gd name="T44" fmla="*/ 22 w 91"/>
                <a:gd name="T45" fmla="*/ 31 h 64"/>
                <a:gd name="T46" fmla="*/ 26 w 91"/>
                <a:gd name="T47" fmla="*/ 26 h 64"/>
                <a:gd name="T48" fmla="*/ 33 w 91"/>
                <a:gd name="T49" fmla="*/ 23 h 64"/>
                <a:gd name="T50" fmla="*/ 63 w 91"/>
                <a:gd name="T51" fmla="*/ 23 h 64"/>
                <a:gd name="T52" fmla="*/ 57 w 91"/>
                <a:gd name="T53" fmla="*/ 28 h 64"/>
                <a:gd name="T54" fmla="*/ 54 w 91"/>
                <a:gd name="T55" fmla="*/ 30 h 64"/>
                <a:gd name="T56" fmla="*/ 54 w 91"/>
                <a:gd name="T57" fmla="*/ 41 h 64"/>
                <a:gd name="T58" fmla="*/ 59 w 91"/>
                <a:gd name="T59" fmla="*/ 41 h 64"/>
                <a:gd name="T60" fmla="*/ 87 w 91"/>
                <a:gd name="T61" fmla="*/ 23 h 64"/>
                <a:gd name="T62" fmla="*/ 89 w 91"/>
                <a:gd name="T63" fmla="*/ 24 h 64"/>
                <a:gd name="T64" fmla="*/ 91 w 91"/>
                <a:gd name="T65" fmla="*/ 25 h 64"/>
                <a:gd name="T66" fmla="*/ 91 w 91"/>
                <a:gd name="T67" fmla="*/ 28 h 64"/>
                <a:gd name="T68" fmla="*/ 91 w 91"/>
                <a:gd name="T69" fmla="*/ 30 h 64"/>
                <a:gd name="T70" fmla="*/ 79 w 91"/>
                <a:gd name="T7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64">
                  <a:moveTo>
                    <a:pt x="65" y="9"/>
                  </a:moveTo>
                  <a:cubicBezTo>
                    <a:pt x="34" y="9"/>
                    <a:pt x="34" y="9"/>
                    <a:pt x="34" y="9"/>
                  </a:cubicBezTo>
                  <a:cubicBezTo>
                    <a:pt x="27" y="0"/>
                    <a:pt x="27" y="0"/>
                    <a:pt x="27" y="0"/>
                  </a:cubicBezTo>
                  <a:cubicBezTo>
                    <a:pt x="5" y="0"/>
                    <a:pt x="5" y="0"/>
                    <a:pt x="5" y="0"/>
                  </a:cubicBezTo>
                  <a:cubicBezTo>
                    <a:pt x="2" y="0"/>
                    <a:pt x="0" y="2"/>
                    <a:pt x="0" y="4"/>
                  </a:cubicBezTo>
                  <a:cubicBezTo>
                    <a:pt x="0" y="50"/>
                    <a:pt x="0" y="50"/>
                    <a:pt x="0" y="50"/>
                  </a:cubicBezTo>
                  <a:cubicBezTo>
                    <a:pt x="0" y="52"/>
                    <a:pt x="2" y="54"/>
                    <a:pt x="4" y="54"/>
                  </a:cubicBezTo>
                  <a:cubicBezTo>
                    <a:pt x="14" y="25"/>
                    <a:pt x="14" y="25"/>
                    <a:pt x="14" y="25"/>
                  </a:cubicBezTo>
                  <a:cubicBezTo>
                    <a:pt x="15" y="22"/>
                    <a:pt x="17" y="20"/>
                    <a:pt x="20" y="18"/>
                  </a:cubicBezTo>
                  <a:cubicBezTo>
                    <a:pt x="22" y="16"/>
                    <a:pt x="26" y="14"/>
                    <a:pt x="29" y="14"/>
                  </a:cubicBezTo>
                  <a:cubicBezTo>
                    <a:pt x="60" y="14"/>
                    <a:pt x="60" y="14"/>
                    <a:pt x="60" y="14"/>
                  </a:cubicBezTo>
                  <a:cubicBezTo>
                    <a:pt x="65" y="9"/>
                    <a:pt x="65" y="9"/>
                    <a:pt x="65" y="9"/>
                  </a:cubicBezTo>
                  <a:close/>
                  <a:moveTo>
                    <a:pt x="72" y="15"/>
                  </a:moveTo>
                  <a:cubicBezTo>
                    <a:pt x="66" y="15"/>
                    <a:pt x="66" y="15"/>
                    <a:pt x="66" y="15"/>
                  </a:cubicBezTo>
                  <a:cubicBezTo>
                    <a:pt x="79" y="1"/>
                    <a:pt x="79" y="1"/>
                    <a:pt x="79" y="1"/>
                  </a:cubicBezTo>
                  <a:cubicBezTo>
                    <a:pt x="90" y="15"/>
                    <a:pt x="90" y="15"/>
                    <a:pt x="90" y="15"/>
                  </a:cubicBezTo>
                  <a:cubicBezTo>
                    <a:pt x="85" y="15"/>
                    <a:pt x="85" y="15"/>
                    <a:pt x="85" y="15"/>
                  </a:cubicBezTo>
                  <a:cubicBezTo>
                    <a:pt x="82" y="28"/>
                    <a:pt x="72" y="35"/>
                    <a:pt x="59" y="36"/>
                  </a:cubicBezTo>
                  <a:cubicBezTo>
                    <a:pt x="59" y="33"/>
                    <a:pt x="59" y="33"/>
                    <a:pt x="59" y="33"/>
                  </a:cubicBezTo>
                  <a:cubicBezTo>
                    <a:pt x="66" y="29"/>
                    <a:pt x="70" y="23"/>
                    <a:pt x="72" y="15"/>
                  </a:cubicBezTo>
                  <a:close/>
                  <a:moveTo>
                    <a:pt x="79" y="64"/>
                  </a:moveTo>
                  <a:cubicBezTo>
                    <a:pt x="11" y="64"/>
                    <a:pt x="11" y="64"/>
                    <a:pt x="11" y="64"/>
                  </a:cubicBezTo>
                  <a:cubicBezTo>
                    <a:pt x="22" y="31"/>
                    <a:pt x="22" y="31"/>
                    <a:pt x="22" y="31"/>
                  </a:cubicBezTo>
                  <a:cubicBezTo>
                    <a:pt x="23" y="29"/>
                    <a:pt x="24" y="27"/>
                    <a:pt x="26" y="26"/>
                  </a:cubicBezTo>
                  <a:cubicBezTo>
                    <a:pt x="28" y="24"/>
                    <a:pt x="31" y="23"/>
                    <a:pt x="33" y="23"/>
                  </a:cubicBezTo>
                  <a:cubicBezTo>
                    <a:pt x="63" y="23"/>
                    <a:pt x="63" y="23"/>
                    <a:pt x="63" y="23"/>
                  </a:cubicBezTo>
                  <a:cubicBezTo>
                    <a:pt x="61" y="25"/>
                    <a:pt x="59" y="27"/>
                    <a:pt x="57" y="28"/>
                  </a:cubicBezTo>
                  <a:cubicBezTo>
                    <a:pt x="54" y="30"/>
                    <a:pt x="54" y="30"/>
                    <a:pt x="54" y="30"/>
                  </a:cubicBezTo>
                  <a:cubicBezTo>
                    <a:pt x="54" y="41"/>
                    <a:pt x="54" y="41"/>
                    <a:pt x="54" y="41"/>
                  </a:cubicBezTo>
                  <a:cubicBezTo>
                    <a:pt x="59" y="41"/>
                    <a:pt x="59" y="41"/>
                    <a:pt x="59" y="41"/>
                  </a:cubicBezTo>
                  <a:cubicBezTo>
                    <a:pt x="72" y="40"/>
                    <a:pt x="82" y="34"/>
                    <a:pt x="87" y="23"/>
                  </a:cubicBezTo>
                  <a:cubicBezTo>
                    <a:pt x="88" y="23"/>
                    <a:pt x="88" y="24"/>
                    <a:pt x="89" y="24"/>
                  </a:cubicBezTo>
                  <a:cubicBezTo>
                    <a:pt x="89" y="24"/>
                    <a:pt x="90" y="25"/>
                    <a:pt x="91" y="25"/>
                  </a:cubicBezTo>
                  <a:cubicBezTo>
                    <a:pt x="91" y="26"/>
                    <a:pt x="91" y="27"/>
                    <a:pt x="91" y="28"/>
                  </a:cubicBezTo>
                  <a:cubicBezTo>
                    <a:pt x="91" y="28"/>
                    <a:pt x="91" y="29"/>
                    <a:pt x="91" y="30"/>
                  </a:cubicBezTo>
                  <a:lnTo>
                    <a:pt x="79" y="64"/>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41" name="组合 40">
            <a:extLst>
              <a:ext uri="{FF2B5EF4-FFF2-40B4-BE49-F238E27FC236}">
                <a16:creationId xmlns:a16="http://schemas.microsoft.com/office/drawing/2014/main" id="{21263605-14DD-4CC9-82D4-D5FA0C0360F7}"/>
              </a:ext>
            </a:extLst>
          </p:cNvPr>
          <p:cNvGrpSpPr/>
          <p:nvPr/>
        </p:nvGrpSpPr>
        <p:grpSpPr>
          <a:xfrm>
            <a:off x="8639175" y="3570288"/>
            <a:ext cx="573088" cy="581025"/>
            <a:chOff x="8639175" y="3570288"/>
            <a:chExt cx="573088" cy="581025"/>
          </a:xfrm>
          <a:solidFill>
            <a:schemeClr val="bg1"/>
          </a:solidFill>
        </p:grpSpPr>
        <p:sp>
          <p:nvSpPr>
            <p:cNvPr id="42" name="Freeform 45">
              <a:extLst>
                <a:ext uri="{FF2B5EF4-FFF2-40B4-BE49-F238E27FC236}">
                  <a16:creationId xmlns:a16="http://schemas.microsoft.com/office/drawing/2014/main" id="{745CAC6B-6D07-4849-8117-06A6D4A6C9C3}"/>
                </a:ext>
              </a:extLst>
            </p:cNvPr>
            <p:cNvSpPr>
              <a:spLocks/>
            </p:cNvSpPr>
            <p:nvPr/>
          </p:nvSpPr>
          <p:spPr bwMode="auto">
            <a:xfrm>
              <a:off x="8639175" y="3570288"/>
              <a:ext cx="573088" cy="581025"/>
            </a:xfrm>
            <a:custGeom>
              <a:avLst/>
              <a:gdLst>
                <a:gd name="T0" fmla="*/ 190 w 192"/>
                <a:gd name="T1" fmla="*/ 77 h 193"/>
                <a:gd name="T2" fmla="*/ 96 w 192"/>
                <a:gd name="T3" fmla="*/ 0 h 193"/>
                <a:gd name="T4" fmla="*/ 2 w 192"/>
                <a:gd name="T5" fmla="*/ 77 h 193"/>
                <a:gd name="T6" fmla="*/ 0 w 192"/>
                <a:gd name="T7" fmla="*/ 96 h 193"/>
                <a:gd name="T8" fmla="*/ 1 w 192"/>
                <a:gd name="T9" fmla="*/ 112 h 193"/>
                <a:gd name="T10" fmla="*/ 96 w 192"/>
                <a:gd name="T11" fmla="*/ 193 h 193"/>
                <a:gd name="T12" fmla="*/ 191 w 192"/>
                <a:gd name="T13" fmla="*/ 112 h 193"/>
                <a:gd name="T14" fmla="*/ 192 w 192"/>
                <a:gd name="T15" fmla="*/ 96 h 193"/>
                <a:gd name="T16" fmla="*/ 190 w 192"/>
                <a:gd name="T17" fmla="*/ 7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90" y="77"/>
                  </a:moveTo>
                  <a:cubicBezTo>
                    <a:pt x="182" y="33"/>
                    <a:pt x="143" y="0"/>
                    <a:pt x="96" y="0"/>
                  </a:cubicBezTo>
                  <a:cubicBezTo>
                    <a:pt x="50" y="0"/>
                    <a:pt x="11" y="33"/>
                    <a:pt x="2" y="77"/>
                  </a:cubicBezTo>
                  <a:cubicBezTo>
                    <a:pt x="1" y="84"/>
                    <a:pt x="0" y="90"/>
                    <a:pt x="0" y="96"/>
                  </a:cubicBezTo>
                  <a:cubicBezTo>
                    <a:pt x="0" y="102"/>
                    <a:pt x="0" y="107"/>
                    <a:pt x="1" y="112"/>
                  </a:cubicBezTo>
                  <a:cubicBezTo>
                    <a:pt x="9" y="158"/>
                    <a:pt x="48" y="193"/>
                    <a:pt x="96" y="193"/>
                  </a:cubicBezTo>
                  <a:cubicBezTo>
                    <a:pt x="144" y="193"/>
                    <a:pt x="184" y="158"/>
                    <a:pt x="191" y="112"/>
                  </a:cubicBezTo>
                  <a:cubicBezTo>
                    <a:pt x="192" y="107"/>
                    <a:pt x="192" y="102"/>
                    <a:pt x="192" y="96"/>
                  </a:cubicBezTo>
                  <a:cubicBezTo>
                    <a:pt x="192" y="90"/>
                    <a:pt x="192" y="84"/>
                    <a:pt x="190" y="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3" name="Freeform 157">
              <a:extLst>
                <a:ext uri="{FF2B5EF4-FFF2-40B4-BE49-F238E27FC236}">
                  <a16:creationId xmlns:a16="http://schemas.microsoft.com/office/drawing/2014/main" id="{E84F65C4-2F62-4ADA-9702-96DF2092E4A5}"/>
                </a:ext>
              </a:extLst>
            </p:cNvPr>
            <p:cNvSpPr>
              <a:spLocks noChangeAspect="1" noEditPoints="1"/>
            </p:cNvSpPr>
            <p:nvPr/>
          </p:nvSpPr>
          <p:spPr bwMode="auto">
            <a:xfrm>
              <a:off x="8827219" y="3752126"/>
              <a:ext cx="197001" cy="217349"/>
            </a:xfrm>
            <a:custGeom>
              <a:avLst/>
              <a:gdLst>
                <a:gd name="T0" fmla="*/ 25 w 99"/>
                <a:gd name="T1" fmla="*/ 58 h 109"/>
                <a:gd name="T2" fmla="*/ 15 w 99"/>
                <a:gd name="T3" fmla="*/ 61 h 109"/>
                <a:gd name="T4" fmla="*/ 51 w 99"/>
                <a:gd name="T5" fmla="*/ 55 h 109"/>
                <a:gd name="T6" fmla="*/ 63 w 99"/>
                <a:gd name="T7" fmla="*/ 46 h 109"/>
                <a:gd name="T8" fmla="*/ 56 w 99"/>
                <a:gd name="T9" fmla="*/ 59 h 109"/>
                <a:gd name="T10" fmla="*/ 51 w 99"/>
                <a:gd name="T11" fmla="*/ 67 h 109"/>
                <a:gd name="T12" fmla="*/ 46 w 99"/>
                <a:gd name="T13" fmla="*/ 57 h 109"/>
                <a:gd name="T14" fmla="*/ 38 w 99"/>
                <a:gd name="T15" fmla="*/ 37 h 109"/>
                <a:gd name="T16" fmla="*/ 51 w 99"/>
                <a:gd name="T17" fmla="*/ 55 h 109"/>
                <a:gd name="T18" fmla="*/ 42 w 99"/>
                <a:gd name="T19" fmla="*/ 33 h 109"/>
                <a:gd name="T20" fmla="*/ 42 w 99"/>
                <a:gd name="T21" fmla="*/ 0 h 109"/>
                <a:gd name="T22" fmla="*/ 15 w 99"/>
                <a:gd name="T23" fmla="*/ 25 h 109"/>
                <a:gd name="T24" fmla="*/ 15 w 99"/>
                <a:gd name="T25" fmla="*/ 94 h 109"/>
                <a:gd name="T26" fmla="*/ 84 w 99"/>
                <a:gd name="T27" fmla="*/ 94 h 109"/>
                <a:gd name="T28" fmla="*/ 97 w 99"/>
                <a:gd name="T29" fmla="*/ 73 h 109"/>
                <a:gd name="T30" fmla="*/ 85 w 99"/>
                <a:gd name="T31" fmla="*/ 71 h 109"/>
                <a:gd name="T32" fmla="*/ 49 w 99"/>
                <a:gd name="T33" fmla="*/ 97 h 109"/>
                <a:gd name="T34" fmla="*/ 12 w 99"/>
                <a:gd name="T35" fmla="*/ 60 h 109"/>
                <a:gd name="T36" fmla="*/ 42 w 99"/>
                <a:gd name="T37" fmla="*/ 22 h 109"/>
                <a:gd name="T38" fmla="*/ 85 w 99"/>
                <a:gd name="T39" fmla="*/ 47 h 109"/>
                <a:gd name="T40" fmla="*/ 95 w 99"/>
                <a:gd name="T41" fmla="*/ 41 h 109"/>
                <a:gd name="T42" fmla="*/ 98 w 99"/>
                <a:gd name="T43" fmla="*/ 53 h 109"/>
                <a:gd name="T44" fmla="*/ 87 w 99"/>
                <a:gd name="T45" fmla="*/ 56 h 109"/>
                <a:gd name="T46" fmla="*/ 87 w 99"/>
                <a:gd name="T47" fmla="*/ 67 h 109"/>
                <a:gd name="T48" fmla="*/ 87 w 99"/>
                <a:gd name="T49" fmla="*/ 59 h 109"/>
                <a:gd name="T50" fmla="*/ 99 w 99"/>
                <a:gd name="T51" fmla="*/ 57 h 109"/>
                <a:gd name="T52" fmla="*/ 99 w 99"/>
                <a:gd name="T53" fmla="*/ 60 h 109"/>
                <a:gd name="T54" fmla="*/ 97 w 99"/>
                <a:gd name="T55" fmla="*/ 71 h 109"/>
                <a:gd name="T56" fmla="*/ 87 w 99"/>
                <a:gd name="T57" fmla="*/ 67 h 109"/>
                <a:gd name="T58" fmla="*/ 80 w 99"/>
                <a:gd name="T59" fmla="*/ 37 h 109"/>
                <a:gd name="T60" fmla="*/ 88 w 99"/>
                <a:gd name="T61" fmla="*/ 28 h 109"/>
                <a:gd name="T62" fmla="*/ 94 w 99"/>
                <a:gd name="T63" fmla="*/ 38 h 109"/>
                <a:gd name="T64" fmla="*/ 84 w 99"/>
                <a:gd name="T65" fmla="*/ 44 h 109"/>
                <a:gd name="T66" fmla="*/ 77 w 99"/>
                <a:gd name="T67" fmla="*/ 34 h 109"/>
                <a:gd name="T68" fmla="*/ 71 w 99"/>
                <a:gd name="T69" fmla="*/ 28 h 109"/>
                <a:gd name="T70" fmla="*/ 76 w 99"/>
                <a:gd name="T71" fmla="*/ 18 h 109"/>
                <a:gd name="T72" fmla="*/ 84 w 99"/>
                <a:gd name="T73" fmla="*/ 25 h 109"/>
                <a:gd name="T74" fmla="*/ 86 w 99"/>
                <a:gd name="T75" fmla="*/ 27 h 109"/>
                <a:gd name="T76" fmla="*/ 50 w 99"/>
                <a:gd name="T77" fmla="*/ 93 h 109"/>
                <a:gd name="T78" fmla="*/ 53 w 99"/>
                <a:gd name="T79" fmla="*/ 83 h 109"/>
                <a:gd name="T80" fmla="*/ 50 w 99"/>
                <a:gd name="T81" fmla="*/ 93 h 109"/>
                <a:gd name="T82" fmla="*/ 67 w 99"/>
                <a:gd name="T83" fmla="*/ 76 h 109"/>
                <a:gd name="T84" fmla="*/ 77 w 99"/>
                <a:gd name="T85" fmla="*/ 81 h 109"/>
                <a:gd name="T86" fmla="*/ 25 w 99"/>
                <a:gd name="T87" fmla="*/ 83 h 109"/>
                <a:gd name="T88" fmla="*/ 34 w 99"/>
                <a:gd name="T89" fmla="*/ 78 h 109"/>
                <a:gd name="T90" fmla="*/ 25 w 99"/>
                <a:gd name="T91" fmla="*/ 83 h 109"/>
                <a:gd name="T92" fmla="*/ 33 w 99"/>
                <a:gd name="T93" fmla="*/ 40 h 109"/>
                <a:gd name="T94" fmla="*/ 23 w 99"/>
                <a:gd name="T95" fmla="*/ 36 h 109"/>
                <a:gd name="T96" fmla="*/ 75 w 99"/>
                <a:gd name="T97" fmla="*/ 34 h 109"/>
                <a:gd name="T98" fmla="*/ 66 w 99"/>
                <a:gd name="T99" fmla="*/ 39 h 109"/>
                <a:gd name="T100" fmla="*/ 75 w 99"/>
                <a:gd name="T101" fmla="*/ 34 h 109"/>
                <a:gd name="T102" fmla="*/ 75 w 99"/>
                <a:gd name="T103" fmla="*/ 59 h 109"/>
                <a:gd name="T104" fmla="*/ 85 w 99"/>
                <a:gd name="T10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09">
                  <a:moveTo>
                    <a:pt x="15" y="58"/>
                  </a:moveTo>
                  <a:cubicBezTo>
                    <a:pt x="25" y="58"/>
                    <a:pt x="25" y="58"/>
                    <a:pt x="25" y="58"/>
                  </a:cubicBezTo>
                  <a:cubicBezTo>
                    <a:pt x="25" y="61"/>
                    <a:pt x="25" y="61"/>
                    <a:pt x="25" y="61"/>
                  </a:cubicBezTo>
                  <a:cubicBezTo>
                    <a:pt x="15" y="61"/>
                    <a:pt x="15" y="61"/>
                    <a:pt x="15" y="61"/>
                  </a:cubicBezTo>
                  <a:cubicBezTo>
                    <a:pt x="15" y="58"/>
                    <a:pt x="15" y="58"/>
                    <a:pt x="15" y="58"/>
                  </a:cubicBezTo>
                  <a:close/>
                  <a:moveTo>
                    <a:pt x="51" y="55"/>
                  </a:moveTo>
                  <a:cubicBezTo>
                    <a:pt x="52" y="55"/>
                    <a:pt x="52" y="55"/>
                    <a:pt x="53" y="55"/>
                  </a:cubicBezTo>
                  <a:cubicBezTo>
                    <a:pt x="56" y="52"/>
                    <a:pt x="60" y="48"/>
                    <a:pt x="63" y="46"/>
                  </a:cubicBezTo>
                  <a:cubicBezTo>
                    <a:pt x="64" y="46"/>
                    <a:pt x="65" y="47"/>
                    <a:pt x="66" y="48"/>
                  </a:cubicBezTo>
                  <a:cubicBezTo>
                    <a:pt x="63" y="53"/>
                    <a:pt x="60" y="56"/>
                    <a:pt x="56" y="59"/>
                  </a:cubicBezTo>
                  <a:cubicBezTo>
                    <a:pt x="57" y="60"/>
                    <a:pt x="57" y="60"/>
                    <a:pt x="57" y="61"/>
                  </a:cubicBezTo>
                  <a:cubicBezTo>
                    <a:pt x="57" y="64"/>
                    <a:pt x="54" y="67"/>
                    <a:pt x="51" y="67"/>
                  </a:cubicBezTo>
                  <a:cubicBezTo>
                    <a:pt x="47" y="67"/>
                    <a:pt x="45" y="64"/>
                    <a:pt x="45" y="61"/>
                  </a:cubicBezTo>
                  <a:cubicBezTo>
                    <a:pt x="45" y="59"/>
                    <a:pt x="45" y="58"/>
                    <a:pt x="46" y="57"/>
                  </a:cubicBezTo>
                  <a:cubicBezTo>
                    <a:pt x="41" y="51"/>
                    <a:pt x="38" y="45"/>
                    <a:pt x="35" y="38"/>
                  </a:cubicBezTo>
                  <a:cubicBezTo>
                    <a:pt x="36" y="38"/>
                    <a:pt x="37" y="37"/>
                    <a:pt x="38" y="37"/>
                  </a:cubicBezTo>
                  <a:cubicBezTo>
                    <a:pt x="42" y="42"/>
                    <a:pt x="46" y="49"/>
                    <a:pt x="49" y="55"/>
                  </a:cubicBezTo>
                  <a:cubicBezTo>
                    <a:pt x="49" y="55"/>
                    <a:pt x="50" y="55"/>
                    <a:pt x="51" y="55"/>
                  </a:cubicBezTo>
                  <a:close/>
                  <a:moveTo>
                    <a:pt x="42" y="22"/>
                  </a:moveTo>
                  <a:cubicBezTo>
                    <a:pt x="42" y="33"/>
                    <a:pt x="42" y="33"/>
                    <a:pt x="42" y="33"/>
                  </a:cubicBezTo>
                  <a:cubicBezTo>
                    <a:pt x="70" y="17"/>
                    <a:pt x="70" y="17"/>
                    <a:pt x="70" y="17"/>
                  </a:cubicBezTo>
                  <a:cubicBezTo>
                    <a:pt x="42" y="0"/>
                    <a:pt x="42" y="0"/>
                    <a:pt x="42" y="0"/>
                  </a:cubicBezTo>
                  <a:cubicBezTo>
                    <a:pt x="42" y="11"/>
                    <a:pt x="42" y="11"/>
                    <a:pt x="42" y="11"/>
                  </a:cubicBezTo>
                  <a:cubicBezTo>
                    <a:pt x="32" y="12"/>
                    <a:pt x="22" y="17"/>
                    <a:pt x="15" y="25"/>
                  </a:cubicBezTo>
                  <a:cubicBezTo>
                    <a:pt x="5" y="34"/>
                    <a:pt x="0" y="46"/>
                    <a:pt x="0" y="60"/>
                  </a:cubicBezTo>
                  <a:cubicBezTo>
                    <a:pt x="0" y="73"/>
                    <a:pt x="5" y="85"/>
                    <a:pt x="15" y="94"/>
                  </a:cubicBezTo>
                  <a:cubicBezTo>
                    <a:pt x="24" y="104"/>
                    <a:pt x="36" y="109"/>
                    <a:pt x="49" y="109"/>
                  </a:cubicBezTo>
                  <a:cubicBezTo>
                    <a:pt x="63" y="109"/>
                    <a:pt x="75" y="104"/>
                    <a:pt x="84" y="94"/>
                  </a:cubicBezTo>
                  <a:cubicBezTo>
                    <a:pt x="90" y="89"/>
                    <a:pt x="94" y="82"/>
                    <a:pt x="96" y="75"/>
                  </a:cubicBezTo>
                  <a:cubicBezTo>
                    <a:pt x="97" y="73"/>
                    <a:pt x="97" y="73"/>
                    <a:pt x="97" y="73"/>
                  </a:cubicBezTo>
                  <a:cubicBezTo>
                    <a:pt x="86" y="70"/>
                    <a:pt x="86" y="70"/>
                    <a:pt x="86" y="70"/>
                  </a:cubicBezTo>
                  <a:cubicBezTo>
                    <a:pt x="85" y="71"/>
                    <a:pt x="85" y="71"/>
                    <a:pt x="85" y="71"/>
                  </a:cubicBezTo>
                  <a:cubicBezTo>
                    <a:pt x="84" y="77"/>
                    <a:pt x="80" y="82"/>
                    <a:pt x="76" y="86"/>
                  </a:cubicBezTo>
                  <a:cubicBezTo>
                    <a:pt x="69" y="93"/>
                    <a:pt x="60" y="97"/>
                    <a:pt x="49" y="97"/>
                  </a:cubicBezTo>
                  <a:cubicBezTo>
                    <a:pt x="39" y="97"/>
                    <a:pt x="30" y="93"/>
                    <a:pt x="23" y="86"/>
                  </a:cubicBezTo>
                  <a:cubicBezTo>
                    <a:pt x="16" y="79"/>
                    <a:pt x="12" y="70"/>
                    <a:pt x="12" y="60"/>
                  </a:cubicBezTo>
                  <a:cubicBezTo>
                    <a:pt x="12" y="50"/>
                    <a:pt x="16" y="40"/>
                    <a:pt x="23" y="33"/>
                  </a:cubicBezTo>
                  <a:cubicBezTo>
                    <a:pt x="28" y="28"/>
                    <a:pt x="35" y="24"/>
                    <a:pt x="42" y="22"/>
                  </a:cubicBezTo>
                  <a:close/>
                  <a:moveTo>
                    <a:pt x="87" y="54"/>
                  </a:moveTo>
                  <a:cubicBezTo>
                    <a:pt x="87" y="52"/>
                    <a:pt x="86" y="49"/>
                    <a:pt x="85" y="47"/>
                  </a:cubicBezTo>
                  <a:cubicBezTo>
                    <a:pt x="84" y="45"/>
                    <a:pt x="84" y="45"/>
                    <a:pt x="84" y="45"/>
                  </a:cubicBezTo>
                  <a:cubicBezTo>
                    <a:pt x="95" y="41"/>
                    <a:pt x="95" y="41"/>
                    <a:pt x="95" y="41"/>
                  </a:cubicBezTo>
                  <a:cubicBezTo>
                    <a:pt x="96" y="43"/>
                    <a:pt x="96" y="43"/>
                    <a:pt x="96" y="43"/>
                  </a:cubicBezTo>
                  <a:cubicBezTo>
                    <a:pt x="97" y="46"/>
                    <a:pt x="98" y="50"/>
                    <a:pt x="98" y="53"/>
                  </a:cubicBezTo>
                  <a:cubicBezTo>
                    <a:pt x="99" y="55"/>
                    <a:pt x="99" y="55"/>
                    <a:pt x="99" y="55"/>
                  </a:cubicBezTo>
                  <a:cubicBezTo>
                    <a:pt x="87" y="56"/>
                    <a:pt x="87" y="56"/>
                    <a:pt x="87" y="56"/>
                  </a:cubicBezTo>
                  <a:cubicBezTo>
                    <a:pt x="87" y="54"/>
                    <a:pt x="87" y="54"/>
                    <a:pt x="87" y="54"/>
                  </a:cubicBezTo>
                  <a:close/>
                  <a:moveTo>
                    <a:pt x="87" y="67"/>
                  </a:moveTo>
                  <a:cubicBezTo>
                    <a:pt x="87" y="64"/>
                    <a:pt x="87" y="62"/>
                    <a:pt x="87" y="60"/>
                  </a:cubicBezTo>
                  <a:cubicBezTo>
                    <a:pt x="87" y="59"/>
                    <a:pt x="87" y="59"/>
                    <a:pt x="87" y="59"/>
                  </a:cubicBezTo>
                  <a:cubicBezTo>
                    <a:pt x="87" y="57"/>
                    <a:pt x="87" y="57"/>
                    <a:pt x="87" y="57"/>
                  </a:cubicBezTo>
                  <a:cubicBezTo>
                    <a:pt x="99" y="57"/>
                    <a:pt x="99" y="57"/>
                    <a:pt x="99" y="57"/>
                  </a:cubicBezTo>
                  <a:cubicBezTo>
                    <a:pt x="99" y="59"/>
                    <a:pt x="99" y="59"/>
                    <a:pt x="99" y="59"/>
                  </a:cubicBezTo>
                  <a:cubicBezTo>
                    <a:pt x="99" y="59"/>
                    <a:pt x="99" y="59"/>
                    <a:pt x="99" y="60"/>
                  </a:cubicBezTo>
                  <a:cubicBezTo>
                    <a:pt x="99" y="63"/>
                    <a:pt x="99" y="66"/>
                    <a:pt x="98" y="69"/>
                  </a:cubicBezTo>
                  <a:cubicBezTo>
                    <a:pt x="97" y="71"/>
                    <a:pt x="97" y="71"/>
                    <a:pt x="97" y="71"/>
                  </a:cubicBezTo>
                  <a:cubicBezTo>
                    <a:pt x="86" y="68"/>
                    <a:pt x="86" y="68"/>
                    <a:pt x="86" y="68"/>
                  </a:cubicBezTo>
                  <a:cubicBezTo>
                    <a:pt x="87" y="67"/>
                    <a:pt x="87" y="67"/>
                    <a:pt x="87" y="67"/>
                  </a:cubicBezTo>
                  <a:close/>
                  <a:moveTo>
                    <a:pt x="83" y="42"/>
                  </a:moveTo>
                  <a:cubicBezTo>
                    <a:pt x="82" y="40"/>
                    <a:pt x="81" y="38"/>
                    <a:pt x="80" y="37"/>
                  </a:cubicBezTo>
                  <a:cubicBezTo>
                    <a:pt x="78" y="35"/>
                    <a:pt x="78" y="35"/>
                    <a:pt x="78" y="35"/>
                  </a:cubicBezTo>
                  <a:cubicBezTo>
                    <a:pt x="88" y="28"/>
                    <a:pt x="88" y="28"/>
                    <a:pt x="88" y="28"/>
                  </a:cubicBezTo>
                  <a:cubicBezTo>
                    <a:pt x="89" y="30"/>
                    <a:pt x="89" y="30"/>
                    <a:pt x="89" y="30"/>
                  </a:cubicBezTo>
                  <a:cubicBezTo>
                    <a:pt x="91" y="32"/>
                    <a:pt x="92" y="35"/>
                    <a:pt x="94" y="38"/>
                  </a:cubicBezTo>
                  <a:cubicBezTo>
                    <a:pt x="95" y="40"/>
                    <a:pt x="95" y="40"/>
                    <a:pt x="95" y="40"/>
                  </a:cubicBezTo>
                  <a:cubicBezTo>
                    <a:pt x="84" y="44"/>
                    <a:pt x="84" y="44"/>
                    <a:pt x="84" y="44"/>
                  </a:cubicBezTo>
                  <a:cubicBezTo>
                    <a:pt x="83" y="42"/>
                    <a:pt x="83" y="42"/>
                    <a:pt x="83" y="42"/>
                  </a:cubicBezTo>
                  <a:close/>
                  <a:moveTo>
                    <a:pt x="77" y="34"/>
                  </a:moveTo>
                  <a:cubicBezTo>
                    <a:pt x="76" y="33"/>
                    <a:pt x="76" y="33"/>
                    <a:pt x="76" y="33"/>
                  </a:cubicBezTo>
                  <a:cubicBezTo>
                    <a:pt x="75" y="31"/>
                    <a:pt x="73" y="30"/>
                    <a:pt x="71" y="28"/>
                  </a:cubicBezTo>
                  <a:cubicBezTo>
                    <a:pt x="69" y="27"/>
                    <a:pt x="69" y="27"/>
                    <a:pt x="69" y="27"/>
                  </a:cubicBezTo>
                  <a:cubicBezTo>
                    <a:pt x="76" y="18"/>
                    <a:pt x="76" y="18"/>
                    <a:pt x="76" y="18"/>
                  </a:cubicBezTo>
                  <a:cubicBezTo>
                    <a:pt x="78" y="19"/>
                    <a:pt x="78" y="19"/>
                    <a:pt x="78" y="19"/>
                  </a:cubicBezTo>
                  <a:cubicBezTo>
                    <a:pt x="80" y="21"/>
                    <a:pt x="82" y="23"/>
                    <a:pt x="84" y="25"/>
                  </a:cubicBezTo>
                  <a:cubicBezTo>
                    <a:pt x="85" y="25"/>
                    <a:pt x="85" y="25"/>
                    <a:pt x="85" y="25"/>
                  </a:cubicBezTo>
                  <a:cubicBezTo>
                    <a:pt x="86" y="27"/>
                    <a:pt x="86" y="27"/>
                    <a:pt x="86" y="27"/>
                  </a:cubicBezTo>
                  <a:cubicBezTo>
                    <a:pt x="77" y="34"/>
                    <a:pt x="77" y="34"/>
                    <a:pt x="77" y="34"/>
                  </a:cubicBezTo>
                  <a:close/>
                  <a:moveTo>
                    <a:pt x="50" y="93"/>
                  </a:moveTo>
                  <a:cubicBezTo>
                    <a:pt x="50" y="83"/>
                    <a:pt x="50" y="83"/>
                    <a:pt x="50" y="83"/>
                  </a:cubicBezTo>
                  <a:cubicBezTo>
                    <a:pt x="53" y="83"/>
                    <a:pt x="53" y="83"/>
                    <a:pt x="53" y="83"/>
                  </a:cubicBezTo>
                  <a:cubicBezTo>
                    <a:pt x="53" y="93"/>
                    <a:pt x="53" y="93"/>
                    <a:pt x="53" y="93"/>
                  </a:cubicBezTo>
                  <a:cubicBezTo>
                    <a:pt x="50" y="93"/>
                    <a:pt x="50" y="93"/>
                    <a:pt x="50" y="93"/>
                  </a:cubicBezTo>
                  <a:close/>
                  <a:moveTo>
                    <a:pt x="74" y="83"/>
                  </a:moveTo>
                  <a:cubicBezTo>
                    <a:pt x="67" y="76"/>
                    <a:pt x="67" y="76"/>
                    <a:pt x="67" y="76"/>
                  </a:cubicBezTo>
                  <a:cubicBezTo>
                    <a:pt x="70" y="74"/>
                    <a:pt x="70" y="74"/>
                    <a:pt x="70" y="74"/>
                  </a:cubicBezTo>
                  <a:cubicBezTo>
                    <a:pt x="77" y="81"/>
                    <a:pt x="77" y="81"/>
                    <a:pt x="77" y="81"/>
                  </a:cubicBezTo>
                  <a:cubicBezTo>
                    <a:pt x="74" y="83"/>
                    <a:pt x="74" y="83"/>
                    <a:pt x="74" y="83"/>
                  </a:cubicBezTo>
                  <a:close/>
                  <a:moveTo>
                    <a:pt x="25" y="83"/>
                  </a:moveTo>
                  <a:cubicBezTo>
                    <a:pt x="32" y="76"/>
                    <a:pt x="32" y="76"/>
                    <a:pt x="32" y="76"/>
                  </a:cubicBezTo>
                  <a:cubicBezTo>
                    <a:pt x="34" y="78"/>
                    <a:pt x="34" y="78"/>
                    <a:pt x="34" y="78"/>
                  </a:cubicBezTo>
                  <a:cubicBezTo>
                    <a:pt x="27" y="85"/>
                    <a:pt x="27" y="85"/>
                    <a:pt x="27" y="85"/>
                  </a:cubicBezTo>
                  <a:cubicBezTo>
                    <a:pt x="25" y="83"/>
                    <a:pt x="25" y="83"/>
                    <a:pt x="25" y="83"/>
                  </a:cubicBezTo>
                  <a:close/>
                  <a:moveTo>
                    <a:pt x="26" y="33"/>
                  </a:moveTo>
                  <a:cubicBezTo>
                    <a:pt x="33" y="40"/>
                    <a:pt x="33" y="40"/>
                    <a:pt x="33" y="40"/>
                  </a:cubicBezTo>
                  <a:cubicBezTo>
                    <a:pt x="30" y="43"/>
                    <a:pt x="30" y="43"/>
                    <a:pt x="30" y="43"/>
                  </a:cubicBezTo>
                  <a:cubicBezTo>
                    <a:pt x="23" y="36"/>
                    <a:pt x="23" y="36"/>
                    <a:pt x="23" y="36"/>
                  </a:cubicBezTo>
                  <a:cubicBezTo>
                    <a:pt x="26" y="33"/>
                    <a:pt x="26" y="33"/>
                    <a:pt x="26" y="33"/>
                  </a:cubicBezTo>
                  <a:close/>
                  <a:moveTo>
                    <a:pt x="75" y="34"/>
                  </a:moveTo>
                  <a:cubicBezTo>
                    <a:pt x="73" y="32"/>
                    <a:pt x="73" y="32"/>
                    <a:pt x="73" y="32"/>
                  </a:cubicBezTo>
                  <a:cubicBezTo>
                    <a:pt x="66" y="39"/>
                    <a:pt x="66" y="39"/>
                    <a:pt x="66" y="39"/>
                  </a:cubicBezTo>
                  <a:cubicBezTo>
                    <a:pt x="68" y="41"/>
                    <a:pt x="68" y="41"/>
                    <a:pt x="68" y="41"/>
                  </a:cubicBezTo>
                  <a:cubicBezTo>
                    <a:pt x="75" y="34"/>
                    <a:pt x="75" y="34"/>
                    <a:pt x="75" y="34"/>
                  </a:cubicBezTo>
                  <a:close/>
                  <a:moveTo>
                    <a:pt x="85" y="59"/>
                  </a:moveTo>
                  <a:cubicBezTo>
                    <a:pt x="75" y="59"/>
                    <a:pt x="75" y="59"/>
                    <a:pt x="75" y="59"/>
                  </a:cubicBezTo>
                  <a:cubicBezTo>
                    <a:pt x="75" y="56"/>
                    <a:pt x="75" y="56"/>
                    <a:pt x="75" y="56"/>
                  </a:cubicBezTo>
                  <a:cubicBezTo>
                    <a:pt x="85" y="56"/>
                    <a:pt x="85" y="56"/>
                    <a:pt x="85" y="56"/>
                  </a:cubicBezTo>
                  <a:lnTo>
                    <a:pt x="85" y="59"/>
                  </a:lnTo>
                  <a:close/>
                </a:path>
              </a:pathLst>
            </a:custGeom>
            <a:grp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44" name="组合 43">
            <a:extLst>
              <a:ext uri="{FF2B5EF4-FFF2-40B4-BE49-F238E27FC236}">
                <a16:creationId xmlns:a16="http://schemas.microsoft.com/office/drawing/2014/main" id="{6AFFC80D-49D0-4A9A-9C1D-DACF9C61C98B}"/>
              </a:ext>
            </a:extLst>
          </p:cNvPr>
          <p:cNvGrpSpPr/>
          <p:nvPr/>
        </p:nvGrpSpPr>
        <p:grpSpPr>
          <a:xfrm>
            <a:off x="3114675" y="3570288"/>
            <a:ext cx="573088" cy="581025"/>
            <a:chOff x="3114675" y="3570288"/>
            <a:chExt cx="573088" cy="581025"/>
          </a:xfrm>
          <a:solidFill>
            <a:schemeClr val="bg1"/>
          </a:solidFill>
        </p:grpSpPr>
        <p:sp>
          <p:nvSpPr>
            <p:cNvPr id="45" name="Freeform 42">
              <a:extLst>
                <a:ext uri="{FF2B5EF4-FFF2-40B4-BE49-F238E27FC236}">
                  <a16:creationId xmlns:a16="http://schemas.microsoft.com/office/drawing/2014/main" id="{E3B5E2B5-7E2F-45FB-969B-DF31AEEA6A61}"/>
                </a:ext>
              </a:extLst>
            </p:cNvPr>
            <p:cNvSpPr>
              <a:spLocks/>
            </p:cNvSpPr>
            <p:nvPr/>
          </p:nvSpPr>
          <p:spPr bwMode="auto">
            <a:xfrm>
              <a:off x="3114675" y="3570288"/>
              <a:ext cx="573088" cy="581025"/>
            </a:xfrm>
            <a:custGeom>
              <a:avLst/>
              <a:gdLst>
                <a:gd name="T0" fmla="*/ 190 w 192"/>
                <a:gd name="T1" fmla="*/ 77 h 193"/>
                <a:gd name="T2" fmla="*/ 96 w 192"/>
                <a:gd name="T3" fmla="*/ 0 h 193"/>
                <a:gd name="T4" fmla="*/ 2 w 192"/>
                <a:gd name="T5" fmla="*/ 77 h 193"/>
                <a:gd name="T6" fmla="*/ 0 w 192"/>
                <a:gd name="T7" fmla="*/ 96 h 193"/>
                <a:gd name="T8" fmla="*/ 1 w 192"/>
                <a:gd name="T9" fmla="*/ 112 h 193"/>
                <a:gd name="T10" fmla="*/ 96 w 192"/>
                <a:gd name="T11" fmla="*/ 193 h 193"/>
                <a:gd name="T12" fmla="*/ 191 w 192"/>
                <a:gd name="T13" fmla="*/ 112 h 193"/>
                <a:gd name="T14" fmla="*/ 192 w 192"/>
                <a:gd name="T15" fmla="*/ 96 h 193"/>
                <a:gd name="T16" fmla="*/ 190 w 192"/>
                <a:gd name="T17" fmla="*/ 7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90" y="77"/>
                  </a:moveTo>
                  <a:cubicBezTo>
                    <a:pt x="181" y="33"/>
                    <a:pt x="142" y="0"/>
                    <a:pt x="96" y="0"/>
                  </a:cubicBezTo>
                  <a:cubicBezTo>
                    <a:pt x="49" y="0"/>
                    <a:pt x="10" y="33"/>
                    <a:pt x="2" y="77"/>
                  </a:cubicBezTo>
                  <a:cubicBezTo>
                    <a:pt x="0" y="84"/>
                    <a:pt x="0" y="90"/>
                    <a:pt x="0" y="96"/>
                  </a:cubicBezTo>
                  <a:cubicBezTo>
                    <a:pt x="0" y="102"/>
                    <a:pt x="0" y="107"/>
                    <a:pt x="1" y="112"/>
                  </a:cubicBezTo>
                  <a:cubicBezTo>
                    <a:pt x="8" y="158"/>
                    <a:pt x="48" y="193"/>
                    <a:pt x="96" y="193"/>
                  </a:cubicBezTo>
                  <a:cubicBezTo>
                    <a:pt x="144" y="193"/>
                    <a:pt x="183" y="158"/>
                    <a:pt x="191" y="112"/>
                  </a:cubicBezTo>
                  <a:cubicBezTo>
                    <a:pt x="191" y="107"/>
                    <a:pt x="192" y="102"/>
                    <a:pt x="192" y="96"/>
                  </a:cubicBezTo>
                  <a:cubicBezTo>
                    <a:pt x="192" y="90"/>
                    <a:pt x="191" y="84"/>
                    <a:pt x="190" y="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nvGrpSpPr>
            <p:cNvPr id="46" name="组合 45">
              <a:extLst>
                <a:ext uri="{FF2B5EF4-FFF2-40B4-BE49-F238E27FC236}">
                  <a16:creationId xmlns:a16="http://schemas.microsoft.com/office/drawing/2014/main" id="{96E9C7EA-3AB9-48D5-B889-201C8B888954}"/>
                </a:ext>
              </a:extLst>
            </p:cNvPr>
            <p:cNvGrpSpPr>
              <a:grpSpLocks noChangeAspect="1"/>
            </p:cNvGrpSpPr>
            <p:nvPr/>
          </p:nvGrpSpPr>
          <p:grpSpPr>
            <a:xfrm>
              <a:off x="3302719" y="3762657"/>
              <a:ext cx="197001" cy="196287"/>
              <a:chOff x="3618897" y="2279040"/>
              <a:chExt cx="706229" cy="703668"/>
            </a:xfrm>
            <a:grpFill/>
          </p:grpSpPr>
          <p:sp>
            <p:nvSpPr>
              <p:cNvPr id="47" name="Freeform 9">
                <a:extLst>
                  <a:ext uri="{FF2B5EF4-FFF2-40B4-BE49-F238E27FC236}">
                    <a16:creationId xmlns:a16="http://schemas.microsoft.com/office/drawing/2014/main" id="{C8F3977C-A9BE-4A64-904B-0C9FB53BB208}"/>
                  </a:ext>
                </a:extLst>
              </p:cNvPr>
              <p:cNvSpPr>
                <a:spLocks noEditPoints="1"/>
              </p:cNvSpPr>
              <p:nvPr/>
            </p:nvSpPr>
            <p:spPr bwMode="auto">
              <a:xfrm>
                <a:off x="3713987" y="2279040"/>
                <a:ext cx="516048" cy="703668"/>
              </a:xfrm>
              <a:custGeom>
                <a:avLst/>
                <a:gdLst>
                  <a:gd name="T0" fmla="*/ 222 w 597"/>
                  <a:gd name="T1" fmla="*/ 575 h 814"/>
                  <a:gd name="T2" fmla="*/ 253 w 597"/>
                  <a:gd name="T3" fmla="*/ 598 h 814"/>
                  <a:gd name="T4" fmla="*/ 344 w 597"/>
                  <a:gd name="T5" fmla="*/ 598 h 814"/>
                  <a:gd name="T6" fmla="*/ 375 w 597"/>
                  <a:gd name="T7" fmla="*/ 575 h 814"/>
                  <a:gd name="T8" fmla="*/ 414 w 597"/>
                  <a:gd name="T9" fmla="*/ 509 h 814"/>
                  <a:gd name="T10" fmla="*/ 539 w 597"/>
                  <a:gd name="T11" fmla="*/ 298 h 814"/>
                  <a:gd name="T12" fmla="*/ 298 w 597"/>
                  <a:gd name="T13" fmla="*/ 57 h 814"/>
                  <a:gd name="T14" fmla="*/ 57 w 597"/>
                  <a:gd name="T15" fmla="*/ 298 h 814"/>
                  <a:gd name="T16" fmla="*/ 183 w 597"/>
                  <a:gd name="T17" fmla="*/ 509 h 814"/>
                  <a:gd name="T18" fmla="*/ 222 w 597"/>
                  <a:gd name="T19" fmla="*/ 575 h 814"/>
                  <a:gd name="T20" fmla="*/ 354 w 597"/>
                  <a:gd name="T21" fmla="*/ 782 h 814"/>
                  <a:gd name="T22" fmla="*/ 314 w 597"/>
                  <a:gd name="T23" fmla="*/ 814 h 814"/>
                  <a:gd name="T24" fmla="*/ 282 w 597"/>
                  <a:gd name="T25" fmla="*/ 814 h 814"/>
                  <a:gd name="T26" fmla="*/ 242 w 597"/>
                  <a:gd name="T27" fmla="*/ 782 h 814"/>
                  <a:gd name="T28" fmla="*/ 226 w 597"/>
                  <a:gd name="T29" fmla="*/ 782 h 814"/>
                  <a:gd name="T30" fmla="*/ 165 w 597"/>
                  <a:gd name="T31" fmla="*/ 722 h 814"/>
                  <a:gd name="T32" fmla="*/ 165 w 597"/>
                  <a:gd name="T33" fmla="*/ 576 h 814"/>
                  <a:gd name="T34" fmla="*/ 155 w 597"/>
                  <a:gd name="T35" fmla="*/ 559 h 814"/>
                  <a:gd name="T36" fmla="*/ 0 w 597"/>
                  <a:gd name="T37" fmla="*/ 298 h 814"/>
                  <a:gd name="T38" fmla="*/ 298 w 597"/>
                  <a:gd name="T39" fmla="*/ 0 h 814"/>
                  <a:gd name="T40" fmla="*/ 597 w 597"/>
                  <a:gd name="T41" fmla="*/ 298 h 814"/>
                  <a:gd name="T42" fmla="*/ 441 w 597"/>
                  <a:gd name="T43" fmla="*/ 559 h 814"/>
                  <a:gd name="T44" fmla="*/ 431 w 597"/>
                  <a:gd name="T45" fmla="*/ 576 h 814"/>
                  <a:gd name="T46" fmla="*/ 432 w 597"/>
                  <a:gd name="T47" fmla="*/ 722 h 814"/>
                  <a:gd name="T48" fmla="*/ 371 w 597"/>
                  <a:gd name="T49" fmla="*/ 782 h 814"/>
                  <a:gd name="T50" fmla="*/ 354 w 597"/>
                  <a:gd name="T51" fmla="*/ 782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7" h="814">
                    <a:moveTo>
                      <a:pt x="222" y="575"/>
                    </a:moveTo>
                    <a:cubicBezTo>
                      <a:pt x="224" y="589"/>
                      <a:pt x="238" y="598"/>
                      <a:pt x="253" y="598"/>
                    </a:cubicBezTo>
                    <a:cubicBezTo>
                      <a:pt x="344" y="598"/>
                      <a:pt x="344" y="598"/>
                      <a:pt x="344" y="598"/>
                    </a:cubicBezTo>
                    <a:cubicBezTo>
                      <a:pt x="358" y="598"/>
                      <a:pt x="373" y="589"/>
                      <a:pt x="375" y="575"/>
                    </a:cubicBezTo>
                    <a:cubicBezTo>
                      <a:pt x="377" y="547"/>
                      <a:pt x="390" y="523"/>
                      <a:pt x="414" y="509"/>
                    </a:cubicBezTo>
                    <a:cubicBezTo>
                      <a:pt x="491" y="467"/>
                      <a:pt x="539" y="386"/>
                      <a:pt x="539" y="298"/>
                    </a:cubicBezTo>
                    <a:cubicBezTo>
                      <a:pt x="539" y="165"/>
                      <a:pt x="431" y="57"/>
                      <a:pt x="298" y="57"/>
                    </a:cubicBezTo>
                    <a:cubicBezTo>
                      <a:pt x="165" y="57"/>
                      <a:pt x="57" y="165"/>
                      <a:pt x="57" y="298"/>
                    </a:cubicBezTo>
                    <a:cubicBezTo>
                      <a:pt x="57" y="386"/>
                      <a:pt x="105" y="467"/>
                      <a:pt x="183" y="509"/>
                    </a:cubicBezTo>
                    <a:cubicBezTo>
                      <a:pt x="207" y="523"/>
                      <a:pt x="219" y="547"/>
                      <a:pt x="222" y="575"/>
                    </a:cubicBezTo>
                    <a:close/>
                    <a:moveTo>
                      <a:pt x="354" y="782"/>
                    </a:moveTo>
                    <a:cubicBezTo>
                      <a:pt x="350" y="800"/>
                      <a:pt x="334" y="814"/>
                      <a:pt x="314" y="814"/>
                    </a:cubicBezTo>
                    <a:cubicBezTo>
                      <a:pt x="282" y="814"/>
                      <a:pt x="282" y="814"/>
                      <a:pt x="282" y="814"/>
                    </a:cubicBezTo>
                    <a:cubicBezTo>
                      <a:pt x="263" y="814"/>
                      <a:pt x="247" y="800"/>
                      <a:pt x="242" y="782"/>
                    </a:cubicBezTo>
                    <a:cubicBezTo>
                      <a:pt x="226" y="782"/>
                      <a:pt x="226" y="782"/>
                      <a:pt x="226" y="782"/>
                    </a:cubicBezTo>
                    <a:cubicBezTo>
                      <a:pt x="193" y="782"/>
                      <a:pt x="165" y="755"/>
                      <a:pt x="165" y="722"/>
                    </a:cubicBezTo>
                    <a:cubicBezTo>
                      <a:pt x="165" y="576"/>
                      <a:pt x="165" y="576"/>
                      <a:pt x="165" y="576"/>
                    </a:cubicBezTo>
                    <a:cubicBezTo>
                      <a:pt x="165" y="569"/>
                      <a:pt x="162" y="563"/>
                      <a:pt x="155" y="559"/>
                    </a:cubicBezTo>
                    <a:cubicBezTo>
                      <a:pt x="60" y="507"/>
                      <a:pt x="0" y="407"/>
                      <a:pt x="0" y="298"/>
                    </a:cubicBezTo>
                    <a:cubicBezTo>
                      <a:pt x="0" y="133"/>
                      <a:pt x="134" y="0"/>
                      <a:pt x="298" y="0"/>
                    </a:cubicBezTo>
                    <a:cubicBezTo>
                      <a:pt x="463" y="0"/>
                      <a:pt x="597" y="133"/>
                      <a:pt x="597" y="298"/>
                    </a:cubicBezTo>
                    <a:cubicBezTo>
                      <a:pt x="597" y="407"/>
                      <a:pt x="537" y="507"/>
                      <a:pt x="441" y="559"/>
                    </a:cubicBezTo>
                    <a:cubicBezTo>
                      <a:pt x="435" y="563"/>
                      <a:pt x="431" y="569"/>
                      <a:pt x="431" y="576"/>
                    </a:cubicBezTo>
                    <a:cubicBezTo>
                      <a:pt x="432" y="722"/>
                      <a:pt x="432" y="722"/>
                      <a:pt x="432" y="722"/>
                    </a:cubicBezTo>
                    <a:cubicBezTo>
                      <a:pt x="432" y="755"/>
                      <a:pt x="404" y="782"/>
                      <a:pt x="371" y="782"/>
                    </a:cubicBezTo>
                    <a:cubicBezTo>
                      <a:pt x="354" y="782"/>
                      <a:pt x="354" y="782"/>
                      <a:pt x="354" y="7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8" name="Freeform 10">
                <a:extLst>
                  <a:ext uri="{FF2B5EF4-FFF2-40B4-BE49-F238E27FC236}">
                    <a16:creationId xmlns:a16="http://schemas.microsoft.com/office/drawing/2014/main" id="{C592803B-E2C5-4AA5-BB35-47ADBE09C6F2}"/>
                  </a:ext>
                </a:extLst>
              </p:cNvPr>
              <p:cNvSpPr>
                <a:spLocks noEditPoints="1"/>
              </p:cNvSpPr>
              <p:nvPr/>
            </p:nvSpPr>
            <p:spPr bwMode="auto">
              <a:xfrm>
                <a:off x="3618897" y="2347432"/>
                <a:ext cx="706229" cy="373412"/>
              </a:xfrm>
              <a:custGeom>
                <a:avLst/>
                <a:gdLst>
                  <a:gd name="T0" fmla="*/ 699 w 817"/>
                  <a:gd name="T1" fmla="*/ 406 h 432"/>
                  <a:gd name="T2" fmla="*/ 692 w 817"/>
                  <a:gd name="T3" fmla="*/ 380 h 432"/>
                  <a:gd name="T4" fmla="*/ 718 w 817"/>
                  <a:gd name="T5" fmla="*/ 373 h 432"/>
                  <a:gd name="T6" fmla="*/ 755 w 817"/>
                  <a:gd name="T7" fmla="*/ 394 h 432"/>
                  <a:gd name="T8" fmla="*/ 762 w 817"/>
                  <a:gd name="T9" fmla="*/ 420 h 432"/>
                  <a:gd name="T10" fmla="*/ 736 w 817"/>
                  <a:gd name="T11" fmla="*/ 427 h 432"/>
                  <a:gd name="T12" fmla="*/ 699 w 817"/>
                  <a:gd name="T13" fmla="*/ 406 h 432"/>
                  <a:gd name="T14" fmla="*/ 718 w 817"/>
                  <a:gd name="T15" fmla="*/ 59 h 432"/>
                  <a:gd name="T16" fmla="*/ 692 w 817"/>
                  <a:gd name="T17" fmla="*/ 52 h 432"/>
                  <a:gd name="T18" fmla="*/ 699 w 817"/>
                  <a:gd name="T19" fmla="*/ 26 h 432"/>
                  <a:gd name="T20" fmla="*/ 736 w 817"/>
                  <a:gd name="T21" fmla="*/ 5 h 432"/>
                  <a:gd name="T22" fmla="*/ 762 w 817"/>
                  <a:gd name="T23" fmla="*/ 12 h 432"/>
                  <a:gd name="T24" fmla="*/ 755 w 817"/>
                  <a:gd name="T25" fmla="*/ 38 h 432"/>
                  <a:gd name="T26" fmla="*/ 718 w 817"/>
                  <a:gd name="T27" fmla="*/ 59 h 432"/>
                  <a:gd name="T28" fmla="*/ 755 w 817"/>
                  <a:gd name="T29" fmla="*/ 235 h 432"/>
                  <a:gd name="T30" fmla="*/ 736 w 817"/>
                  <a:gd name="T31" fmla="*/ 216 h 432"/>
                  <a:gd name="T32" fmla="*/ 755 w 817"/>
                  <a:gd name="T33" fmla="*/ 197 h 432"/>
                  <a:gd name="T34" fmla="*/ 798 w 817"/>
                  <a:gd name="T35" fmla="*/ 197 h 432"/>
                  <a:gd name="T36" fmla="*/ 817 w 817"/>
                  <a:gd name="T37" fmla="*/ 216 h 432"/>
                  <a:gd name="T38" fmla="*/ 798 w 817"/>
                  <a:gd name="T39" fmla="*/ 235 h 432"/>
                  <a:gd name="T40" fmla="*/ 755 w 817"/>
                  <a:gd name="T41" fmla="*/ 235 h 432"/>
                  <a:gd name="T42" fmla="*/ 118 w 817"/>
                  <a:gd name="T43" fmla="*/ 26 h 432"/>
                  <a:gd name="T44" fmla="*/ 124 w 817"/>
                  <a:gd name="T45" fmla="*/ 52 h 432"/>
                  <a:gd name="T46" fmla="*/ 98 w 817"/>
                  <a:gd name="T47" fmla="*/ 59 h 432"/>
                  <a:gd name="T48" fmla="*/ 62 w 817"/>
                  <a:gd name="T49" fmla="*/ 38 h 432"/>
                  <a:gd name="T50" fmla="*/ 55 w 817"/>
                  <a:gd name="T51" fmla="*/ 12 h 432"/>
                  <a:gd name="T52" fmla="*/ 81 w 817"/>
                  <a:gd name="T53" fmla="*/ 5 h 432"/>
                  <a:gd name="T54" fmla="*/ 118 w 817"/>
                  <a:gd name="T55" fmla="*/ 26 h 432"/>
                  <a:gd name="T56" fmla="*/ 98 w 817"/>
                  <a:gd name="T57" fmla="*/ 373 h 432"/>
                  <a:gd name="T58" fmla="*/ 124 w 817"/>
                  <a:gd name="T59" fmla="*/ 380 h 432"/>
                  <a:gd name="T60" fmla="*/ 118 w 817"/>
                  <a:gd name="T61" fmla="*/ 406 h 432"/>
                  <a:gd name="T62" fmla="*/ 81 w 817"/>
                  <a:gd name="T63" fmla="*/ 427 h 432"/>
                  <a:gd name="T64" fmla="*/ 55 w 817"/>
                  <a:gd name="T65" fmla="*/ 420 h 432"/>
                  <a:gd name="T66" fmla="*/ 62 w 817"/>
                  <a:gd name="T67" fmla="*/ 394 h 432"/>
                  <a:gd name="T68" fmla="*/ 98 w 817"/>
                  <a:gd name="T69" fmla="*/ 373 h 432"/>
                  <a:gd name="T70" fmla="*/ 62 w 817"/>
                  <a:gd name="T71" fmla="*/ 197 h 432"/>
                  <a:gd name="T72" fmla="*/ 81 w 817"/>
                  <a:gd name="T73" fmla="*/ 216 h 432"/>
                  <a:gd name="T74" fmla="*/ 62 w 817"/>
                  <a:gd name="T75" fmla="*/ 235 h 432"/>
                  <a:gd name="T76" fmla="*/ 19 w 817"/>
                  <a:gd name="T77" fmla="*/ 235 h 432"/>
                  <a:gd name="T78" fmla="*/ 0 w 817"/>
                  <a:gd name="T79" fmla="*/ 216 h 432"/>
                  <a:gd name="T80" fmla="*/ 19 w 817"/>
                  <a:gd name="T81" fmla="*/ 197 h 432"/>
                  <a:gd name="T82" fmla="*/ 62 w 817"/>
                  <a:gd name="T83" fmla="*/ 19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7" h="432">
                    <a:moveTo>
                      <a:pt x="699" y="406"/>
                    </a:moveTo>
                    <a:cubicBezTo>
                      <a:pt x="690" y="401"/>
                      <a:pt x="687" y="389"/>
                      <a:pt x="692" y="380"/>
                    </a:cubicBezTo>
                    <a:cubicBezTo>
                      <a:pt x="698" y="371"/>
                      <a:pt x="709" y="368"/>
                      <a:pt x="718" y="373"/>
                    </a:cubicBezTo>
                    <a:cubicBezTo>
                      <a:pt x="755" y="394"/>
                      <a:pt x="755" y="394"/>
                      <a:pt x="755" y="394"/>
                    </a:cubicBezTo>
                    <a:cubicBezTo>
                      <a:pt x="764" y="399"/>
                      <a:pt x="767" y="411"/>
                      <a:pt x="762" y="420"/>
                    </a:cubicBezTo>
                    <a:cubicBezTo>
                      <a:pt x="757" y="429"/>
                      <a:pt x="745" y="432"/>
                      <a:pt x="736" y="427"/>
                    </a:cubicBezTo>
                    <a:cubicBezTo>
                      <a:pt x="699" y="406"/>
                      <a:pt x="699" y="406"/>
                      <a:pt x="699" y="406"/>
                    </a:cubicBezTo>
                    <a:close/>
                    <a:moveTo>
                      <a:pt x="718" y="59"/>
                    </a:moveTo>
                    <a:cubicBezTo>
                      <a:pt x="709" y="64"/>
                      <a:pt x="698" y="61"/>
                      <a:pt x="692" y="52"/>
                    </a:cubicBezTo>
                    <a:cubicBezTo>
                      <a:pt x="687" y="43"/>
                      <a:pt x="690" y="31"/>
                      <a:pt x="699" y="26"/>
                    </a:cubicBezTo>
                    <a:cubicBezTo>
                      <a:pt x="736" y="5"/>
                      <a:pt x="736" y="5"/>
                      <a:pt x="736" y="5"/>
                    </a:cubicBezTo>
                    <a:cubicBezTo>
                      <a:pt x="745" y="0"/>
                      <a:pt x="757" y="3"/>
                      <a:pt x="762" y="12"/>
                    </a:cubicBezTo>
                    <a:cubicBezTo>
                      <a:pt x="767" y="21"/>
                      <a:pt x="764" y="32"/>
                      <a:pt x="755" y="38"/>
                    </a:cubicBezTo>
                    <a:cubicBezTo>
                      <a:pt x="718" y="59"/>
                      <a:pt x="718" y="59"/>
                      <a:pt x="718" y="59"/>
                    </a:cubicBezTo>
                    <a:close/>
                    <a:moveTo>
                      <a:pt x="755" y="235"/>
                    </a:moveTo>
                    <a:cubicBezTo>
                      <a:pt x="745" y="235"/>
                      <a:pt x="736" y="226"/>
                      <a:pt x="736" y="216"/>
                    </a:cubicBezTo>
                    <a:cubicBezTo>
                      <a:pt x="736" y="205"/>
                      <a:pt x="745" y="197"/>
                      <a:pt x="755" y="197"/>
                    </a:cubicBezTo>
                    <a:cubicBezTo>
                      <a:pt x="798" y="197"/>
                      <a:pt x="798" y="197"/>
                      <a:pt x="798" y="197"/>
                    </a:cubicBezTo>
                    <a:cubicBezTo>
                      <a:pt x="808" y="197"/>
                      <a:pt x="817" y="205"/>
                      <a:pt x="817" y="216"/>
                    </a:cubicBezTo>
                    <a:cubicBezTo>
                      <a:pt x="817" y="226"/>
                      <a:pt x="808" y="235"/>
                      <a:pt x="798" y="235"/>
                    </a:cubicBezTo>
                    <a:cubicBezTo>
                      <a:pt x="755" y="235"/>
                      <a:pt x="755" y="235"/>
                      <a:pt x="755" y="235"/>
                    </a:cubicBezTo>
                    <a:close/>
                    <a:moveTo>
                      <a:pt x="118" y="26"/>
                    </a:moveTo>
                    <a:cubicBezTo>
                      <a:pt x="127" y="31"/>
                      <a:pt x="130" y="43"/>
                      <a:pt x="124" y="52"/>
                    </a:cubicBezTo>
                    <a:cubicBezTo>
                      <a:pt x="119" y="61"/>
                      <a:pt x="108" y="64"/>
                      <a:pt x="98" y="59"/>
                    </a:cubicBezTo>
                    <a:cubicBezTo>
                      <a:pt x="62" y="38"/>
                      <a:pt x="62" y="38"/>
                      <a:pt x="62" y="38"/>
                    </a:cubicBezTo>
                    <a:cubicBezTo>
                      <a:pt x="53" y="32"/>
                      <a:pt x="49" y="21"/>
                      <a:pt x="55" y="12"/>
                    </a:cubicBezTo>
                    <a:cubicBezTo>
                      <a:pt x="60" y="3"/>
                      <a:pt x="72" y="0"/>
                      <a:pt x="81" y="5"/>
                    </a:cubicBezTo>
                    <a:cubicBezTo>
                      <a:pt x="118" y="26"/>
                      <a:pt x="118" y="26"/>
                      <a:pt x="118" y="26"/>
                    </a:cubicBezTo>
                    <a:close/>
                    <a:moveTo>
                      <a:pt x="98" y="373"/>
                    </a:moveTo>
                    <a:cubicBezTo>
                      <a:pt x="108" y="368"/>
                      <a:pt x="119" y="371"/>
                      <a:pt x="124" y="380"/>
                    </a:cubicBezTo>
                    <a:cubicBezTo>
                      <a:pt x="130" y="389"/>
                      <a:pt x="127" y="401"/>
                      <a:pt x="118" y="406"/>
                    </a:cubicBezTo>
                    <a:cubicBezTo>
                      <a:pt x="81" y="427"/>
                      <a:pt x="81" y="427"/>
                      <a:pt x="81" y="427"/>
                    </a:cubicBezTo>
                    <a:cubicBezTo>
                      <a:pt x="72" y="432"/>
                      <a:pt x="60" y="429"/>
                      <a:pt x="55" y="420"/>
                    </a:cubicBezTo>
                    <a:cubicBezTo>
                      <a:pt x="49" y="411"/>
                      <a:pt x="53" y="399"/>
                      <a:pt x="62" y="394"/>
                    </a:cubicBezTo>
                    <a:cubicBezTo>
                      <a:pt x="98" y="373"/>
                      <a:pt x="98" y="373"/>
                      <a:pt x="98" y="373"/>
                    </a:cubicBezTo>
                    <a:close/>
                    <a:moveTo>
                      <a:pt x="62" y="197"/>
                    </a:moveTo>
                    <a:cubicBezTo>
                      <a:pt x="72" y="197"/>
                      <a:pt x="81" y="205"/>
                      <a:pt x="81" y="216"/>
                    </a:cubicBezTo>
                    <a:cubicBezTo>
                      <a:pt x="81" y="226"/>
                      <a:pt x="72" y="235"/>
                      <a:pt x="62" y="235"/>
                    </a:cubicBezTo>
                    <a:cubicBezTo>
                      <a:pt x="19" y="235"/>
                      <a:pt x="19" y="235"/>
                      <a:pt x="19" y="235"/>
                    </a:cubicBezTo>
                    <a:cubicBezTo>
                      <a:pt x="9" y="235"/>
                      <a:pt x="0" y="226"/>
                      <a:pt x="0" y="216"/>
                    </a:cubicBezTo>
                    <a:cubicBezTo>
                      <a:pt x="0" y="205"/>
                      <a:pt x="9" y="197"/>
                      <a:pt x="19" y="197"/>
                    </a:cubicBezTo>
                    <a:cubicBezTo>
                      <a:pt x="62" y="197"/>
                      <a:pt x="62" y="197"/>
                      <a:pt x="62"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9" name="Freeform 11">
                <a:extLst>
                  <a:ext uri="{FF2B5EF4-FFF2-40B4-BE49-F238E27FC236}">
                    <a16:creationId xmlns:a16="http://schemas.microsoft.com/office/drawing/2014/main" id="{5AE69D78-59E5-4581-8D95-5556A34E7C6A}"/>
                  </a:ext>
                </a:extLst>
              </p:cNvPr>
              <p:cNvSpPr>
                <a:spLocks/>
              </p:cNvSpPr>
              <p:nvPr/>
            </p:nvSpPr>
            <p:spPr bwMode="auto">
              <a:xfrm>
                <a:off x="3845651" y="2427528"/>
                <a:ext cx="253087" cy="253452"/>
              </a:xfrm>
              <a:custGeom>
                <a:avLst/>
                <a:gdLst>
                  <a:gd name="T0" fmla="*/ 3 w 293"/>
                  <a:gd name="T1" fmla="*/ 38 h 293"/>
                  <a:gd name="T2" fmla="*/ 16 w 293"/>
                  <a:gd name="T3" fmla="*/ 15 h 293"/>
                  <a:gd name="T4" fmla="*/ 39 w 293"/>
                  <a:gd name="T5" fmla="*/ 28 h 293"/>
                  <a:gd name="T6" fmla="*/ 50 w 293"/>
                  <a:gd name="T7" fmla="*/ 65 h 293"/>
                  <a:gd name="T8" fmla="*/ 91 w 293"/>
                  <a:gd name="T9" fmla="*/ 53 h 293"/>
                  <a:gd name="T10" fmla="*/ 91 w 293"/>
                  <a:gd name="T11" fmla="*/ 53 h 293"/>
                  <a:gd name="T12" fmla="*/ 127 w 293"/>
                  <a:gd name="T13" fmla="*/ 48 h 293"/>
                  <a:gd name="T14" fmla="*/ 127 w 293"/>
                  <a:gd name="T15" fmla="*/ 19 h 293"/>
                  <a:gd name="T16" fmla="*/ 146 w 293"/>
                  <a:gd name="T17" fmla="*/ 0 h 293"/>
                  <a:gd name="T18" fmla="*/ 165 w 293"/>
                  <a:gd name="T19" fmla="*/ 19 h 293"/>
                  <a:gd name="T20" fmla="*/ 165 w 293"/>
                  <a:gd name="T21" fmla="*/ 48 h 293"/>
                  <a:gd name="T22" fmla="*/ 202 w 293"/>
                  <a:gd name="T23" fmla="*/ 53 h 293"/>
                  <a:gd name="T24" fmla="*/ 202 w 293"/>
                  <a:gd name="T25" fmla="*/ 53 h 293"/>
                  <a:gd name="T26" fmla="*/ 202 w 293"/>
                  <a:gd name="T27" fmla="*/ 53 h 293"/>
                  <a:gd name="T28" fmla="*/ 242 w 293"/>
                  <a:gd name="T29" fmla="*/ 65 h 293"/>
                  <a:gd name="T30" fmla="*/ 253 w 293"/>
                  <a:gd name="T31" fmla="*/ 28 h 293"/>
                  <a:gd name="T32" fmla="*/ 277 w 293"/>
                  <a:gd name="T33" fmla="*/ 15 h 293"/>
                  <a:gd name="T34" fmla="*/ 290 w 293"/>
                  <a:gd name="T35" fmla="*/ 38 h 293"/>
                  <a:gd name="T36" fmla="*/ 220 w 293"/>
                  <a:gd name="T37" fmla="*/ 278 h 293"/>
                  <a:gd name="T38" fmla="*/ 196 w 293"/>
                  <a:gd name="T39" fmla="*/ 290 h 293"/>
                  <a:gd name="T40" fmla="*/ 183 w 293"/>
                  <a:gd name="T41" fmla="*/ 267 h 293"/>
                  <a:gd name="T42" fmla="*/ 232 w 293"/>
                  <a:gd name="T43" fmla="*/ 102 h 293"/>
                  <a:gd name="T44" fmla="*/ 194 w 293"/>
                  <a:gd name="T45" fmla="*/ 90 h 293"/>
                  <a:gd name="T46" fmla="*/ 194 w 293"/>
                  <a:gd name="T47" fmla="*/ 90 h 293"/>
                  <a:gd name="T48" fmla="*/ 165 w 293"/>
                  <a:gd name="T49" fmla="*/ 86 h 293"/>
                  <a:gd name="T50" fmla="*/ 165 w 293"/>
                  <a:gd name="T51" fmla="*/ 132 h 293"/>
                  <a:gd name="T52" fmla="*/ 146 w 293"/>
                  <a:gd name="T53" fmla="*/ 151 h 293"/>
                  <a:gd name="T54" fmla="*/ 127 w 293"/>
                  <a:gd name="T55" fmla="*/ 132 h 293"/>
                  <a:gd name="T56" fmla="*/ 127 w 293"/>
                  <a:gd name="T57" fmla="*/ 86 h 293"/>
                  <a:gd name="T58" fmla="*/ 99 w 293"/>
                  <a:gd name="T59" fmla="*/ 90 h 293"/>
                  <a:gd name="T60" fmla="*/ 99 w 293"/>
                  <a:gd name="T61" fmla="*/ 90 h 293"/>
                  <a:gd name="T62" fmla="*/ 61 w 293"/>
                  <a:gd name="T63" fmla="*/ 102 h 293"/>
                  <a:gd name="T64" fmla="*/ 109 w 293"/>
                  <a:gd name="T65" fmla="*/ 267 h 293"/>
                  <a:gd name="T66" fmla="*/ 96 w 293"/>
                  <a:gd name="T67" fmla="*/ 290 h 293"/>
                  <a:gd name="T68" fmla="*/ 73 w 293"/>
                  <a:gd name="T69" fmla="*/ 278 h 293"/>
                  <a:gd name="T70" fmla="*/ 3 w 293"/>
                  <a:gd name="T71" fmla="*/ 3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3" h="293">
                    <a:moveTo>
                      <a:pt x="3" y="38"/>
                    </a:moveTo>
                    <a:cubicBezTo>
                      <a:pt x="0" y="28"/>
                      <a:pt x="6" y="18"/>
                      <a:pt x="16" y="15"/>
                    </a:cubicBezTo>
                    <a:cubicBezTo>
                      <a:pt x="26" y="12"/>
                      <a:pt x="37" y="18"/>
                      <a:pt x="39" y="28"/>
                    </a:cubicBezTo>
                    <a:cubicBezTo>
                      <a:pt x="50" y="65"/>
                      <a:pt x="50" y="65"/>
                      <a:pt x="50" y="65"/>
                    </a:cubicBezTo>
                    <a:cubicBezTo>
                      <a:pt x="63" y="60"/>
                      <a:pt x="77" y="56"/>
                      <a:pt x="91" y="53"/>
                    </a:cubicBezTo>
                    <a:cubicBezTo>
                      <a:pt x="91" y="53"/>
                      <a:pt x="91" y="53"/>
                      <a:pt x="91" y="53"/>
                    </a:cubicBezTo>
                    <a:cubicBezTo>
                      <a:pt x="103" y="50"/>
                      <a:pt x="115" y="49"/>
                      <a:pt x="127" y="48"/>
                    </a:cubicBezTo>
                    <a:cubicBezTo>
                      <a:pt x="127" y="19"/>
                      <a:pt x="127" y="19"/>
                      <a:pt x="127" y="19"/>
                    </a:cubicBezTo>
                    <a:cubicBezTo>
                      <a:pt x="127" y="8"/>
                      <a:pt x="136" y="0"/>
                      <a:pt x="146" y="0"/>
                    </a:cubicBezTo>
                    <a:cubicBezTo>
                      <a:pt x="157" y="0"/>
                      <a:pt x="165" y="8"/>
                      <a:pt x="165" y="19"/>
                    </a:cubicBezTo>
                    <a:cubicBezTo>
                      <a:pt x="165" y="48"/>
                      <a:pt x="165" y="48"/>
                      <a:pt x="165" y="48"/>
                    </a:cubicBezTo>
                    <a:cubicBezTo>
                      <a:pt x="178" y="49"/>
                      <a:pt x="190" y="50"/>
                      <a:pt x="202" y="53"/>
                    </a:cubicBezTo>
                    <a:cubicBezTo>
                      <a:pt x="202" y="53"/>
                      <a:pt x="202" y="53"/>
                      <a:pt x="202" y="53"/>
                    </a:cubicBezTo>
                    <a:cubicBezTo>
                      <a:pt x="202" y="53"/>
                      <a:pt x="202" y="53"/>
                      <a:pt x="202" y="53"/>
                    </a:cubicBezTo>
                    <a:cubicBezTo>
                      <a:pt x="216" y="56"/>
                      <a:pt x="229" y="60"/>
                      <a:pt x="242" y="65"/>
                    </a:cubicBezTo>
                    <a:cubicBezTo>
                      <a:pt x="253" y="28"/>
                      <a:pt x="253" y="28"/>
                      <a:pt x="253" y="28"/>
                    </a:cubicBezTo>
                    <a:cubicBezTo>
                      <a:pt x="256" y="18"/>
                      <a:pt x="267" y="12"/>
                      <a:pt x="277" y="15"/>
                    </a:cubicBezTo>
                    <a:cubicBezTo>
                      <a:pt x="287" y="18"/>
                      <a:pt x="293" y="28"/>
                      <a:pt x="290" y="38"/>
                    </a:cubicBezTo>
                    <a:cubicBezTo>
                      <a:pt x="220" y="278"/>
                      <a:pt x="220" y="278"/>
                      <a:pt x="220" y="278"/>
                    </a:cubicBezTo>
                    <a:cubicBezTo>
                      <a:pt x="217" y="288"/>
                      <a:pt x="206" y="293"/>
                      <a:pt x="196" y="290"/>
                    </a:cubicBezTo>
                    <a:cubicBezTo>
                      <a:pt x="186" y="288"/>
                      <a:pt x="180" y="277"/>
                      <a:pt x="183" y="267"/>
                    </a:cubicBezTo>
                    <a:cubicBezTo>
                      <a:pt x="232" y="102"/>
                      <a:pt x="232" y="102"/>
                      <a:pt x="232" y="102"/>
                    </a:cubicBezTo>
                    <a:cubicBezTo>
                      <a:pt x="220" y="97"/>
                      <a:pt x="207" y="93"/>
                      <a:pt x="194" y="90"/>
                    </a:cubicBezTo>
                    <a:cubicBezTo>
                      <a:pt x="194" y="90"/>
                      <a:pt x="194" y="90"/>
                      <a:pt x="194" y="90"/>
                    </a:cubicBezTo>
                    <a:cubicBezTo>
                      <a:pt x="185" y="88"/>
                      <a:pt x="175" y="87"/>
                      <a:pt x="165" y="86"/>
                    </a:cubicBezTo>
                    <a:cubicBezTo>
                      <a:pt x="165" y="132"/>
                      <a:pt x="165" y="132"/>
                      <a:pt x="165" y="132"/>
                    </a:cubicBezTo>
                    <a:cubicBezTo>
                      <a:pt x="165" y="143"/>
                      <a:pt x="157" y="151"/>
                      <a:pt x="146" y="151"/>
                    </a:cubicBezTo>
                    <a:cubicBezTo>
                      <a:pt x="136" y="151"/>
                      <a:pt x="127" y="143"/>
                      <a:pt x="127" y="132"/>
                    </a:cubicBezTo>
                    <a:cubicBezTo>
                      <a:pt x="127" y="86"/>
                      <a:pt x="127" y="86"/>
                      <a:pt x="127" y="86"/>
                    </a:cubicBezTo>
                    <a:cubicBezTo>
                      <a:pt x="118" y="87"/>
                      <a:pt x="108" y="88"/>
                      <a:pt x="99" y="90"/>
                    </a:cubicBezTo>
                    <a:cubicBezTo>
                      <a:pt x="99" y="90"/>
                      <a:pt x="99" y="90"/>
                      <a:pt x="99" y="90"/>
                    </a:cubicBezTo>
                    <a:cubicBezTo>
                      <a:pt x="85" y="93"/>
                      <a:pt x="73" y="97"/>
                      <a:pt x="61" y="102"/>
                    </a:cubicBezTo>
                    <a:cubicBezTo>
                      <a:pt x="109" y="267"/>
                      <a:pt x="109" y="267"/>
                      <a:pt x="109" y="267"/>
                    </a:cubicBezTo>
                    <a:cubicBezTo>
                      <a:pt x="112" y="277"/>
                      <a:pt x="106" y="288"/>
                      <a:pt x="96" y="290"/>
                    </a:cubicBezTo>
                    <a:cubicBezTo>
                      <a:pt x="86" y="293"/>
                      <a:pt x="76" y="288"/>
                      <a:pt x="73" y="278"/>
                    </a:cubicBezTo>
                    <a:cubicBezTo>
                      <a:pt x="3" y="38"/>
                      <a:pt x="3" y="38"/>
                      <a:pt x="3"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grpSp>
        <p:nvGrpSpPr>
          <p:cNvPr id="50" name="组合 49">
            <a:extLst>
              <a:ext uri="{FF2B5EF4-FFF2-40B4-BE49-F238E27FC236}">
                <a16:creationId xmlns:a16="http://schemas.microsoft.com/office/drawing/2014/main" id="{62D7E550-3AF1-4CDB-840D-A03D78094B1A}"/>
              </a:ext>
            </a:extLst>
          </p:cNvPr>
          <p:cNvGrpSpPr/>
          <p:nvPr/>
        </p:nvGrpSpPr>
        <p:grpSpPr>
          <a:xfrm>
            <a:off x="5851525" y="3467100"/>
            <a:ext cx="715963" cy="723900"/>
            <a:chOff x="5851525" y="3467100"/>
            <a:chExt cx="715963" cy="723900"/>
          </a:xfrm>
          <a:solidFill>
            <a:schemeClr val="bg1"/>
          </a:solidFill>
        </p:grpSpPr>
        <p:sp>
          <p:nvSpPr>
            <p:cNvPr id="51" name="Freeform 40">
              <a:extLst>
                <a:ext uri="{FF2B5EF4-FFF2-40B4-BE49-F238E27FC236}">
                  <a16:creationId xmlns:a16="http://schemas.microsoft.com/office/drawing/2014/main" id="{9FD2321F-5D59-48BA-A242-9541A4165681}"/>
                </a:ext>
              </a:extLst>
            </p:cNvPr>
            <p:cNvSpPr>
              <a:spLocks/>
            </p:cNvSpPr>
            <p:nvPr/>
          </p:nvSpPr>
          <p:spPr bwMode="auto">
            <a:xfrm>
              <a:off x="5851525" y="3467100"/>
              <a:ext cx="715963" cy="723900"/>
            </a:xfrm>
            <a:custGeom>
              <a:avLst/>
              <a:gdLst>
                <a:gd name="T0" fmla="*/ 240 w 240"/>
                <a:gd name="T1" fmla="*/ 111 h 240"/>
                <a:gd name="T2" fmla="*/ 120 w 240"/>
                <a:gd name="T3" fmla="*/ 0 h 240"/>
                <a:gd name="T4" fmla="*/ 0 w 240"/>
                <a:gd name="T5" fmla="*/ 111 h 240"/>
                <a:gd name="T6" fmla="*/ 0 w 240"/>
                <a:gd name="T7" fmla="*/ 120 h 240"/>
                <a:gd name="T8" fmla="*/ 3 w 240"/>
                <a:gd name="T9" fmla="*/ 146 h 240"/>
                <a:gd name="T10" fmla="*/ 120 w 240"/>
                <a:gd name="T11" fmla="*/ 240 h 240"/>
                <a:gd name="T12" fmla="*/ 237 w 240"/>
                <a:gd name="T13" fmla="*/ 146 h 240"/>
                <a:gd name="T14" fmla="*/ 240 w 240"/>
                <a:gd name="T15" fmla="*/ 120 h 240"/>
                <a:gd name="T16" fmla="*/ 240 w 240"/>
                <a:gd name="T17" fmla="*/ 11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240">
                  <a:moveTo>
                    <a:pt x="240" y="111"/>
                  </a:moveTo>
                  <a:cubicBezTo>
                    <a:pt x="236" y="49"/>
                    <a:pt x="184" y="0"/>
                    <a:pt x="120" y="0"/>
                  </a:cubicBezTo>
                  <a:cubicBezTo>
                    <a:pt x="57" y="0"/>
                    <a:pt x="5" y="49"/>
                    <a:pt x="0" y="111"/>
                  </a:cubicBezTo>
                  <a:cubicBezTo>
                    <a:pt x="0" y="114"/>
                    <a:pt x="0" y="117"/>
                    <a:pt x="0" y="120"/>
                  </a:cubicBezTo>
                  <a:cubicBezTo>
                    <a:pt x="0" y="129"/>
                    <a:pt x="1" y="138"/>
                    <a:pt x="3" y="146"/>
                  </a:cubicBezTo>
                  <a:cubicBezTo>
                    <a:pt x="15" y="200"/>
                    <a:pt x="63" y="240"/>
                    <a:pt x="120" y="240"/>
                  </a:cubicBezTo>
                  <a:cubicBezTo>
                    <a:pt x="178" y="240"/>
                    <a:pt x="226" y="200"/>
                    <a:pt x="237" y="146"/>
                  </a:cubicBezTo>
                  <a:cubicBezTo>
                    <a:pt x="239" y="138"/>
                    <a:pt x="240" y="129"/>
                    <a:pt x="240" y="120"/>
                  </a:cubicBezTo>
                  <a:cubicBezTo>
                    <a:pt x="240" y="117"/>
                    <a:pt x="240" y="114"/>
                    <a:pt x="240" y="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nvGrpSpPr>
            <p:cNvPr id="52" name="组合 51">
              <a:extLst>
                <a:ext uri="{FF2B5EF4-FFF2-40B4-BE49-F238E27FC236}">
                  <a16:creationId xmlns:a16="http://schemas.microsoft.com/office/drawing/2014/main" id="{2C7FB143-B83D-4602-A2CB-2615C475EB42}"/>
                </a:ext>
              </a:extLst>
            </p:cNvPr>
            <p:cNvGrpSpPr>
              <a:grpSpLocks noChangeAspect="1"/>
            </p:cNvGrpSpPr>
            <p:nvPr/>
          </p:nvGrpSpPr>
          <p:grpSpPr>
            <a:xfrm>
              <a:off x="6111005" y="3696276"/>
              <a:ext cx="197002" cy="265549"/>
              <a:chOff x="3722033" y="3714538"/>
              <a:chExt cx="500321" cy="674410"/>
            </a:xfrm>
            <a:grpFill/>
          </p:grpSpPr>
          <p:sp>
            <p:nvSpPr>
              <p:cNvPr id="53" name="Freeform 27">
                <a:extLst>
                  <a:ext uri="{FF2B5EF4-FFF2-40B4-BE49-F238E27FC236}">
                    <a16:creationId xmlns:a16="http://schemas.microsoft.com/office/drawing/2014/main" id="{01CAE0BE-31B9-4D11-BB71-E744CC13ADBF}"/>
                  </a:ext>
                </a:extLst>
              </p:cNvPr>
              <p:cNvSpPr>
                <a:spLocks noEditPoints="1"/>
              </p:cNvSpPr>
              <p:nvPr/>
            </p:nvSpPr>
            <p:spPr bwMode="auto">
              <a:xfrm>
                <a:off x="3818586" y="4203888"/>
                <a:ext cx="306118" cy="185060"/>
              </a:xfrm>
              <a:custGeom>
                <a:avLst/>
                <a:gdLst>
                  <a:gd name="T0" fmla="*/ 317 w 354"/>
                  <a:gd name="T1" fmla="*/ 5 h 214"/>
                  <a:gd name="T2" fmla="*/ 354 w 354"/>
                  <a:gd name="T3" fmla="*/ 186 h 214"/>
                  <a:gd name="T4" fmla="*/ 294 w 354"/>
                  <a:gd name="T5" fmla="*/ 171 h 214"/>
                  <a:gd name="T6" fmla="*/ 250 w 354"/>
                  <a:gd name="T7" fmla="*/ 214 h 214"/>
                  <a:gd name="T8" fmla="*/ 215 w 354"/>
                  <a:gd name="T9" fmla="*/ 44 h 214"/>
                  <a:gd name="T10" fmla="*/ 230 w 354"/>
                  <a:gd name="T11" fmla="*/ 46 h 214"/>
                  <a:gd name="T12" fmla="*/ 241 w 354"/>
                  <a:gd name="T13" fmla="*/ 45 h 214"/>
                  <a:gd name="T14" fmla="*/ 287 w 354"/>
                  <a:gd name="T15" fmla="*/ 7 h 214"/>
                  <a:gd name="T16" fmla="*/ 292 w 354"/>
                  <a:gd name="T17" fmla="*/ 0 h 214"/>
                  <a:gd name="T18" fmla="*/ 300 w 354"/>
                  <a:gd name="T19" fmla="*/ 2 h 214"/>
                  <a:gd name="T20" fmla="*/ 317 w 354"/>
                  <a:gd name="T21" fmla="*/ 5 h 214"/>
                  <a:gd name="T22" fmla="*/ 140 w 354"/>
                  <a:gd name="T23" fmla="*/ 44 h 214"/>
                  <a:gd name="T24" fmla="*/ 105 w 354"/>
                  <a:gd name="T25" fmla="*/ 214 h 214"/>
                  <a:gd name="T26" fmla="*/ 60 w 354"/>
                  <a:gd name="T27" fmla="*/ 171 h 214"/>
                  <a:gd name="T28" fmla="*/ 0 w 354"/>
                  <a:gd name="T29" fmla="*/ 186 h 214"/>
                  <a:gd name="T30" fmla="*/ 38 w 354"/>
                  <a:gd name="T31" fmla="*/ 5 h 214"/>
                  <a:gd name="T32" fmla="*/ 55 w 354"/>
                  <a:gd name="T33" fmla="*/ 2 h 214"/>
                  <a:gd name="T34" fmla="*/ 63 w 354"/>
                  <a:gd name="T35" fmla="*/ 0 h 214"/>
                  <a:gd name="T36" fmla="*/ 67 w 354"/>
                  <a:gd name="T37" fmla="*/ 7 h 214"/>
                  <a:gd name="T38" fmla="*/ 103 w 354"/>
                  <a:gd name="T39" fmla="*/ 42 h 214"/>
                  <a:gd name="T40" fmla="*/ 114 w 354"/>
                  <a:gd name="T41" fmla="*/ 45 h 214"/>
                  <a:gd name="T42" fmla="*/ 140 w 354"/>
                  <a:gd name="T43"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4" h="214">
                    <a:moveTo>
                      <a:pt x="317" y="5"/>
                    </a:moveTo>
                    <a:cubicBezTo>
                      <a:pt x="354" y="186"/>
                      <a:pt x="354" y="186"/>
                      <a:pt x="354" y="186"/>
                    </a:cubicBezTo>
                    <a:cubicBezTo>
                      <a:pt x="294" y="171"/>
                      <a:pt x="294" y="171"/>
                      <a:pt x="294" y="171"/>
                    </a:cubicBezTo>
                    <a:cubicBezTo>
                      <a:pt x="250" y="214"/>
                      <a:pt x="250" y="214"/>
                      <a:pt x="250" y="214"/>
                    </a:cubicBezTo>
                    <a:cubicBezTo>
                      <a:pt x="215" y="44"/>
                      <a:pt x="215" y="44"/>
                      <a:pt x="215" y="44"/>
                    </a:cubicBezTo>
                    <a:cubicBezTo>
                      <a:pt x="220" y="45"/>
                      <a:pt x="225" y="46"/>
                      <a:pt x="230" y="46"/>
                    </a:cubicBezTo>
                    <a:cubicBezTo>
                      <a:pt x="234" y="46"/>
                      <a:pt x="238" y="46"/>
                      <a:pt x="241" y="45"/>
                    </a:cubicBezTo>
                    <a:cubicBezTo>
                      <a:pt x="264" y="40"/>
                      <a:pt x="276" y="25"/>
                      <a:pt x="287" y="7"/>
                    </a:cubicBezTo>
                    <a:cubicBezTo>
                      <a:pt x="289" y="5"/>
                      <a:pt x="290" y="2"/>
                      <a:pt x="292" y="0"/>
                    </a:cubicBezTo>
                    <a:cubicBezTo>
                      <a:pt x="295" y="0"/>
                      <a:pt x="298" y="1"/>
                      <a:pt x="300" y="2"/>
                    </a:cubicBezTo>
                    <a:cubicBezTo>
                      <a:pt x="306" y="3"/>
                      <a:pt x="311" y="4"/>
                      <a:pt x="317" y="5"/>
                    </a:cubicBezTo>
                    <a:close/>
                    <a:moveTo>
                      <a:pt x="140" y="44"/>
                    </a:moveTo>
                    <a:cubicBezTo>
                      <a:pt x="105" y="214"/>
                      <a:pt x="105" y="214"/>
                      <a:pt x="105" y="214"/>
                    </a:cubicBezTo>
                    <a:cubicBezTo>
                      <a:pt x="60" y="171"/>
                      <a:pt x="60" y="171"/>
                      <a:pt x="60" y="171"/>
                    </a:cubicBezTo>
                    <a:cubicBezTo>
                      <a:pt x="0" y="186"/>
                      <a:pt x="0" y="186"/>
                      <a:pt x="0" y="186"/>
                    </a:cubicBezTo>
                    <a:cubicBezTo>
                      <a:pt x="38" y="5"/>
                      <a:pt x="38" y="5"/>
                      <a:pt x="38" y="5"/>
                    </a:cubicBezTo>
                    <a:cubicBezTo>
                      <a:pt x="43" y="4"/>
                      <a:pt x="49" y="3"/>
                      <a:pt x="55" y="2"/>
                    </a:cubicBezTo>
                    <a:cubicBezTo>
                      <a:pt x="57" y="1"/>
                      <a:pt x="60" y="1"/>
                      <a:pt x="63" y="0"/>
                    </a:cubicBezTo>
                    <a:cubicBezTo>
                      <a:pt x="65" y="2"/>
                      <a:pt x="66" y="5"/>
                      <a:pt x="67" y="7"/>
                    </a:cubicBezTo>
                    <a:cubicBezTo>
                      <a:pt x="77" y="21"/>
                      <a:pt x="86" y="35"/>
                      <a:pt x="103" y="42"/>
                    </a:cubicBezTo>
                    <a:cubicBezTo>
                      <a:pt x="106" y="43"/>
                      <a:pt x="110" y="44"/>
                      <a:pt x="114" y="45"/>
                    </a:cubicBezTo>
                    <a:cubicBezTo>
                      <a:pt x="123" y="47"/>
                      <a:pt x="131" y="46"/>
                      <a:pt x="14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4" name="Freeform 28">
                <a:extLst>
                  <a:ext uri="{FF2B5EF4-FFF2-40B4-BE49-F238E27FC236}">
                    <a16:creationId xmlns:a16="http://schemas.microsoft.com/office/drawing/2014/main" id="{594FB789-2B97-4EF7-BE06-1412516D9796}"/>
                  </a:ext>
                </a:extLst>
              </p:cNvPr>
              <p:cNvSpPr>
                <a:spLocks noEditPoints="1"/>
              </p:cNvSpPr>
              <p:nvPr/>
            </p:nvSpPr>
            <p:spPr bwMode="auto">
              <a:xfrm>
                <a:off x="3722033" y="3714538"/>
                <a:ext cx="500321" cy="500687"/>
              </a:xfrm>
              <a:custGeom>
                <a:avLst/>
                <a:gdLst>
                  <a:gd name="T0" fmla="*/ 289 w 579"/>
                  <a:gd name="T1" fmla="*/ 28 h 579"/>
                  <a:gd name="T2" fmla="*/ 346 w 579"/>
                  <a:gd name="T3" fmla="*/ 4 h 579"/>
                  <a:gd name="T4" fmla="*/ 390 w 579"/>
                  <a:gd name="T5" fmla="*/ 48 h 579"/>
                  <a:gd name="T6" fmla="*/ 451 w 579"/>
                  <a:gd name="T7" fmla="*/ 48 h 579"/>
                  <a:gd name="T8" fmla="*/ 475 w 579"/>
                  <a:gd name="T9" fmla="*/ 105 h 579"/>
                  <a:gd name="T10" fmla="*/ 532 w 579"/>
                  <a:gd name="T11" fmla="*/ 128 h 579"/>
                  <a:gd name="T12" fmla="*/ 531 w 579"/>
                  <a:gd name="T13" fmla="*/ 190 h 579"/>
                  <a:gd name="T14" fmla="*/ 575 w 579"/>
                  <a:gd name="T15" fmla="*/ 233 h 579"/>
                  <a:gd name="T16" fmla="*/ 551 w 579"/>
                  <a:gd name="T17" fmla="*/ 290 h 579"/>
                  <a:gd name="T18" fmla="*/ 575 w 579"/>
                  <a:gd name="T19" fmla="*/ 347 h 579"/>
                  <a:gd name="T20" fmla="*/ 531 w 579"/>
                  <a:gd name="T21" fmla="*/ 390 h 579"/>
                  <a:gd name="T22" fmla="*/ 532 w 579"/>
                  <a:gd name="T23" fmla="*/ 452 h 579"/>
                  <a:gd name="T24" fmla="*/ 475 w 579"/>
                  <a:gd name="T25" fmla="*/ 475 h 579"/>
                  <a:gd name="T26" fmla="*/ 451 w 579"/>
                  <a:gd name="T27" fmla="*/ 532 h 579"/>
                  <a:gd name="T28" fmla="*/ 390 w 579"/>
                  <a:gd name="T29" fmla="*/ 532 h 579"/>
                  <a:gd name="T30" fmla="*/ 346 w 579"/>
                  <a:gd name="T31" fmla="*/ 575 h 579"/>
                  <a:gd name="T32" fmla="*/ 289 w 579"/>
                  <a:gd name="T33" fmla="*/ 552 h 579"/>
                  <a:gd name="T34" fmla="*/ 233 w 579"/>
                  <a:gd name="T35" fmla="*/ 575 h 579"/>
                  <a:gd name="T36" fmla="*/ 189 w 579"/>
                  <a:gd name="T37" fmla="*/ 532 h 579"/>
                  <a:gd name="T38" fmla="*/ 128 w 579"/>
                  <a:gd name="T39" fmla="*/ 532 h 579"/>
                  <a:gd name="T40" fmla="*/ 104 w 579"/>
                  <a:gd name="T41" fmla="*/ 475 h 579"/>
                  <a:gd name="T42" fmla="*/ 47 w 579"/>
                  <a:gd name="T43" fmla="*/ 452 h 579"/>
                  <a:gd name="T44" fmla="*/ 47 w 579"/>
                  <a:gd name="T45" fmla="*/ 390 h 579"/>
                  <a:gd name="T46" fmla="*/ 4 w 579"/>
                  <a:gd name="T47" fmla="*/ 347 h 579"/>
                  <a:gd name="T48" fmla="*/ 27 w 579"/>
                  <a:gd name="T49" fmla="*/ 290 h 579"/>
                  <a:gd name="T50" fmla="*/ 4 w 579"/>
                  <a:gd name="T51" fmla="*/ 233 h 579"/>
                  <a:gd name="T52" fmla="*/ 47 w 579"/>
                  <a:gd name="T53" fmla="*/ 190 h 579"/>
                  <a:gd name="T54" fmla="*/ 47 w 579"/>
                  <a:gd name="T55" fmla="*/ 128 h 579"/>
                  <a:gd name="T56" fmla="*/ 104 w 579"/>
                  <a:gd name="T57" fmla="*/ 105 h 579"/>
                  <a:gd name="T58" fmla="*/ 128 w 579"/>
                  <a:gd name="T59" fmla="*/ 48 h 579"/>
                  <a:gd name="T60" fmla="*/ 189 w 579"/>
                  <a:gd name="T61" fmla="*/ 48 h 579"/>
                  <a:gd name="T62" fmla="*/ 233 w 579"/>
                  <a:gd name="T63" fmla="*/ 4 h 579"/>
                  <a:gd name="T64" fmla="*/ 289 w 579"/>
                  <a:gd name="T65" fmla="*/ 28 h 579"/>
                  <a:gd name="T66" fmla="*/ 367 w 579"/>
                  <a:gd name="T67" fmla="*/ 103 h 579"/>
                  <a:gd name="T68" fmla="*/ 87 w 579"/>
                  <a:gd name="T69" fmla="*/ 288 h 579"/>
                  <a:gd name="T70" fmla="*/ 367 w 579"/>
                  <a:gd name="T71" fmla="*/ 477 h 579"/>
                  <a:gd name="T72" fmla="*/ 431 w 579"/>
                  <a:gd name="T73" fmla="*/ 146 h 579"/>
                  <a:gd name="T74" fmla="*/ 367 w 579"/>
                  <a:gd name="T75" fmla="*/ 103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9" h="579">
                    <a:moveTo>
                      <a:pt x="289" y="28"/>
                    </a:moveTo>
                    <a:cubicBezTo>
                      <a:pt x="308" y="29"/>
                      <a:pt x="327" y="0"/>
                      <a:pt x="346" y="4"/>
                    </a:cubicBezTo>
                    <a:cubicBezTo>
                      <a:pt x="365" y="8"/>
                      <a:pt x="371" y="42"/>
                      <a:pt x="390" y="48"/>
                    </a:cubicBezTo>
                    <a:cubicBezTo>
                      <a:pt x="407" y="56"/>
                      <a:pt x="435" y="37"/>
                      <a:pt x="451" y="48"/>
                    </a:cubicBezTo>
                    <a:cubicBezTo>
                      <a:pt x="467" y="58"/>
                      <a:pt x="460" y="92"/>
                      <a:pt x="475" y="105"/>
                    </a:cubicBezTo>
                    <a:cubicBezTo>
                      <a:pt x="487" y="119"/>
                      <a:pt x="521" y="112"/>
                      <a:pt x="532" y="128"/>
                    </a:cubicBezTo>
                    <a:cubicBezTo>
                      <a:pt x="542" y="144"/>
                      <a:pt x="523" y="172"/>
                      <a:pt x="531" y="190"/>
                    </a:cubicBezTo>
                    <a:cubicBezTo>
                      <a:pt x="537" y="208"/>
                      <a:pt x="571" y="214"/>
                      <a:pt x="575" y="233"/>
                    </a:cubicBezTo>
                    <a:cubicBezTo>
                      <a:pt x="579" y="252"/>
                      <a:pt x="550" y="271"/>
                      <a:pt x="551" y="290"/>
                    </a:cubicBezTo>
                    <a:cubicBezTo>
                      <a:pt x="550" y="309"/>
                      <a:pt x="579" y="328"/>
                      <a:pt x="575" y="347"/>
                    </a:cubicBezTo>
                    <a:cubicBezTo>
                      <a:pt x="571" y="366"/>
                      <a:pt x="538" y="372"/>
                      <a:pt x="531" y="390"/>
                    </a:cubicBezTo>
                    <a:cubicBezTo>
                      <a:pt x="523" y="407"/>
                      <a:pt x="542" y="436"/>
                      <a:pt x="532" y="452"/>
                    </a:cubicBezTo>
                    <a:cubicBezTo>
                      <a:pt x="521" y="468"/>
                      <a:pt x="487" y="461"/>
                      <a:pt x="475" y="475"/>
                    </a:cubicBezTo>
                    <a:cubicBezTo>
                      <a:pt x="460" y="488"/>
                      <a:pt x="467" y="521"/>
                      <a:pt x="451" y="532"/>
                    </a:cubicBezTo>
                    <a:cubicBezTo>
                      <a:pt x="435" y="543"/>
                      <a:pt x="407" y="523"/>
                      <a:pt x="390" y="532"/>
                    </a:cubicBezTo>
                    <a:cubicBezTo>
                      <a:pt x="372" y="538"/>
                      <a:pt x="365" y="572"/>
                      <a:pt x="346" y="575"/>
                    </a:cubicBezTo>
                    <a:cubicBezTo>
                      <a:pt x="327" y="579"/>
                      <a:pt x="309" y="550"/>
                      <a:pt x="289" y="552"/>
                    </a:cubicBezTo>
                    <a:cubicBezTo>
                      <a:pt x="270" y="550"/>
                      <a:pt x="252" y="579"/>
                      <a:pt x="233" y="575"/>
                    </a:cubicBezTo>
                    <a:cubicBezTo>
                      <a:pt x="214" y="572"/>
                      <a:pt x="207" y="538"/>
                      <a:pt x="189" y="532"/>
                    </a:cubicBezTo>
                    <a:cubicBezTo>
                      <a:pt x="172" y="523"/>
                      <a:pt x="144" y="543"/>
                      <a:pt x="128" y="532"/>
                    </a:cubicBezTo>
                    <a:cubicBezTo>
                      <a:pt x="112" y="521"/>
                      <a:pt x="119" y="488"/>
                      <a:pt x="104" y="475"/>
                    </a:cubicBezTo>
                    <a:cubicBezTo>
                      <a:pt x="92" y="461"/>
                      <a:pt x="58" y="468"/>
                      <a:pt x="47" y="452"/>
                    </a:cubicBezTo>
                    <a:cubicBezTo>
                      <a:pt x="36" y="436"/>
                      <a:pt x="56" y="407"/>
                      <a:pt x="47" y="390"/>
                    </a:cubicBezTo>
                    <a:cubicBezTo>
                      <a:pt x="41" y="372"/>
                      <a:pt x="8" y="366"/>
                      <a:pt x="4" y="347"/>
                    </a:cubicBezTo>
                    <a:cubicBezTo>
                      <a:pt x="0" y="328"/>
                      <a:pt x="29" y="309"/>
                      <a:pt x="27" y="290"/>
                    </a:cubicBezTo>
                    <a:cubicBezTo>
                      <a:pt x="29" y="271"/>
                      <a:pt x="0" y="252"/>
                      <a:pt x="4" y="233"/>
                    </a:cubicBezTo>
                    <a:cubicBezTo>
                      <a:pt x="8" y="214"/>
                      <a:pt x="41" y="208"/>
                      <a:pt x="47" y="190"/>
                    </a:cubicBezTo>
                    <a:cubicBezTo>
                      <a:pt x="56" y="172"/>
                      <a:pt x="36" y="144"/>
                      <a:pt x="47" y="128"/>
                    </a:cubicBezTo>
                    <a:cubicBezTo>
                      <a:pt x="58" y="112"/>
                      <a:pt x="92" y="119"/>
                      <a:pt x="104" y="105"/>
                    </a:cubicBezTo>
                    <a:cubicBezTo>
                      <a:pt x="119" y="92"/>
                      <a:pt x="112" y="58"/>
                      <a:pt x="128" y="48"/>
                    </a:cubicBezTo>
                    <a:cubicBezTo>
                      <a:pt x="144" y="37"/>
                      <a:pt x="172" y="56"/>
                      <a:pt x="189" y="48"/>
                    </a:cubicBezTo>
                    <a:cubicBezTo>
                      <a:pt x="207" y="42"/>
                      <a:pt x="214" y="8"/>
                      <a:pt x="233" y="4"/>
                    </a:cubicBezTo>
                    <a:cubicBezTo>
                      <a:pt x="252" y="0"/>
                      <a:pt x="270" y="29"/>
                      <a:pt x="289" y="28"/>
                    </a:cubicBezTo>
                    <a:close/>
                    <a:moveTo>
                      <a:pt x="367" y="103"/>
                    </a:moveTo>
                    <a:cubicBezTo>
                      <a:pt x="234" y="48"/>
                      <a:pt x="88" y="145"/>
                      <a:pt x="87" y="288"/>
                    </a:cubicBezTo>
                    <a:cubicBezTo>
                      <a:pt x="86" y="433"/>
                      <a:pt x="233" y="532"/>
                      <a:pt x="367" y="477"/>
                    </a:cubicBezTo>
                    <a:cubicBezTo>
                      <a:pt x="501" y="421"/>
                      <a:pt x="534" y="247"/>
                      <a:pt x="431" y="146"/>
                    </a:cubicBezTo>
                    <a:cubicBezTo>
                      <a:pt x="413" y="127"/>
                      <a:pt x="391" y="113"/>
                      <a:pt x="36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5" name="Freeform 29">
                <a:extLst>
                  <a:ext uri="{FF2B5EF4-FFF2-40B4-BE49-F238E27FC236}">
                    <a16:creationId xmlns:a16="http://schemas.microsoft.com/office/drawing/2014/main" id="{15D3D00F-67E8-43B8-91F7-DFEA9BE5D627}"/>
                  </a:ext>
                </a:extLst>
              </p:cNvPr>
              <p:cNvSpPr>
                <a:spLocks noEditPoints="1"/>
              </p:cNvSpPr>
              <p:nvPr/>
            </p:nvSpPr>
            <p:spPr bwMode="auto">
              <a:xfrm>
                <a:off x="3829192" y="3821698"/>
                <a:ext cx="286002" cy="287100"/>
              </a:xfrm>
              <a:custGeom>
                <a:avLst/>
                <a:gdLst>
                  <a:gd name="T0" fmla="*/ 165 w 331"/>
                  <a:gd name="T1" fmla="*/ 0 h 332"/>
                  <a:gd name="T2" fmla="*/ 331 w 331"/>
                  <a:gd name="T3" fmla="*/ 166 h 332"/>
                  <a:gd name="T4" fmla="*/ 165 w 331"/>
                  <a:gd name="T5" fmla="*/ 332 h 332"/>
                  <a:gd name="T6" fmla="*/ 0 w 331"/>
                  <a:gd name="T7" fmla="*/ 166 h 332"/>
                  <a:gd name="T8" fmla="*/ 165 w 331"/>
                  <a:gd name="T9" fmla="*/ 0 h 332"/>
                  <a:gd name="T10" fmla="*/ 176 w 331"/>
                  <a:gd name="T11" fmla="*/ 50 h 332"/>
                  <a:gd name="T12" fmla="*/ 205 w 331"/>
                  <a:gd name="T13" fmla="*/ 111 h 332"/>
                  <a:gd name="T14" fmla="*/ 272 w 331"/>
                  <a:gd name="T15" fmla="*/ 119 h 332"/>
                  <a:gd name="T16" fmla="*/ 282 w 331"/>
                  <a:gd name="T17" fmla="*/ 127 h 332"/>
                  <a:gd name="T18" fmla="*/ 279 w 331"/>
                  <a:gd name="T19" fmla="*/ 140 h 332"/>
                  <a:gd name="T20" fmla="*/ 229 w 331"/>
                  <a:gd name="T21" fmla="*/ 186 h 332"/>
                  <a:gd name="T22" fmla="*/ 242 w 331"/>
                  <a:gd name="T23" fmla="*/ 252 h 332"/>
                  <a:gd name="T24" fmla="*/ 237 w 331"/>
                  <a:gd name="T25" fmla="*/ 265 h 332"/>
                  <a:gd name="T26" fmla="*/ 224 w 331"/>
                  <a:gd name="T27" fmla="*/ 265 h 332"/>
                  <a:gd name="T28" fmla="*/ 165 w 331"/>
                  <a:gd name="T29" fmla="*/ 232 h 332"/>
                  <a:gd name="T30" fmla="*/ 106 w 331"/>
                  <a:gd name="T31" fmla="*/ 265 h 332"/>
                  <a:gd name="T32" fmla="*/ 93 w 331"/>
                  <a:gd name="T33" fmla="*/ 265 h 332"/>
                  <a:gd name="T34" fmla="*/ 89 w 331"/>
                  <a:gd name="T35" fmla="*/ 252 h 332"/>
                  <a:gd name="T36" fmla="*/ 102 w 331"/>
                  <a:gd name="T37" fmla="*/ 186 h 332"/>
                  <a:gd name="T38" fmla="*/ 52 w 331"/>
                  <a:gd name="T39" fmla="*/ 140 h 332"/>
                  <a:gd name="T40" fmla="*/ 49 w 331"/>
                  <a:gd name="T41" fmla="*/ 127 h 332"/>
                  <a:gd name="T42" fmla="*/ 59 w 331"/>
                  <a:gd name="T43" fmla="*/ 119 h 332"/>
                  <a:gd name="T44" fmla="*/ 126 w 331"/>
                  <a:gd name="T45" fmla="*/ 111 h 332"/>
                  <a:gd name="T46" fmla="*/ 154 w 331"/>
                  <a:gd name="T47" fmla="*/ 50 h 332"/>
                  <a:gd name="T48" fmla="*/ 165 w 331"/>
                  <a:gd name="T49" fmla="*/ 43 h 332"/>
                  <a:gd name="T50" fmla="*/ 176 w 331"/>
                  <a:gd name="T51" fmla="*/ 5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1" h="332">
                    <a:moveTo>
                      <a:pt x="165" y="0"/>
                    </a:moveTo>
                    <a:cubicBezTo>
                      <a:pt x="257" y="0"/>
                      <a:pt x="331" y="74"/>
                      <a:pt x="331" y="166"/>
                    </a:cubicBezTo>
                    <a:cubicBezTo>
                      <a:pt x="331" y="257"/>
                      <a:pt x="257" y="332"/>
                      <a:pt x="165" y="332"/>
                    </a:cubicBezTo>
                    <a:cubicBezTo>
                      <a:pt x="74" y="332"/>
                      <a:pt x="0" y="257"/>
                      <a:pt x="0" y="166"/>
                    </a:cubicBezTo>
                    <a:cubicBezTo>
                      <a:pt x="0" y="74"/>
                      <a:pt x="74" y="0"/>
                      <a:pt x="165" y="0"/>
                    </a:cubicBezTo>
                    <a:close/>
                    <a:moveTo>
                      <a:pt x="176" y="50"/>
                    </a:moveTo>
                    <a:cubicBezTo>
                      <a:pt x="205" y="111"/>
                      <a:pt x="205" y="111"/>
                      <a:pt x="205" y="111"/>
                    </a:cubicBezTo>
                    <a:cubicBezTo>
                      <a:pt x="272" y="119"/>
                      <a:pt x="272" y="119"/>
                      <a:pt x="272" y="119"/>
                    </a:cubicBezTo>
                    <a:cubicBezTo>
                      <a:pt x="277" y="120"/>
                      <a:pt x="281" y="123"/>
                      <a:pt x="282" y="127"/>
                    </a:cubicBezTo>
                    <a:cubicBezTo>
                      <a:pt x="284" y="132"/>
                      <a:pt x="282" y="137"/>
                      <a:pt x="279" y="140"/>
                    </a:cubicBezTo>
                    <a:cubicBezTo>
                      <a:pt x="229" y="186"/>
                      <a:pt x="229" y="186"/>
                      <a:pt x="229" y="186"/>
                    </a:cubicBezTo>
                    <a:cubicBezTo>
                      <a:pt x="242" y="252"/>
                      <a:pt x="242" y="252"/>
                      <a:pt x="242" y="252"/>
                    </a:cubicBezTo>
                    <a:cubicBezTo>
                      <a:pt x="243" y="257"/>
                      <a:pt x="241" y="262"/>
                      <a:pt x="237" y="265"/>
                    </a:cubicBezTo>
                    <a:cubicBezTo>
                      <a:pt x="234" y="267"/>
                      <a:pt x="229" y="268"/>
                      <a:pt x="224" y="265"/>
                    </a:cubicBezTo>
                    <a:cubicBezTo>
                      <a:pt x="165" y="232"/>
                      <a:pt x="165" y="232"/>
                      <a:pt x="165" y="232"/>
                    </a:cubicBezTo>
                    <a:cubicBezTo>
                      <a:pt x="106" y="265"/>
                      <a:pt x="106" y="265"/>
                      <a:pt x="106" y="265"/>
                    </a:cubicBezTo>
                    <a:cubicBezTo>
                      <a:pt x="102" y="268"/>
                      <a:pt x="97" y="267"/>
                      <a:pt x="93" y="265"/>
                    </a:cubicBezTo>
                    <a:cubicBezTo>
                      <a:pt x="89" y="262"/>
                      <a:pt x="88" y="257"/>
                      <a:pt x="89" y="252"/>
                    </a:cubicBezTo>
                    <a:cubicBezTo>
                      <a:pt x="102" y="186"/>
                      <a:pt x="102" y="186"/>
                      <a:pt x="102" y="186"/>
                    </a:cubicBezTo>
                    <a:cubicBezTo>
                      <a:pt x="52" y="140"/>
                      <a:pt x="52" y="140"/>
                      <a:pt x="52" y="140"/>
                    </a:cubicBezTo>
                    <a:cubicBezTo>
                      <a:pt x="48" y="137"/>
                      <a:pt x="47" y="132"/>
                      <a:pt x="49" y="127"/>
                    </a:cubicBezTo>
                    <a:cubicBezTo>
                      <a:pt x="50" y="123"/>
                      <a:pt x="54" y="120"/>
                      <a:pt x="59" y="119"/>
                    </a:cubicBezTo>
                    <a:cubicBezTo>
                      <a:pt x="126" y="111"/>
                      <a:pt x="126" y="111"/>
                      <a:pt x="126" y="111"/>
                    </a:cubicBezTo>
                    <a:cubicBezTo>
                      <a:pt x="154" y="50"/>
                      <a:pt x="154" y="50"/>
                      <a:pt x="154" y="50"/>
                    </a:cubicBezTo>
                    <a:cubicBezTo>
                      <a:pt x="156" y="45"/>
                      <a:pt x="161" y="43"/>
                      <a:pt x="165" y="43"/>
                    </a:cubicBezTo>
                    <a:cubicBezTo>
                      <a:pt x="170" y="43"/>
                      <a:pt x="174" y="45"/>
                      <a:pt x="17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grpSp>
        <p:nvGrpSpPr>
          <p:cNvPr id="56" name="组合 55">
            <a:extLst>
              <a:ext uri="{FF2B5EF4-FFF2-40B4-BE49-F238E27FC236}">
                <a16:creationId xmlns:a16="http://schemas.microsoft.com/office/drawing/2014/main" id="{3F6C3C8F-9E6F-49B2-A553-0EA9F5A195F4}"/>
              </a:ext>
            </a:extLst>
          </p:cNvPr>
          <p:cNvGrpSpPr/>
          <p:nvPr/>
        </p:nvGrpSpPr>
        <p:grpSpPr>
          <a:xfrm>
            <a:off x="4521200" y="3570288"/>
            <a:ext cx="574675" cy="581025"/>
            <a:chOff x="4521200" y="3570288"/>
            <a:chExt cx="574675" cy="581025"/>
          </a:xfrm>
          <a:solidFill>
            <a:schemeClr val="bg1"/>
          </a:solidFill>
        </p:grpSpPr>
        <p:sp>
          <p:nvSpPr>
            <p:cNvPr id="57" name="Freeform 43">
              <a:extLst>
                <a:ext uri="{FF2B5EF4-FFF2-40B4-BE49-F238E27FC236}">
                  <a16:creationId xmlns:a16="http://schemas.microsoft.com/office/drawing/2014/main" id="{5607DAA3-DD85-4048-997C-E4B90E76BE39}"/>
                </a:ext>
              </a:extLst>
            </p:cNvPr>
            <p:cNvSpPr>
              <a:spLocks/>
            </p:cNvSpPr>
            <p:nvPr/>
          </p:nvSpPr>
          <p:spPr bwMode="auto">
            <a:xfrm>
              <a:off x="4521200" y="3570288"/>
              <a:ext cx="574675" cy="581025"/>
            </a:xfrm>
            <a:custGeom>
              <a:avLst/>
              <a:gdLst>
                <a:gd name="T0" fmla="*/ 191 w 193"/>
                <a:gd name="T1" fmla="*/ 77 h 193"/>
                <a:gd name="T2" fmla="*/ 96 w 193"/>
                <a:gd name="T3" fmla="*/ 0 h 193"/>
                <a:gd name="T4" fmla="*/ 2 w 193"/>
                <a:gd name="T5" fmla="*/ 77 h 193"/>
                <a:gd name="T6" fmla="*/ 0 w 193"/>
                <a:gd name="T7" fmla="*/ 96 h 193"/>
                <a:gd name="T8" fmla="*/ 2 w 193"/>
                <a:gd name="T9" fmla="*/ 112 h 193"/>
                <a:gd name="T10" fmla="*/ 96 w 193"/>
                <a:gd name="T11" fmla="*/ 193 h 193"/>
                <a:gd name="T12" fmla="*/ 191 w 193"/>
                <a:gd name="T13" fmla="*/ 112 h 193"/>
                <a:gd name="T14" fmla="*/ 193 w 193"/>
                <a:gd name="T15" fmla="*/ 96 h 193"/>
                <a:gd name="T16" fmla="*/ 191 w 193"/>
                <a:gd name="T17" fmla="*/ 7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91" y="77"/>
                  </a:moveTo>
                  <a:cubicBezTo>
                    <a:pt x="182" y="33"/>
                    <a:pt x="143" y="0"/>
                    <a:pt x="96" y="0"/>
                  </a:cubicBezTo>
                  <a:cubicBezTo>
                    <a:pt x="50" y="0"/>
                    <a:pt x="11" y="33"/>
                    <a:pt x="2" y="77"/>
                  </a:cubicBezTo>
                  <a:cubicBezTo>
                    <a:pt x="1" y="84"/>
                    <a:pt x="0" y="90"/>
                    <a:pt x="0" y="96"/>
                  </a:cubicBezTo>
                  <a:cubicBezTo>
                    <a:pt x="0" y="102"/>
                    <a:pt x="1" y="107"/>
                    <a:pt x="2" y="112"/>
                  </a:cubicBezTo>
                  <a:cubicBezTo>
                    <a:pt x="9" y="158"/>
                    <a:pt x="49" y="193"/>
                    <a:pt x="96" y="193"/>
                  </a:cubicBezTo>
                  <a:cubicBezTo>
                    <a:pt x="144" y="193"/>
                    <a:pt x="184" y="158"/>
                    <a:pt x="191" y="112"/>
                  </a:cubicBezTo>
                  <a:cubicBezTo>
                    <a:pt x="192" y="107"/>
                    <a:pt x="193" y="102"/>
                    <a:pt x="193" y="96"/>
                  </a:cubicBezTo>
                  <a:cubicBezTo>
                    <a:pt x="193" y="90"/>
                    <a:pt x="192" y="84"/>
                    <a:pt x="191" y="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nvGrpSpPr>
            <p:cNvPr id="58" name="组合 57">
              <a:extLst>
                <a:ext uri="{FF2B5EF4-FFF2-40B4-BE49-F238E27FC236}">
                  <a16:creationId xmlns:a16="http://schemas.microsoft.com/office/drawing/2014/main" id="{1678BD15-FEC8-4E18-A5BC-82B08E808E07}"/>
                </a:ext>
              </a:extLst>
            </p:cNvPr>
            <p:cNvGrpSpPr>
              <a:grpSpLocks noChangeAspect="1"/>
            </p:cNvGrpSpPr>
            <p:nvPr/>
          </p:nvGrpSpPr>
          <p:grpSpPr>
            <a:xfrm>
              <a:off x="4710037" y="3776988"/>
              <a:ext cx="197001" cy="167624"/>
              <a:chOff x="7909299" y="3772690"/>
              <a:chExt cx="667095" cy="567616"/>
            </a:xfrm>
            <a:grpFill/>
          </p:grpSpPr>
          <p:sp>
            <p:nvSpPr>
              <p:cNvPr id="59" name="Freeform 16">
                <a:extLst>
                  <a:ext uri="{FF2B5EF4-FFF2-40B4-BE49-F238E27FC236}">
                    <a16:creationId xmlns:a16="http://schemas.microsoft.com/office/drawing/2014/main" id="{FCFD6516-1DF7-4124-AB4D-763BB2F26790}"/>
                  </a:ext>
                </a:extLst>
              </p:cNvPr>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0" name="Freeform 17">
                <a:extLst>
                  <a:ext uri="{FF2B5EF4-FFF2-40B4-BE49-F238E27FC236}">
                    <a16:creationId xmlns:a16="http://schemas.microsoft.com/office/drawing/2014/main" id="{6EC566BC-F32F-4B2F-918D-7C20AA981A77}"/>
                  </a:ext>
                </a:extLst>
              </p:cNvPr>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grpSp>
        <p:nvGrpSpPr>
          <p:cNvPr id="61" name="组合 60">
            <a:extLst>
              <a:ext uri="{FF2B5EF4-FFF2-40B4-BE49-F238E27FC236}">
                <a16:creationId xmlns:a16="http://schemas.microsoft.com/office/drawing/2014/main" id="{56E91848-7AEA-4D1D-8A1E-E11D4B724078}"/>
              </a:ext>
            </a:extLst>
          </p:cNvPr>
          <p:cNvGrpSpPr/>
          <p:nvPr/>
        </p:nvGrpSpPr>
        <p:grpSpPr>
          <a:xfrm>
            <a:off x="1574800" y="3467100"/>
            <a:ext cx="715963" cy="723900"/>
            <a:chOff x="1574800" y="3467100"/>
            <a:chExt cx="715963" cy="723900"/>
          </a:xfrm>
          <a:solidFill>
            <a:schemeClr val="bg1"/>
          </a:solidFill>
        </p:grpSpPr>
        <p:sp>
          <p:nvSpPr>
            <p:cNvPr id="62" name="Freeform 39">
              <a:extLst>
                <a:ext uri="{FF2B5EF4-FFF2-40B4-BE49-F238E27FC236}">
                  <a16:creationId xmlns:a16="http://schemas.microsoft.com/office/drawing/2014/main" id="{77435EB3-3964-481C-96CE-D2C8388D2286}"/>
                </a:ext>
              </a:extLst>
            </p:cNvPr>
            <p:cNvSpPr>
              <a:spLocks/>
            </p:cNvSpPr>
            <p:nvPr/>
          </p:nvSpPr>
          <p:spPr bwMode="auto">
            <a:xfrm>
              <a:off x="1574800" y="3467100"/>
              <a:ext cx="715963" cy="723900"/>
            </a:xfrm>
            <a:custGeom>
              <a:avLst/>
              <a:gdLst>
                <a:gd name="T0" fmla="*/ 240 w 240"/>
                <a:gd name="T1" fmla="*/ 111 h 240"/>
                <a:gd name="T2" fmla="*/ 120 w 240"/>
                <a:gd name="T3" fmla="*/ 0 h 240"/>
                <a:gd name="T4" fmla="*/ 0 w 240"/>
                <a:gd name="T5" fmla="*/ 120 h 240"/>
                <a:gd name="T6" fmla="*/ 120 w 240"/>
                <a:gd name="T7" fmla="*/ 240 h 240"/>
                <a:gd name="T8" fmla="*/ 238 w 240"/>
                <a:gd name="T9" fmla="*/ 146 h 240"/>
                <a:gd name="T10" fmla="*/ 240 w 240"/>
                <a:gd name="T11" fmla="*/ 120 h 240"/>
                <a:gd name="T12" fmla="*/ 240 w 240"/>
                <a:gd name="T13" fmla="*/ 111 h 240"/>
              </a:gdLst>
              <a:ahLst/>
              <a:cxnLst>
                <a:cxn ang="0">
                  <a:pos x="T0" y="T1"/>
                </a:cxn>
                <a:cxn ang="0">
                  <a:pos x="T2" y="T3"/>
                </a:cxn>
                <a:cxn ang="0">
                  <a:pos x="T4" y="T5"/>
                </a:cxn>
                <a:cxn ang="0">
                  <a:pos x="T6" y="T7"/>
                </a:cxn>
                <a:cxn ang="0">
                  <a:pos x="T8" y="T9"/>
                </a:cxn>
                <a:cxn ang="0">
                  <a:pos x="T10" y="T11"/>
                </a:cxn>
                <a:cxn ang="0">
                  <a:pos x="T12" y="T13"/>
                </a:cxn>
              </a:cxnLst>
              <a:rect l="0" t="0" r="r" b="b"/>
              <a:pathLst>
                <a:path w="240" h="240">
                  <a:moveTo>
                    <a:pt x="240" y="111"/>
                  </a:moveTo>
                  <a:cubicBezTo>
                    <a:pt x="236" y="49"/>
                    <a:pt x="184" y="0"/>
                    <a:pt x="120" y="0"/>
                  </a:cubicBezTo>
                  <a:cubicBezTo>
                    <a:pt x="54" y="0"/>
                    <a:pt x="0" y="54"/>
                    <a:pt x="0" y="120"/>
                  </a:cubicBezTo>
                  <a:cubicBezTo>
                    <a:pt x="0" y="186"/>
                    <a:pt x="54" y="240"/>
                    <a:pt x="120" y="240"/>
                  </a:cubicBezTo>
                  <a:cubicBezTo>
                    <a:pt x="178" y="240"/>
                    <a:pt x="226" y="200"/>
                    <a:pt x="238" y="146"/>
                  </a:cubicBezTo>
                  <a:cubicBezTo>
                    <a:pt x="239" y="138"/>
                    <a:pt x="240" y="129"/>
                    <a:pt x="240" y="120"/>
                  </a:cubicBezTo>
                  <a:cubicBezTo>
                    <a:pt x="240" y="117"/>
                    <a:pt x="240" y="114"/>
                    <a:pt x="240" y="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grpSp>
          <p:nvGrpSpPr>
            <p:cNvPr id="63" name="组合 62">
              <a:extLst>
                <a:ext uri="{FF2B5EF4-FFF2-40B4-BE49-F238E27FC236}">
                  <a16:creationId xmlns:a16="http://schemas.microsoft.com/office/drawing/2014/main" id="{79342BCE-D34D-4D55-B47E-A27078AEE6AA}"/>
                </a:ext>
              </a:extLst>
            </p:cNvPr>
            <p:cNvGrpSpPr/>
            <p:nvPr/>
          </p:nvGrpSpPr>
          <p:grpSpPr>
            <a:xfrm>
              <a:off x="1839715" y="3735893"/>
              <a:ext cx="186133" cy="186314"/>
              <a:chOff x="5240338" y="2657475"/>
              <a:chExt cx="1630363" cy="1631951"/>
            </a:xfrm>
            <a:grpFill/>
          </p:grpSpPr>
          <p:sp>
            <p:nvSpPr>
              <p:cNvPr id="64" name="Freeform 5">
                <a:extLst>
                  <a:ext uri="{FF2B5EF4-FFF2-40B4-BE49-F238E27FC236}">
                    <a16:creationId xmlns:a16="http://schemas.microsoft.com/office/drawing/2014/main" id="{15E6839C-8812-4E60-9CD7-4AFB661430A1}"/>
                  </a:ext>
                </a:extLst>
              </p:cNvPr>
              <p:cNvSpPr>
                <a:spLocks/>
              </p:cNvSpPr>
              <p:nvPr/>
            </p:nvSpPr>
            <p:spPr bwMode="auto">
              <a:xfrm>
                <a:off x="5240338" y="2735263"/>
                <a:ext cx="1552575" cy="1554163"/>
              </a:xfrm>
              <a:custGeom>
                <a:avLst/>
                <a:gdLst>
                  <a:gd name="T0" fmla="*/ 391 w 517"/>
                  <a:gd name="T1" fmla="*/ 73 h 519"/>
                  <a:gd name="T2" fmla="*/ 346 w 517"/>
                  <a:gd name="T3" fmla="*/ 101 h 519"/>
                  <a:gd name="T4" fmla="*/ 325 w 517"/>
                  <a:gd name="T5" fmla="*/ 98 h 519"/>
                  <a:gd name="T6" fmla="*/ 122 w 517"/>
                  <a:gd name="T7" fmla="*/ 151 h 519"/>
                  <a:gd name="T8" fmla="*/ 125 w 517"/>
                  <a:gd name="T9" fmla="*/ 369 h 519"/>
                  <a:gd name="T10" fmla="*/ 332 w 517"/>
                  <a:gd name="T11" fmla="*/ 416 h 519"/>
                  <a:gd name="T12" fmla="*/ 421 w 517"/>
                  <a:gd name="T13" fmla="*/ 197 h 519"/>
                  <a:gd name="T14" fmla="*/ 425 w 517"/>
                  <a:gd name="T15" fmla="*/ 155 h 519"/>
                  <a:gd name="T16" fmla="*/ 443 w 517"/>
                  <a:gd name="T17" fmla="*/ 127 h 519"/>
                  <a:gd name="T18" fmla="*/ 444 w 517"/>
                  <a:gd name="T19" fmla="*/ 398 h 519"/>
                  <a:gd name="T20" fmla="*/ 113 w 517"/>
                  <a:gd name="T21" fmla="*/ 438 h 519"/>
                  <a:gd name="T22" fmla="*/ 88 w 517"/>
                  <a:gd name="T23" fmla="*/ 101 h 519"/>
                  <a:gd name="T24" fmla="*/ 391 w 517"/>
                  <a:gd name="T25" fmla="*/ 73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7" h="519">
                    <a:moveTo>
                      <a:pt x="391" y="73"/>
                    </a:moveTo>
                    <a:cubicBezTo>
                      <a:pt x="376" y="83"/>
                      <a:pt x="361" y="93"/>
                      <a:pt x="346" y="101"/>
                    </a:cubicBezTo>
                    <a:cubicBezTo>
                      <a:pt x="340" y="103"/>
                      <a:pt x="331" y="100"/>
                      <a:pt x="325" y="98"/>
                    </a:cubicBezTo>
                    <a:cubicBezTo>
                      <a:pt x="252" y="68"/>
                      <a:pt x="166" y="91"/>
                      <a:pt x="122" y="151"/>
                    </a:cubicBezTo>
                    <a:cubicBezTo>
                      <a:pt x="72" y="219"/>
                      <a:pt x="73" y="305"/>
                      <a:pt x="125" y="369"/>
                    </a:cubicBezTo>
                    <a:cubicBezTo>
                      <a:pt x="174" y="429"/>
                      <a:pt x="261" y="449"/>
                      <a:pt x="332" y="416"/>
                    </a:cubicBezTo>
                    <a:cubicBezTo>
                      <a:pt x="413" y="379"/>
                      <a:pt x="454" y="279"/>
                      <a:pt x="421" y="197"/>
                    </a:cubicBezTo>
                    <a:cubicBezTo>
                      <a:pt x="414" y="181"/>
                      <a:pt x="415" y="169"/>
                      <a:pt x="425" y="155"/>
                    </a:cubicBezTo>
                    <a:cubicBezTo>
                      <a:pt x="432" y="146"/>
                      <a:pt x="437" y="136"/>
                      <a:pt x="443" y="127"/>
                    </a:cubicBezTo>
                    <a:cubicBezTo>
                      <a:pt x="491" y="165"/>
                      <a:pt x="517" y="302"/>
                      <a:pt x="444" y="398"/>
                    </a:cubicBezTo>
                    <a:cubicBezTo>
                      <a:pt x="366" y="501"/>
                      <a:pt x="209" y="519"/>
                      <a:pt x="113" y="438"/>
                    </a:cubicBezTo>
                    <a:cubicBezTo>
                      <a:pt x="0" y="343"/>
                      <a:pt x="9" y="187"/>
                      <a:pt x="88" y="101"/>
                    </a:cubicBezTo>
                    <a:cubicBezTo>
                      <a:pt x="181" y="0"/>
                      <a:pt x="336" y="17"/>
                      <a:pt x="391"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5" name="Freeform 6">
                <a:extLst>
                  <a:ext uri="{FF2B5EF4-FFF2-40B4-BE49-F238E27FC236}">
                    <a16:creationId xmlns:a16="http://schemas.microsoft.com/office/drawing/2014/main" id="{7F587B62-3308-4656-8AEE-6875098ED8C3}"/>
                  </a:ext>
                </a:extLst>
              </p:cNvPr>
              <p:cNvSpPr>
                <a:spLocks/>
              </p:cNvSpPr>
              <p:nvPr/>
            </p:nvSpPr>
            <p:spPr bwMode="auto">
              <a:xfrm>
                <a:off x="5618163" y="3103563"/>
                <a:ext cx="793750" cy="793750"/>
              </a:xfrm>
              <a:custGeom>
                <a:avLst/>
                <a:gdLst>
                  <a:gd name="T0" fmla="*/ 132 w 264"/>
                  <a:gd name="T1" fmla="*/ 265 h 265"/>
                  <a:gd name="T2" fmla="*/ 3 w 264"/>
                  <a:gd name="T3" fmla="*/ 128 h 265"/>
                  <a:gd name="T4" fmla="*/ 141 w 264"/>
                  <a:gd name="T5" fmla="*/ 5 h 265"/>
                  <a:gd name="T6" fmla="*/ 161 w 264"/>
                  <a:gd name="T7" fmla="*/ 8 h 265"/>
                  <a:gd name="T8" fmla="*/ 168 w 264"/>
                  <a:gd name="T9" fmla="*/ 27 h 265"/>
                  <a:gd name="T10" fmla="*/ 156 w 264"/>
                  <a:gd name="T11" fmla="*/ 50 h 265"/>
                  <a:gd name="T12" fmla="*/ 135 w 264"/>
                  <a:gd name="T13" fmla="*/ 63 h 265"/>
                  <a:gd name="T14" fmla="*/ 60 w 264"/>
                  <a:gd name="T15" fmla="*/ 131 h 265"/>
                  <a:gd name="T16" fmla="*/ 124 w 264"/>
                  <a:gd name="T17" fmla="*/ 207 h 265"/>
                  <a:gd name="T18" fmla="*/ 205 w 264"/>
                  <a:gd name="T19" fmla="*/ 136 h 265"/>
                  <a:gd name="T20" fmla="*/ 224 w 264"/>
                  <a:gd name="T21" fmla="*/ 110 h 265"/>
                  <a:gd name="T22" fmla="*/ 226 w 264"/>
                  <a:gd name="T23" fmla="*/ 109 h 265"/>
                  <a:gd name="T24" fmla="*/ 254 w 264"/>
                  <a:gd name="T25" fmla="*/ 97 h 265"/>
                  <a:gd name="T26" fmla="*/ 263 w 264"/>
                  <a:gd name="T27" fmla="*/ 135 h 265"/>
                  <a:gd name="T28" fmla="*/ 132 w 264"/>
                  <a:gd name="T2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 h="265">
                    <a:moveTo>
                      <a:pt x="132" y="265"/>
                    </a:moveTo>
                    <a:cubicBezTo>
                      <a:pt x="57" y="265"/>
                      <a:pt x="0" y="205"/>
                      <a:pt x="3" y="128"/>
                    </a:cubicBezTo>
                    <a:cubicBezTo>
                      <a:pt x="5" y="58"/>
                      <a:pt x="70" y="0"/>
                      <a:pt x="141" y="5"/>
                    </a:cubicBezTo>
                    <a:cubicBezTo>
                      <a:pt x="148" y="6"/>
                      <a:pt x="155" y="7"/>
                      <a:pt x="161" y="8"/>
                    </a:cubicBezTo>
                    <a:cubicBezTo>
                      <a:pt x="173" y="11"/>
                      <a:pt x="175" y="17"/>
                      <a:pt x="168" y="27"/>
                    </a:cubicBezTo>
                    <a:cubicBezTo>
                      <a:pt x="164" y="34"/>
                      <a:pt x="159" y="42"/>
                      <a:pt x="156" y="50"/>
                    </a:cubicBezTo>
                    <a:cubicBezTo>
                      <a:pt x="152" y="60"/>
                      <a:pt x="147" y="63"/>
                      <a:pt x="135" y="63"/>
                    </a:cubicBezTo>
                    <a:cubicBezTo>
                      <a:pt x="94" y="63"/>
                      <a:pt x="63" y="92"/>
                      <a:pt x="60" y="131"/>
                    </a:cubicBezTo>
                    <a:cubicBezTo>
                      <a:pt x="57" y="167"/>
                      <a:pt x="85" y="200"/>
                      <a:pt x="124" y="207"/>
                    </a:cubicBezTo>
                    <a:cubicBezTo>
                      <a:pt x="164" y="214"/>
                      <a:pt x="204" y="180"/>
                      <a:pt x="205" y="136"/>
                    </a:cubicBezTo>
                    <a:cubicBezTo>
                      <a:pt x="205" y="120"/>
                      <a:pt x="209" y="113"/>
                      <a:pt x="224" y="110"/>
                    </a:cubicBezTo>
                    <a:cubicBezTo>
                      <a:pt x="225" y="110"/>
                      <a:pt x="225" y="109"/>
                      <a:pt x="226" y="109"/>
                    </a:cubicBezTo>
                    <a:cubicBezTo>
                      <a:pt x="235" y="105"/>
                      <a:pt x="244" y="101"/>
                      <a:pt x="254" y="97"/>
                    </a:cubicBezTo>
                    <a:cubicBezTo>
                      <a:pt x="257" y="109"/>
                      <a:pt x="263" y="122"/>
                      <a:pt x="263" y="135"/>
                    </a:cubicBezTo>
                    <a:cubicBezTo>
                      <a:pt x="264" y="207"/>
                      <a:pt x="205" y="265"/>
                      <a:pt x="132" y="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6" name="Freeform 7">
                <a:extLst>
                  <a:ext uri="{FF2B5EF4-FFF2-40B4-BE49-F238E27FC236}">
                    <a16:creationId xmlns:a16="http://schemas.microsoft.com/office/drawing/2014/main" id="{0FADC679-2703-450C-93A7-9F4A9075FE5F}"/>
                  </a:ext>
                </a:extLst>
              </p:cNvPr>
              <p:cNvSpPr>
                <a:spLocks/>
              </p:cNvSpPr>
              <p:nvPr/>
            </p:nvSpPr>
            <p:spPr bwMode="auto">
              <a:xfrm>
                <a:off x="6018213" y="2657475"/>
                <a:ext cx="852488" cy="850900"/>
              </a:xfrm>
              <a:custGeom>
                <a:avLst/>
                <a:gdLst>
                  <a:gd name="T0" fmla="*/ 0 w 284"/>
                  <a:gd name="T1" fmla="*/ 280 h 284"/>
                  <a:gd name="T2" fmla="*/ 10 w 284"/>
                  <a:gd name="T3" fmla="*/ 266 h 284"/>
                  <a:gd name="T4" fmla="*/ 31 w 284"/>
                  <a:gd name="T5" fmla="*/ 214 h 284"/>
                  <a:gd name="T6" fmla="*/ 68 w 284"/>
                  <a:gd name="T7" fmla="*/ 156 h 284"/>
                  <a:gd name="T8" fmla="*/ 165 w 284"/>
                  <a:gd name="T9" fmla="*/ 97 h 284"/>
                  <a:gd name="T10" fmla="*/ 186 w 284"/>
                  <a:gd name="T11" fmla="*/ 62 h 284"/>
                  <a:gd name="T12" fmla="*/ 186 w 284"/>
                  <a:gd name="T13" fmla="*/ 41 h 284"/>
                  <a:gd name="T14" fmla="*/ 216 w 284"/>
                  <a:gd name="T15" fmla="*/ 2 h 284"/>
                  <a:gd name="T16" fmla="*/ 249 w 284"/>
                  <a:gd name="T17" fmla="*/ 34 h 284"/>
                  <a:gd name="T18" fmla="*/ 282 w 284"/>
                  <a:gd name="T19" fmla="*/ 68 h 284"/>
                  <a:gd name="T20" fmla="*/ 243 w 284"/>
                  <a:gd name="T21" fmla="*/ 97 h 284"/>
                  <a:gd name="T22" fmla="*/ 175 w 284"/>
                  <a:gd name="T23" fmla="*/ 142 h 284"/>
                  <a:gd name="T24" fmla="*/ 102 w 284"/>
                  <a:gd name="T25" fmla="*/ 240 h 284"/>
                  <a:gd name="T26" fmla="*/ 69 w 284"/>
                  <a:gd name="T27" fmla="*/ 253 h 284"/>
                  <a:gd name="T28" fmla="*/ 19 w 284"/>
                  <a:gd name="T29" fmla="*/ 273 h 284"/>
                  <a:gd name="T30" fmla="*/ 4 w 284"/>
                  <a:gd name="T31" fmla="*/ 284 h 284"/>
                  <a:gd name="T32" fmla="*/ 0 w 284"/>
                  <a:gd name="T33" fmla="*/ 28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280"/>
                    </a:moveTo>
                    <a:cubicBezTo>
                      <a:pt x="4" y="275"/>
                      <a:pt x="6" y="270"/>
                      <a:pt x="10" y="266"/>
                    </a:cubicBezTo>
                    <a:cubicBezTo>
                      <a:pt x="23" y="251"/>
                      <a:pt x="31" y="236"/>
                      <a:pt x="31" y="214"/>
                    </a:cubicBezTo>
                    <a:cubicBezTo>
                      <a:pt x="31" y="189"/>
                      <a:pt x="48" y="169"/>
                      <a:pt x="68" y="156"/>
                    </a:cubicBezTo>
                    <a:cubicBezTo>
                      <a:pt x="100" y="134"/>
                      <a:pt x="132" y="115"/>
                      <a:pt x="165" y="97"/>
                    </a:cubicBezTo>
                    <a:cubicBezTo>
                      <a:pt x="180" y="89"/>
                      <a:pt x="188" y="79"/>
                      <a:pt x="186" y="62"/>
                    </a:cubicBezTo>
                    <a:cubicBezTo>
                      <a:pt x="185" y="55"/>
                      <a:pt x="185" y="48"/>
                      <a:pt x="186" y="41"/>
                    </a:cubicBezTo>
                    <a:cubicBezTo>
                      <a:pt x="187" y="17"/>
                      <a:pt x="198" y="4"/>
                      <a:pt x="216" y="2"/>
                    </a:cubicBezTo>
                    <a:cubicBezTo>
                      <a:pt x="234" y="0"/>
                      <a:pt x="243" y="9"/>
                      <a:pt x="249" y="34"/>
                    </a:cubicBezTo>
                    <a:cubicBezTo>
                      <a:pt x="274" y="40"/>
                      <a:pt x="284" y="50"/>
                      <a:pt x="282" y="68"/>
                    </a:cubicBezTo>
                    <a:cubicBezTo>
                      <a:pt x="280" y="86"/>
                      <a:pt x="266" y="100"/>
                      <a:pt x="243" y="97"/>
                    </a:cubicBezTo>
                    <a:cubicBezTo>
                      <a:pt x="205" y="92"/>
                      <a:pt x="189" y="111"/>
                      <a:pt x="175" y="142"/>
                    </a:cubicBezTo>
                    <a:cubicBezTo>
                      <a:pt x="159" y="181"/>
                      <a:pt x="137" y="215"/>
                      <a:pt x="102" y="240"/>
                    </a:cubicBezTo>
                    <a:cubicBezTo>
                      <a:pt x="92" y="246"/>
                      <a:pt x="80" y="253"/>
                      <a:pt x="69" y="253"/>
                    </a:cubicBezTo>
                    <a:cubicBezTo>
                      <a:pt x="49" y="252"/>
                      <a:pt x="33" y="259"/>
                      <a:pt x="19" y="273"/>
                    </a:cubicBezTo>
                    <a:cubicBezTo>
                      <a:pt x="15" y="277"/>
                      <a:pt x="9" y="280"/>
                      <a:pt x="4" y="284"/>
                    </a:cubicBezTo>
                    <a:cubicBezTo>
                      <a:pt x="3" y="283"/>
                      <a:pt x="1" y="281"/>
                      <a:pt x="0" y="2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7" name="Freeform 8">
                <a:extLst>
                  <a:ext uri="{FF2B5EF4-FFF2-40B4-BE49-F238E27FC236}">
                    <a16:creationId xmlns:a16="http://schemas.microsoft.com/office/drawing/2014/main" id="{8C3530D8-3A8F-41CE-A94A-1ABF8C5B636A}"/>
                  </a:ext>
                </a:extLst>
              </p:cNvPr>
              <p:cNvSpPr>
                <a:spLocks/>
              </p:cNvSpPr>
              <p:nvPr/>
            </p:nvSpPr>
            <p:spPr bwMode="auto">
              <a:xfrm>
                <a:off x="5907088" y="3403600"/>
                <a:ext cx="222250" cy="219075"/>
              </a:xfrm>
              <a:custGeom>
                <a:avLst/>
                <a:gdLst>
                  <a:gd name="T0" fmla="*/ 39 w 74"/>
                  <a:gd name="T1" fmla="*/ 3 h 73"/>
                  <a:gd name="T2" fmla="*/ 30 w 74"/>
                  <a:gd name="T3" fmla="*/ 43 h 73"/>
                  <a:gd name="T4" fmla="*/ 69 w 74"/>
                  <a:gd name="T5" fmla="*/ 35 h 73"/>
                  <a:gd name="T6" fmla="*/ 58 w 74"/>
                  <a:gd name="T7" fmla="*/ 62 h 73"/>
                  <a:gd name="T8" fmla="*/ 15 w 74"/>
                  <a:gd name="T9" fmla="*/ 63 h 73"/>
                  <a:gd name="T10" fmla="*/ 6 w 74"/>
                  <a:gd name="T11" fmla="*/ 21 h 73"/>
                  <a:gd name="T12" fmla="*/ 39 w 74"/>
                  <a:gd name="T13" fmla="*/ 3 h 73"/>
                </a:gdLst>
                <a:ahLst/>
                <a:cxnLst>
                  <a:cxn ang="0">
                    <a:pos x="T0" y="T1"/>
                  </a:cxn>
                  <a:cxn ang="0">
                    <a:pos x="T2" y="T3"/>
                  </a:cxn>
                  <a:cxn ang="0">
                    <a:pos x="T4" y="T5"/>
                  </a:cxn>
                  <a:cxn ang="0">
                    <a:pos x="T6" y="T7"/>
                  </a:cxn>
                  <a:cxn ang="0">
                    <a:pos x="T8" y="T9"/>
                  </a:cxn>
                  <a:cxn ang="0">
                    <a:pos x="T10" y="T11"/>
                  </a:cxn>
                  <a:cxn ang="0">
                    <a:pos x="T12" y="T13"/>
                  </a:cxn>
                </a:cxnLst>
                <a:rect l="0" t="0" r="r" b="b"/>
                <a:pathLst>
                  <a:path w="74" h="73">
                    <a:moveTo>
                      <a:pt x="39" y="3"/>
                    </a:moveTo>
                    <a:cubicBezTo>
                      <a:pt x="40" y="19"/>
                      <a:pt x="14" y="29"/>
                      <a:pt x="30" y="43"/>
                    </a:cubicBezTo>
                    <a:cubicBezTo>
                      <a:pt x="37" y="48"/>
                      <a:pt x="54" y="38"/>
                      <a:pt x="69" y="35"/>
                    </a:cubicBezTo>
                    <a:cubicBezTo>
                      <a:pt x="74" y="46"/>
                      <a:pt x="68" y="56"/>
                      <a:pt x="58" y="62"/>
                    </a:cubicBezTo>
                    <a:cubicBezTo>
                      <a:pt x="44" y="72"/>
                      <a:pt x="29" y="73"/>
                      <a:pt x="15" y="63"/>
                    </a:cubicBezTo>
                    <a:cubicBezTo>
                      <a:pt x="1" y="52"/>
                      <a:pt x="0" y="36"/>
                      <a:pt x="6" y="21"/>
                    </a:cubicBezTo>
                    <a:cubicBezTo>
                      <a:pt x="11" y="7"/>
                      <a:pt x="22" y="0"/>
                      <a:pt x="3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24921437"/>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250"/>
                                        <p:tgtEl>
                                          <p:spTgt spid="61"/>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5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250"/>
                                        <p:tgtEl>
                                          <p:spTgt spid="44"/>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50"/>
                                        <p:tgtEl>
                                          <p:spTgt spid="9"/>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250"/>
                                        <p:tgtEl>
                                          <p:spTgt spid="56"/>
                                        </p:tgtEl>
                                      </p:cBhvr>
                                    </p:animEffect>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250"/>
                                        <p:tgtEl>
                                          <p:spTgt spid="6"/>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250"/>
                                        <p:tgtEl>
                                          <p:spTgt spid="50"/>
                                        </p:tgtEl>
                                      </p:cBhvr>
                                    </p:animEffect>
                                  </p:childTnLst>
                                </p:cTn>
                              </p:par>
                            </p:childTnLst>
                          </p:cTn>
                        </p:par>
                        <p:par>
                          <p:cTn id="37" fill="hold">
                            <p:stCondLst>
                              <p:cond delay="2250"/>
                            </p:stCondLst>
                            <p:childTnLst>
                              <p:par>
                                <p:cTn id="38" presetID="10" presetClass="entr" presetSubtype="0"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250"/>
                                        <p:tgtEl>
                                          <p:spTgt spid="5"/>
                                        </p:tgtEl>
                                      </p:cBhvr>
                                    </p:animEffect>
                                  </p:childTnLst>
                                </p:cTn>
                              </p:par>
                            </p:childTnLst>
                          </p:cTn>
                        </p:par>
                        <p:par>
                          <p:cTn id="41" fill="hold">
                            <p:stCondLst>
                              <p:cond delay="2500"/>
                            </p:stCondLst>
                            <p:childTnLst>
                              <p:par>
                                <p:cTn id="42" presetID="10" presetClass="entr" presetSubtype="0" fill="hold" nodeType="after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250"/>
                                        <p:tgtEl>
                                          <p:spTgt spid="35"/>
                                        </p:tgtEl>
                                      </p:cBhvr>
                                    </p:animEffect>
                                  </p:childTnLst>
                                </p:cTn>
                              </p:par>
                            </p:childTnLst>
                          </p:cTn>
                        </p:par>
                        <p:par>
                          <p:cTn id="45" fill="hold">
                            <p:stCondLst>
                              <p:cond delay="2750"/>
                            </p:stCondLst>
                            <p:childTnLst>
                              <p:par>
                                <p:cTn id="46" presetID="10" presetClass="entr" presetSubtype="0" fill="hold" grpId="0"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250"/>
                                        <p:tgtEl>
                                          <p:spTgt spid="7"/>
                                        </p:tgtEl>
                                      </p:cBhvr>
                                    </p:animEffect>
                                  </p:childTnLst>
                                </p:cTn>
                              </p:par>
                            </p:childTnLst>
                          </p:cTn>
                        </p:par>
                        <p:par>
                          <p:cTn id="49" fill="hold">
                            <p:stCondLst>
                              <p:cond delay="3000"/>
                            </p:stCondLst>
                            <p:childTnLst>
                              <p:par>
                                <p:cTn id="50" presetID="10" presetClass="entr" presetSubtype="0" fill="hold"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250"/>
                                        <p:tgtEl>
                                          <p:spTgt spid="41"/>
                                        </p:tgtEl>
                                      </p:cBhvr>
                                    </p:animEffect>
                                  </p:childTnLst>
                                </p:cTn>
                              </p:par>
                            </p:childTnLst>
                          </p:cTn>
                        </p:par>
                        <p:par>
                          <p:cTn id="53" fill="hold">
                            <p:stCondLst>
                              <p:cond delay="3250"/>
                            </p:stCondLst>
                            <p:childTnLst>
                              <p:par>
                                <p:cTn id="54" presetID="10" presetClass="entr" presetSubtype="0" fill="hold" grpId="0"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250"/>
                                        <p:tgtEl>
                                          <p:spTgt spid="10"/>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250"/>
                                        <p:tgtEl>
                                          <p:spTgt spid="38"/>
                                        </p:tgtEl>
                                      </p:cBhvr>
                                    </p:animEffect>
                                  </p:childTnLst>
                                </p:cTn>
                              </p:par>
                            </p:childTnLst>
                          </p:cTn>
                        </p:par>
                        <p:par>
                          <p:cTn id="61" fill="hold">
                            <p:stCondLst>
                              <p:cond delay="3750"/>
                            </p:stCondLst>
                            <p:childTnLst>
                              <p:par>
                                <p:cTn id="62" presetID="10" presetClass="entr" presetSubtype="0" fill="hold" nodeType="after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250"/>
                                        <p:tgtEl>
                                          <p:spTgt spid="11"/>
                                        </p:tgtEl>
                                      </p:cBhvr>
                                    </p:animEffect>
                                  </p:childTnLst>
                                </p:cTn>
                              </p:par>
                            </p:childTnLst>
                          </p:cTn>
                        </p:par>
                        <p:par>
                          <p:cTn id="65" fill="hold">
                            <p:stCondLst>
                              <p:cond delay="4000"/>
                            </p:stCondLst>
                            <p:childTnLst>
                              <p:par>
                                <p:cTn id="66" presetID="10" presetClass="entr" presetSubtype="0" fill="hold" nodeType="after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250"/>
                                        <p:tgtEl>
                                          <p:spTgt spid="15"/>
                                        </p:tgtEl>
                                      </p:cBhvr>
                                    </p:animEffect>
                                  </p:childTnLst>
                                </p:cTn>
                              </p:par>
                            </p:childTnLst>
                          </p:cTn>
                        </p:par>
                        <p:par>
                          <p:cTn id="69" fill="hold">
                            <p:stCondLst>
                              <p:cond delay="4250"/>
                            </p:stCondLst>
                            <p:childTnLst>
                              <p:par>
                                <p:cTn id="70" presetID="10" presetClass="entr" presetSubtype="0" fill="hold"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250"/>
                                        <p:tgtEl>
                                          <p:spTgt spid="20"/>
                                        </p:tgtEl>
                                      </p:cBhvr>
                                    </p:animEffect>
                                  </p:childTnLst>
                                </p:cTn>
                              </p:par>
                            </p:childTnLst>
                          </p:cTn>
                        </p:par>
                        <p:par>
                          <p:cTn id="73" fill="hold">
                            <p:stCondLst>
                              <p:cond delay="4500"/>
                            </p:stCondLst>
                            <p:childTnLst>
                              <p:par>
                                <p:cTn id="74" presetID="10" presetClass="entr" presetSubtype="0" fill="hold" nodeType="after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250"/>
                                        <p:tgtEl>
                                          <p:spTgt spid="23"/>
                                        </p:tgtEl>
                                      </p:cBhvr>
                                    </p:animEffect>
                                  </p:childTnLst>
                                </p:cTn>
                              </p:par>
                            </p:childTnLst>
                          </p:cTn>
                        </p:par>
                        <p:par>
                          <p:cTn id="77" fill="hold">
                            <p:stCondLst>
                              <p:cond delay="4750"/>
                            </p:stCondLst>
                            <p:childTnLst>
                              <p:par>
                                <p:cTn id="78" presetID="10" presetClass="entr" presetSubtype="0" fill="hold"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250"/>
                                        <p:tgtEl>
                                          <p:spTgt spid="26"/>
                                        </p:tgtEl>
                                      </p:cBhvr>
                                    </p:animEffect>
                                  </p:childTnLst>
                                </p:cTn>
                              </p:par>
                            </p:childTnLst>
                          </p:cTn>
                        </p:par>
                        <p:par>
                          <p:cTn id="81" fill="hold">
                            <p:stCondLst>
                              <p:cond delay="5000"/>
                            </p:stCondLst>
                            <p:childTnLst>
                              <p:par>
                                <p:cTn id="82" presetID="10" presetClass="entr" presetSubtype="0" fill="hold" nodeType="after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250"/>
                                        <p:tgtEl>
                                          <p:spTgt spid="29"/>
                                        </p:tgtEl>
                                      </p:cBhvr>
                                    </p:animEffect>
                                  </p:childTnLst>
                                </p:cTn>
                              </p:par>
                            </p:childTnLst>
                          </p:cTn>
                        </p:par>
                        <p:par>
                          <p:cTn id="85" fill="hold">
                            <p:stCondLst>
                              <p:cond delay="5250"/>
                            </p:stCondLst>
                            <p:childTnLst>
                              <p:par>
                                <p:cTn id="86" presetID="10" presetClass="entr" presetSubtype="0" fill="hold" nodeType="after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B6F0FCC-9BF5-4ADE-85C2-B1F04C7B2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12" name="文本框 4">
            <a:extLst>
              <a:ext uri="{FF2B5EF4-FFF2-40B4-BE49-F238E27FC236}">
                <a16:creationId xmlns:a16="http://schemas.microsoft.com/office/drawing/2014/main" id="{9296DBD9-3784-4242-9351-5C6696DCEEFB}"/>
              </a:ext>
            </a:extLst>
          </p:cNvPr>
          <p:cNvSpPr txBox="1">
            <a:spLocks noChangeArrowheads="1"/>
          </p:cNvSpPr>
          <p:nvPr/>
        </p:nvSpPr>
        <p:spPr bwMode="auto">
          <a:xfrm>
            <a:off x="6259894" y="2545124"/>
            <a:ext cx="6207877"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zh-CN" altLang="en-US" sz="5300" b="1" dirty="0">
                <a:solidFill>
                  <a:schemeClr val="bg1"/>
                </a:solidFill>
                <a:latin typeface="微软雅黑" pitchFamily="34" charset="-122"/>
                <a:ea typeface="微软雅黑" pitchFamily="34" charset="-122"/>
              </a:rPr>
              <a:t>谢谢您的观看指导</a:t>
            </a:r>
          </a:p>
        </p:txBody>
      </p:sp>
      <p:sp>
        <p:nvSpPr>
          <p:cNvPr id="13" name="文本框 5">
            <a:extLst>
              <a:ext uri="{FF2B5EF4-FFF2-40B4-BE49-F238E27FC236}">
                <a16:creationId xmlns:a16="http://schemas.microsoft.com/office/drawing/2014/main" id="{70AD8ECF-C3B5-46E8-AD4B-83CFD4FEAA35}"/>
              </a:ext>
            </a:extLst>
          </p:cNvPr>
          <p:cNvSpPr txBox="1">
            <a:spLocks noChangeArrowheads="1"/>
          </p:cNvSpPr>
          <p:nvPr/>
        </p:nvSpPr>
        <p:spPr bwMode="auto">
          <a:xfrm>
            <a:off x="6088896" y="3526597"/>
            <a:ext cx="5964763" cy="338554"/>
          </a:xfrm>
          <a:prstGeom prst="rect">
            <a:avLst/>
          </a:prstGeom>
          <a:noFill/>
          <a:ln>
            <a:noFill/>
          </a:ln>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1600" dirty="0">
                <a:solidFill>
                  <a:schemeClr val="bg1"/>
                </a:solidFill>
                <a:latin typeface="微软雅黑" pitchFamily="34" charset="-122"/>
                <a:ea typeface="微软雅黑" pitchFamily="34" charset="-122"/>
                <a:cs typeface="Arial" charset="0"/>
              </a:rPr>
              <a:t>APPLICABLE TO THE INTERNAPPLICABLE TO THE INTE</a:t>
            </a:r>
          </a:p>
        </p:txBody>
      </p:sp>
      <p:sp>
        <p:nvSpPr>
          <p:cNvPr id="14" name="文本框 6">
            <a:extLst>
              <a:ext uri="{FF2B5EF4-FFF2-40B4-BE49-F238E27FC236}">
                <a16:creationId xmlns:a16="http://schemas.microsoft.com/office/drawing/2014/main" id="{4D8D36F8-A609-44E7-9394-67F3D7B015D3}"/>
              </a:ext>
            </a:extLst>
          </p:cNvPr>
          <p:cNvSpPr txBox="1">
            <a:spLocks noChangeArrowheads="1"/>
          </p:cNvSpPr>
          <p:nvPr/>
        </p:nvSpPr>
        <p:spPr bwMode="auto">
          <a:xfrm>
            <a:off x="6355141" y="3936209"/>
            <a:ext cx="37032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dist" eaLnBrk="1" hangingPunct="1"/>
            <a:r>
              <a:rPr lang="zh-CN" altLang="en-US" b="1" dirty="0">
                <a:solidFill>
                  <a:schemeClr val="bg1"/>
                </a:solidFill>
                <a:latin typeface="微软雅黑" pitchFamily="34" charset="-122"/>
                <a:ea typeface="微软雅黑" pitchFamily="34" charset="-122"/>
              </a:rPr>
              <a:t>适用于科技企业公司</a:t>
            </a:r>
            <a:r>
              <a:rPr lang="en-US" altLang="zh-CN" b="1" dirty="0">
                <a:solidFill>
                  <a:schemeClr val="bg1"/>
                </a:solidFill>
                <a:latin typeface="微软雅黑" pitchFamily="34" charset="-122"/>
                <a:ea typeface="微软雅黑" pitchFamily="34" charset="-122"/>
              </a:rPr>
              <a:t>PPT</a:t>
            </a:r>
            <a:r>
              <a:rPr lang="zh-CN" altLang="en-US" b="1" dirty="0">
                <a:solidFill>
                  <a:schemeClr val="bg1"/>
                </a:solidFill>
                <a:latin typeface="微软雅黑" pitchFamily="34" charset="-122"/>
                <a:ea typeface="微软雅黑" pitchFamily="34" charset="-122"/>
              </a:rPr>
              <a:t>模板</a:t>
            </a:r>
          </a:p>
        </p:txBody>
      </p:sp>
      <p:sp>
        <p:nvSpPr>
          <p:cNvPr id="15" name="文本框 4">
            <a:extLst>
              <a:ext uri="{FF2B5EF4-FFF2-40B4-BE49-F238E27FC236}">
                <a16:creationId xmlns:a16="http://schemas.microsoft.com/office/drawing/2014/main" id="{C64F350E-FB33-4AB5-8D8F-83BE05BCC431}"/>
              </a:ext>
            </a:extLst>
          </p:cNvPr>
          <p:cNvSpPr txBox="1">
            <a:spLocks noChangeArrowheads="1"/>
          </p:cNvSpPr>
          <p:nvPr/>
        </p:nvSpPr>
        <p:spPr bwMode="auto">
          <a:xfrm>
            <a:off x="6336094" y="1447911"/>
            <a:ext cx="280790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altLang="zh-CN" sz="6600" dirty="0">
                <a:solidFill>
                  <a:schemeClr val="bg1"/>
                </a:solidFill>
                <a:latin typeface="Snap ITC" panose="04040A07060A02020202" pitchFamily="82" charset="0"/>
                <a:ea typeface="微软雅黑" pitchFamily="34" charset="-122"/>
              </a:rPr>
              <a:t>201X</a:t>
            </a:r>
            <a:endParaRPr lang="zh-CN" altLang="en-US" sz="6600" dirty="0">
              <a:solidFill>
                <a:schemeClr val="bg1"/>
              </a:solidFill>
              <a:latin typeface="Snap ITC" panose="04040A07060A02020202" pitchFamily="82" charset="0"/>
              <a:ea typeface="微软雅黑" pitchFamily="34" charset="-122"/>
            </a:endParaRPr>
          </a:p>
        </p:txBody>
      </p:sp>
    </p:spTree>
    <p:extLst>
      <p:ext uri="{BB962C8B-B14F-4D97-AF65-F5344CB8AC3E}">
        <p14:creationId xmlns:p14="http://schemas.microsoft.com/office/powerpoint/2010/main" val="3892404250"/>
      </p:ext>
    </p:extLst>
  </p:cSld>
  <p:clrMapOvr>
    <a:masterClrMapping/>
  </p:clrMapOvr>
  <p:transition spd="slow" advClick="0" advTm="1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750"/>
                                        <p:tgtEl>
                                          <p:spTgt spid="12"/>
                                        </p:tgtEl>
                                      </p:cBhvr>
                                    </p:animEffect>
                                    <p:anim calcmode="lin" valueType="num">
                                      <p:cBhvr>
                                        <p:cTn id="13" dur="750" fill="hold"/>
                                        <p:tgtEl>
                                          <p:spTgt spid="12"/>
                                        </p:tgtEl>
                                        <p:attrNameLst>
                                          <p:attrName>ppt_x</p:attrName>
                                        </p:attrNameLst>
                                      </p:cBhvr>
                                      <p:tavLst>
                                        <p:tav tm="0">
                                          <p:val>
                                            <p:strVal val="#ppt_x"/>
                                          </p:val>
                                        </p:tav>
                                        <p:tav tm="100000">
                                          <p:val>
                                            <p:strVal val="#ppt_x"/>
                                          </p:val>
                                        </p:tav>
                                      </p:tavLst>
                                    </p:anim>
                                    <p:anim calcmode="lin" valueType="num">
                                      <p:cBhvr>
                                        <p:cTn id="14" dur="75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1750"/>
                            </p:stCondLst>
                            <p:childTnLst>
                              <p:par>
                                <p:cTn id="16" presetID="2" presetClass="entr" presetSubtype="2"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42"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750"/>
                                        <p:tgtEl>
                                          <p:spTgt spid="14"/>
                                        </p:tgtEl>
                                      </p:cBhvr>
                                    </p:animEffect>
                                    <p:anim calcmode="lin" valueType="num">
                                      <p:cBhvr>
                                        <p:cTn id="24" dur="750" fill="hold"/>
                                        <p:tgtEl>
                                          <p:spTgt spid="14"/>
                                        </p:tgtEl>
                                        <p:attrNameLst>
                                          <p:attrName>ppt_x</p:attrName>
                                        </p:attrNameLst>
                                      </p:cBhvr>
                                      <p:tavLst>
                                        <p:tav tm="0">
                                          <p:val>
                                            <p:strVal val="#ppt_x"/>
                                          </p:val>
                                        </p:tav>
                                        <p:tav tm="100000">
                                          <p:val>
                                            <p:strVal val="#ppt_x"/>
                                          </p:val>
                                        </p:tav>
                                      </p:tavLst>
                                    </p:anim>
                                    <p:anim calcmode="lin" valueType="num">
                                      <p:cBhvr>
                                        <p:cTn id="25" dur="75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2" presetClass="entr" presetSubtype="1"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E41832FE-4740-477A-8E24-5892677B9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a:solidFill>
            <a:schemeClr val="bg1"/>
          </a:solidFill>
        </p:spPr>
      </p:pic>
      <p:grpSp>
        <p:nvGrpSpPr>
          <p:cNvPr id="57" name="组合 56">
            <a:extLst>
              <a:ext uri="{FF2B5EF4-FFF2-40B4-BE49-F238E27FC236}">
                <a16:creationId xmlns:a16="http://schemas.microsoft.com/office/drawing/2014/main" id="{BFF9C093-352C-4644-93AC-870D917EE04A}"/>
              </a:ext>
            </a:extLst>
          </p:cNvPr>
          <p:cNvGrpSpPr/>
          <p:nvPr/>
        </p:nvGrpSpPr>
        <p:grpSpPr>
          <a:xfrm>
            <a:off x="3545423" y="2839885"/>
            <a:ext cx="5126836" cy="1577500"/>
            <a:chOff x="5197346" y="2503043"/>
            <a:chExt cx="5126836" cy="1577500"/>
          </a:xfrm>
        </p:grpSpPr>
        <p:sp>
          <p:nvSpPr>
            <p:cNvPr id="58" name="矩形 57">
              <a:extLst>
                <a:ext uri="{FF2B5EF4-FFF2-40B4-BE49-F238E27FC236}">
                  <a16:creationId xmlns:a16="http://schemas.microsoft.com/office/drawing/2014/main" id="{87055001-762A-460A-B1EF-6389D2FFD6E9}"/>
                </a:ext>
              </a:extLst>
            </p:cNvPr>
            <p:cNvSpPr/>
            <p:nvPr/>
          </p:nvSpPr>
          <p:spPr>
            <a:xfrm>
              <a:off x="5235445" y="2503043"/>
              <a:ext cx="4955203" cy="1046440"/>
            </a:xfrm>
            <a:prstGeom prst="rect">
              <a:avLst/>
            </a:prstGeom>
          </p:spPr>
          <p:txBody>
            <a:bodyPr wrap="none">
              <a:spAutoFit/>
            </a:bodyPr>
            <a:lstStyle/>
            <a:p>
              <a:r>
                <a:rPr kumimoji="1" lang="zh-CN" altLang="en-US" sz="6200" b="1" dirty="0">
                  <a:solidFill>
                    <a:schemeClr val="bg1"/>
                  </a:solidFill>
                  <a:latin typeface="微软雅黑" panose="020B0503020204020204" pitchFamily="34" charset="-122"/>
                  <a:ea typeface="微软雅黑" panose="020B0503020204020204" pitchFamily="34" charset="-122"/>
                </a:rPr>
                <a:t>加入你的标题</a:t>
              </a:r>
            </a:p>
          </p:txBody>
        </p:sp>
        <p:sp>
          <p:nvSpPr>
            <p:cNvPr id="59" name="矩形 58">
              <a:extLst>
                <a:ext uri="{FF2B5EF4-FFF2-40B4-BE49-F238E27FC236}">
                  <a16:creationId xmlns:a16="http://schemas.microsoft.com/office/drawing/2014/main" id="{66524A51-779E-4E27-BC24-354C5F0021F0}"/>
                </a:ext>
              </a:extLst>
            </p:cNvPr>
            <p:cNvSpPr/>
            <p:nvPr/>
          </p:nvSpPr>
          <p:spPr>
            <a:xfrm>
              <a:off x="5197346" y="3569506"/>
              <a:ext cx="5126836" cy="511037"/>
            </a:xfrm>
            <a:prstGeom prst="rect">
              <a:avLst/>
            </a:prstGeom>
          </p:spPr>
          <p:txBody>
            <a:bodyPr wrap="square">
              <a:spAutoFit/>
            </a:bodyPr>
            <a:lstStyle/>
            <a:p>
              <a:pPr>
                <a:lnSpc>
                  <a:spcPct val="130000"/>
                </a:lnSpc>
              </a:pPr>
              <a:r>
                <a:rPr lang="zh-CN" altLang="en-US" sz="1100" dirty="0">
                  <a:solidFill>
                    <a:schemeClr val="bg1"/>
                  </a:solidFill>
                  <a:latin typeface="微软雅黑" panose="020B0503020204020204" pitchFamily="34" charset="-122"/>
                  <a:ea typeface="微软雅黑" panose="020B0503020204020204" pitchFamily="34" charset="-122"/>
                </a:rPr>
                <a:t>点击此处添加文本内容，如关键词、部分简单介绍等。点击此处添加文本内容，如关键词、部分简单介绍等。点击此处添加文本内容，如关键词、部分简单介绍</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sp>
        <p:nvSpPr>
          <p:cNvPr id="60" name="矩形 59">
            <a:extLst>
              <a:ext uri="{FF2B5EF4-FFF2-40B4-BE49-F238E27FC236}">
                <a16:creationId xmlns:a16="http://schemas.microsoft.com/office/drawing/2014/main" id="{672B899B-DA09-4B2C-A5E3-E968E9E47D49}"/>
              </a:ext>
            </a:extLst>
          </p:cNvPr>
          <p:cNvSpPr/>
          <p:nvPr/>
        </p:nvSpPr>
        <p:spPr>
          <a:xfrm>
            <a:off x="5262136" y="-13274"/>
            <a:ext cx="1693410" cy="2035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solidFill>
                  <a:srgbClr val="141452"/>
                </a:solidFill>
                <a:latin typeface="微软雅黑" panose="020B0503020204020204" pitchFamily="34" charset="-122"/>
                <a:ea typeface="微软雅黑" panose="020B0503020204020204" pitchFamily="34" charset="-122"/>
              </a:rPr>
              <a:t>1</a:t>
            </a:r>
            <a:endParaRPr lang="zh-CN" altLang="en-US" sz="6000" dirty="0">
              <a:solidFill>
                <a:srgbClr val="14145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7020270"/>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750"/>
                                        <p:tgtEl>
                                          <p:spTgt spid="55"/>
                                        </p:tgtEl>
                                      </p:cBhvr>
                                    </p:animEffect>
                                  </p:childTnLst>
                                </p:cTn>
                              </p:par>
                            </p:childTnLst>
                          </p:cTn>
                        </p:par>
                        <p:par>
                          <p:cTn id="8" fill="hold">
                            <p:stCondLst>
                              <p:cond delay="750"/>
                            </p:stCondLst>
                            <p:childTnLst>
                              <p:par>
                                <p:cTn id="9" presetID="2" presetClass="entr" presetSubtype="1"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ppt_x"/>
                                          </p:val>
                                        </p:tav>
                                        <p:tav tm="100000">
                                          <p:val>
                                            <p:strVal val="#ppt_x"/>
                                          </p:val>
                                        </p:tav>
                                      </p:tavLst>
                                    </p:anim>
                                    <p:anim calcmode="lin" valueType="num">
                                      <p:cBhvr additive="base">
                                        <p:cTn id="12" dur="500" fill="hold"/>
                                        <p:tgtEl>
                                          <p:spTgt spid="60"/>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8" fill="hold" nodeType="after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left)">
                                      <p:cBhvr>
                                        <p:cTn id="1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499114" y="380748"/>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nvGrpSpPr>
          <p:cNvPr id="72" name="组合 71">
            <a:extLst>
              <a:ext uri="{FF2B5EF4-FFF2-40B4-BE49-F238E27FC236}">
                <a16:creationId xmlns:a16="http://schemas.microsoft.com/office/drawing/2014/main" id="{2DF6FF29-0A39-4D7A-94A1-E9D5ECDC81F6}"/>
              </a:ext>
            </a:extLst>
          </p:cNvPr>
          <p:cNvGrpSpPr/>
          <p:nvPr/>
        </p:nvGrpSpPr>
        <p:grpSpPr>
          <a:xfrm>
            <a:off x="-137489" y="2148103"/>
            <a:ext cx="11891060" cy="3691768"/>
            <a:chOff x="-46775" y="1533727"/>
            <a:chExt cx="8815094" cy="2736785"/>
          </a:xfrm>
        </p:grpSpPr>
        <p:graphicFrame>
          <p:nvGraphicFramePr>
            <p:cNvPr id="74" name="图表 73">
              <a:extLst>
                <a:ext uri="{FF2B5EF4-FFF2-40B4-BE49-F238E27FC236}">
                  <a16:creationId xmlns:a16="http://schemas.microsoft.com/office/drawing/2014/main" id="{93B85EC4-1962-45A0-95E2-464244B6BE02}"/>
                </a:ext>
              </a:extLst>
            </p:cNvPr>
            <p:cNvGraphicFramePr/>
            <p:nvPr>
              <p:extLst>
                <p:ext uri="{D42A27DB-BD31-4B8C-83A1-F6EECF244321}">
                  <p14:modId xmlns:p14="http://schemas.microsoft.com/office/powerpoint/2010/main" val="3910277037"/>
                </p:ext>
              </p:extLst>
            </p:nvPr>
          </p:nvGraphicFramePr>
          <p:xfrm>
            <a:off x="4386540" y="1533727"/>
            <a:ext cx="2924307" cy="1949537"/>
          </p:xfrm>
          <a:graphic>
            <a:graphicData uri="http://schemas.openxmlformats.org/drawingml/2006/chart">
              <c:chart xmlns:c="http://schemas.openxmlformats.org/drawingml/2006/chart" xmlns:r="http://schemas.openxmlformats.org/officeDocument/2006/relationships" r:id="rId3"/>
            </a:graphicData>
          </a:graphic>
        </p:graphicFrame>
        <p:sp>
          <p:nvSpPr>
            <p:cNvPr id="75" name="文本框 17">
              <a:extLst>
                <a:ext uri="{FF2B5EF4-FFF2-40B4-BE49-F238E27FC236}">
                  <a16:creationId xmlns:a16="http://schemas.microsoft.com/office/drawing/2014/main" id="{9C8ED6A3-508D-4C54-90A9-370D54A34780}"/>
                </a:ext>
              </a:extLst>
            </p:cNvPr>
            <p:cNvSpPr txBox="1"/>
            <p:nvPr/>
          </p:nvSpPr>
          <p:spPr>
            <a:xfrm>
              <a:off x="7348076" y="2443349"/>
              <a:ext cx="1420243" cy="250977"/>
            </a:xfrm>
            <a:prstGeom prst="rect">
              <a:avLst/>
            </a:prstGeom>
            <a:noFill/>
          </p:spPr>
          <p:txBody>
            <a:bodyPr wrap="square" rtlCol="0">
              <a:spAutoFit/>
            </a:bodyPr>
            <a:lstStyle/>
            <a:p>
              <a:r>
                <a:rPr lang="en-US" altLang="zh-CN" sz="1600" dirty="0">
                  <a:solidFill>
                    <a:schemeClr val="bg1"/>
                  </a:solidFill>
                  <a:latin typeface="Adobe Gothic Std B" panose="020B0800000000000000" pitchFamily="34" charset="-128"/>
                  <a:ea typeface="Adobe Gothic Std B" panose="020B0800000000000000" pitchFamily="34" charset="-128"/>
                </a:rPr>
                <a:t>Sample Heading</a:t>
              </a:r>
              <a:endParaRPr lang="zh-CN" altLang="en-US" sz="1600" dirty="0">
                <a:solidFill>
                  <a:schemeClr val="bg1"/>
                </a:solidFill>
                <a:latin typeface="Adobe Gothic Std B" panose="020B0800000000000000" pitchFamily="34" charset="-128"/>
              </a:endParaRPr>
            </a:p>
          </p:txBody>
        </p:sp>
        <p:sp>
          <p:nvSpPr>
            <p:cNvPr id="76" name="文本框 18">
              <a:extLst>
                <a:ext uri="{FF2B5EF4-FFF2-40B4-BE49-F238E27FC236}">
                  <a16:creationId xmlns:a16="http://schemas.microsoft.com/office/drawing/2014/main" id="{E477DD76-0437-4A8C-BD7B-DCF26F60E008}"/>
                </a:ext>
              </a:extLst>
            </p:cNvPr>
            <p:cNvSpPr txBox="1"/>
            <p:nvPr/>
          </p:nvSpPr>
          <p:spPr>
            <a:xfrm>
              <a:off x="7348076" y="1896337"/>
              <a:ext cx="1420243" cy="250977"/>
            </a:xfrm>
            <a:prstGeom prst="rect">
              <a:avLst/>
            </a:prstGeom>
            <a:noFill/>
          </p:spPr>
          <p:txBody>
            <a:bodyPr wrap="square" rtlCol="0">
              <a:spAutoFit/>
            </a:bodyPr>
            <a:lstStyle/>
            <a:p>
              <a:r>
                <a:rPr lang="en-US" altLang="zh-CN" sz="1600" dirty="0">
                  <a:solidFill>
                    <a:schemeClr val="bg1"/>
                  </a:solidFill>
                  <a:latin typeface="Adobe Gothic Std B" panose="020B0800000000000000" pitchFamily="34" charset="-128"/>
                  <a:ea typeface="Adobe Gothic Std B" panose="020B0800000000000000" pitchFamily="34" charset="-128"/>
                </a:rPr>
                <a:t>Sample Heading</a:t>
              </a:r>
              <a:endParaRPr lang="zh-CN" altLang="en-US" sz="1600" dirty="0">
                <a:solidFill>
                  <a:schemeClr val="bg1"/>
                </a:solidFill>
                <a:latin typeface="Adobe Gothic Std B" panose="020B0800000000000000" pitchFamily="34" charset="-128"/>
              </a:endParaRPr>
            </a:p>
          </p:txBody>
        </p:sp>
        <p:sp>
          <p:nvSpPr>
            <p:cNvPr id="77" name="文本框 19">
              <a:extLst>
                <a:ext uri="{FF2B5EF4-FFF2-40B4-BE49-F238E27FC236}">
                  <a16:creationId xmlns:a16="http://schemas.microsoft.com/office/drawing/2014/main" id="{CF0613A0-F940-4412-9C3D-5B5373FF75C8}"/>
                </a:ext>
              </a:extLst>
            </p:cNvPr>
            <p:cNvSpPr txBox="1"/>
            <p:nvPr/>
          </p:nvSpPr>
          <p:spPr>
            <a:xfrm>
              <a:off x="7296540" y="1702845"/>
              <a:ext cx="714616" cy="228162"/>
            </a:xfrm>
            <a:prstGeom prst="rect">
              <a:avLst/>
            </a:prstGeom>
            <a:noFill/>
          </p:spPr>
          <p:txBody>
            <a:bodyPr wrap="square" rtlCol="0">
              <a:spAutoFit/>
            </a:bodyPr>
            <a:lstStyle/>
            <a:p>
              <a:r>
                <a:rPr lang="en-US" altLang="zh-CN" sz="1400" dirty="0">
                  <a:solidFill>
                    <a:schemeClr val="bg1"/>
                  </a:solidFill>
                  <a:latin typeface="Adobe Gothic Std B" panose="020B0800000000000000" pitchFamily="34" charset="-128"/>
                  <a:ea typeface="Adobe Gothic Std B" panose="020B0800000000000000" pitchFamily="34" charset="-128"/>
                </a:rPr>
                <a:t>30%</a:t>
              </a:r>
              <a:endParaRPr lang="zh-CN" altLang="en-US" sz="1400" dirty="0">
                <a:solidFill>
                  <a:schemeClr val="bg1"/>
                </a:solidFill>
                <a:latin typeface="Adobe Gothic Std B" panose="020B0800000000000000" pitchFamily="34" charset="-128"/>
              </a:endParaRPr>
            </a:p>
          </p:txBody>
        </p:sp>
        <p:sp>
          <p:nvSpPr>
            <p:cNvPr id="78" name="文本框 20">
              <a:extLst>
                <a:ext uri="{FF2B5EF4-FFF2-40B4-BE49-F238E27FC236}">
                  <a16:creationId xmlns:a16="http://schemas.microsoft.com/office/drawing/2014/main" id="{57286E1D-7D4C-495B-8EC8-28BE18B66672}"/>
                </a:ext>
              </a:extLst>
            </p:cNvPr>
            <p:cNvSpPr txBox="1"/>
            <p:nvPr/>
          </p:nvSpPr>
          <p:spPr>
            <a:xfrm>
              <a:off x="7296540" y="2255048"/>
              <a:ext cx="714616" cy="228162"/>
            </a:xfrm>
            <a:prstGeom prst="rect">
              <a:avLst/>
            </a:prstGeom>
            <a:noFill/>
          </p:spPr>
          <p:txBody>
            <a:bodyPr wrap="square" rtlCol="0">
              <a:spAutoFit/>
            </a:bodyPr>
            <a:lstStyle/>
            <a:p>
              <a:r>
                <a:rPr lang="en-US" altLang="zh-CN" sz="1400" dirty="0">
                  <a:solidFill>
                    <a:schemeClr val="bg1"/>
                  </a:solidFill>
                  <a:latin typeface="Adobe Gothic Std B" panose="020B0800000000000000" pitchFamily="34" charset="-128"/>
                  <a:ea typeface="Adobe Gothic Std B" panose="020B0800000000000000" pitchFamily="34" charset="-128"/>
                </a:rPr>
                <a:t>70%</a:t>
              </a:r>
              <a:endParaRPr lang="zh-CN" altLang="en-US" sz="1400" dirty="0">
                <a:solidFill>
                  <a:schemeClr val="bg1"/>
                </a:solidFill>
                <a:latin typeface="Adobe Gothic Std B" panose="020B0800000000000000" pitchFamily="34" charset="-128"/>
              </a:endParaRPr>
            </a:p>
          </p:txBody>
        </p:sp>
        <p:cxnSp>
          <p:nvCxnSpPr>
            <p:cNvPr id="79" name="直接连接符 78">
              <a:extLst>
                <a:ext uri="{FF2B5EF4-FFF2-40B4-BE49-F238E27FC236}">
                  <a16:creationId xmlns:a16="http://schemas.microsoft.com/office/drawing/2014/main" id="{56511659-8149-4129-A029-C48DC9D9580A}"/>
                </a:ext>
              </a:extLst>
            </p:cNvPr>
            <p:cNvCxnSpPr/>
            <p:nvPr/>
          </p:nvCxnSpPr>
          <p:spPr>
            <a:xfrm>
              <a:off x="5774440" y="1855350"/>
              <a:ext cx="1311954"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81FE5672-705D-44C1-9AAA-53176A70BA8B}"/>
                </a:ext>
              </a:extLst>
            </p:cNvPr>
            <p:cNvCxnSpPr/>
            <p:nvPr/>
          </p:nvCxnSpPr>
          <p:spPr>
            <a:xfrm>
              <a:off x="6567639" y="2393547"/>
              <a:ext cx="553653" cy="1"/>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B8DCCC9F-ADBA-4179-AC8C-5A674F2A3806}"/>
                </a:ext>
              </a:extLst>
            </p:cNvPr>
            <p:cNvCxnSpPr>
              <a:cxnSpLocks/>
            </p:cNvCxnSpPr>
            <p:nvPr/>
          </p:nvCxnSpPr>
          <p:spPr>
            <a:xfrm>
              <a:off x="4510252" y="1590001"/>
              <a:ext cx="0" cy="2680511"/>
            </a:xfrm>
            <a:prstGeom prst="line">
              <a:avLst/>
            </a:prstGeom>
            <a:ln w="19050">
              <a:solidFill>
                <a:schemeClr val="bg1"/>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2" name="任意多边形 14">
              <a:extLst>
                <a:ext uri="{FF2B5EF4-FFF2-40B4-BE49-F238E27FC236}">
                  <a16:creationId xmlns:a16="http://schemas.microsoft.com/office/drawing/2014/main" id="{F82B02EE-A9A1-4043-9524-AF7538041CE2}"/>
                </a:ext>
              </a:extLst>
            </p:cNvPr>
            <p:cNvSpPr/>
            <p:nvPr/>
          </p:nvSpPr>
          <p:spPr>
            <a:xfrm>
              <a:off x="832804" y="3553805"/>
              <a:ext cx="333931" cy="333931"/>
            </a:xfrm>
            <a:custGeom>
              <a:avLst/>
              <a:gdLst>
                <a:gd name="connsiteX0" fmla="*/ 157858 w 370624"/>
                <a:gd name="connsiteY0" fmla="*/ 99531 h 370624"/>
                <a:gd name="connsiteX1" fmla="*/ 157858 w 370624"/>
                <a:gd name="connsiteY1" fmla="*/ 157858 h 370624"/>
                <a:gd name="connsiteX2" fmla="*/ 99531 w 370624"/>
                <a:gd name="connsiteY2" fmla="*/ 157858 h 370624"/>
                <a:gd name="connsiteX3" fmla="*/ 99531 w 370624"/>
                <a:gd name="connsiteY3" fmla="*/ 212764 h 370624"/>
                <a:gd name="connsiteX4" fmla="*/ 157858 w 370624"/>
                <a:gd name="connsiteY4" fmla="*/ 212764 h 370624"/>
                <a:gd name="connsiteX5" fmla="*/ 157858 w 370624"/>
                <a:gd name="connsiteY5" fmla="*/ 271091 h 370624"/>
                <a:gd name="connsiteX6" fmla="*/ 212764 w 370624"/>
                <a:gd name="connsiteY6" fmla="*/ 271091 h 370624"/>
                <a:gd name="connsiteX7" fmla="*/ 212764 w 370624"/>
                <a:gd name="connsiteY7" fmla="*/ 212764 h 370624"/>
                <a:gd name="connsiteX8" fmla="*/ 271091 w 370624"/>
                <a:gd name="connsiteY8" fmla="*/ 212764 h 370624"/>
                <a:gd name="connsiteX9" fmla="*/ 271091 w 370624"/>
                <a:gd name="connsiteY9" fmla="*/ 157858 h 370624"/>
                <a:gd name="connsiteX10" fmla="*/ 212764 w 370624"/>
                <a:gd name="connsiteY10" fmla="*/ 157858 h 370624"/>
                <a:gd name="connsiteX11" fmla="*/ 212764 w 370624"/>
                <a:gd name="connsiteY11" fmla="*/ 99531 h 370624"/>
                <a:gd name="connsiteX12" fmla="*/ 185312 w 370624"/>
                <a:gd name="connsiteY12" fmla="*/ 0 h 370624"/>
                <a:gd name="connsiteX13" fmla="*/ 370624 w 370624"/>
                <a:gd name="connsiteY13" fmla="*/ 185312 h 370624"/>
                <a:gd name="connsiteX14" fmla="*/ 185312 w 370624"/>
                <a:gd name="connsiteY14" fmla="*/ 370624 h 370624"/>
                <a:gd name="connsiteX15" fmla="*/ 0 w 370624"/>
                <a:gd name="connsiteY15" fmla="*/ 185312 h 370624"/>
                <a:gd name="connsiteX16" fmla="*/ 185312 w 370624"/>
                <a:gd name="connsiteY16" fmla="*/ 0 h 37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624" h="370624">
                  <a:moveTo>
                    <a:pt x="157858" y="99531"/>
                  </a:moveTo>
                  <a:lnTo>
                    <a:pt x="157858" y="157858"/>
                  </a:lnTo>
                  <a:lnTo>
                    <a:pt x="99531" y="157858"/>
                  </a:lnTo>
                  <a:lnTo>
                    <a:pt x="99531" y="212764"/>
                  </a:lnTo>
                  <a:lnTo>
                    <a:pt x="157858" y="212764"/>
                  </a:lnTo>
                  <a:lnTo>
                    <a:pt x="157858" y="271091"/>
                  </a:lnTo>
                  <a:lnTo>
                    <a:pt x="212764" y="271091"/>
                  </a:lnTo>
                  <a:lnTo>
                    <a:pt x="212764" y="212764"/>
                  </a:lnTo>
                  <a:lnTo>
                    <a:pt x="271091" y="212764"/>
                  </a:lnTo>
                  <a:lnTo>
                    <a:pt x="271091" y="157858"/>
                  </a:lnTo>
                  <a:lnTo>
                    <a:pt x="212764" y="157858"/>
                  </a:lnTo>
                  <a:lnTo>
                    <a:pt x="212764" y="99531"/>
                  </a:lnTo>
                  <a:close/>
                  <a:moveTo>
                    <a:pt x="185312" y="0"/>
                  </a:moveTo>
                  <a:cubicBezTo>
                    <a:pt x="287657" y="0"/>
                    <a:pt x="370624" y="82967"/>
                    <a:pt x="370624" y="185312"/>
                  </a:cubicBezTo>
                  <a:cubicBezTo>
                    <a:pt x="370624" y="287657"/>
                    <a:pt x="287657" y="370624"/>
                    <a:pt x="185312" y="370624"/>
                  </a:cubicBezTo>
                  <a:cubicBezTo>
                    <a:pt x="82967" y="370624"/>
                    <a:pt x="0" y="287657"/>
                    <a:pt x="0" y="185312"/>
                  </a:cubicBezTo>
                  <a:cubicBezTo>
                    <a:pt x="0" y="82967"/>
                    <a:pt x="82967" y="0"/>
                    <a:pt x="1853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
          <p:nvSpPr>
            <p:cNvPr id="83" name="文本框 40">
              <a:extLst>
                <a:ext uri="{FF2B5EF4-FFF2-40B4-BE49-F238E27FC236}">
                  <a16:creationId xmlns:a16="http://schemas.microsoft.com/office/drawing/2014/main" id="{7EE04FD7-1D59-4C32-86F8-D7513C2F95A5}"/>
                </a:ext>
              </a:extLst>
            </p:cNvPr>
            <p:cNvSpPr txBox="1"/>
            <p:nvPr/>
          </p:nvSpPr>
          <p:spPr>
            <a:xfrm>
              <a:off x="1160934" y="3556989"/>
              <a:ext cx="3227393" cy="433506"/>
            </a:xfrm>
            <a:prstGeom prst="rect">
              <a:avLst/>
            </a:prstGeom>
            <a:noFill/>
          </p:spPr>
          <p:txBody>
            <a:bodyPr wrap="square" rtlCol="0">
              <a:spAutoFit/>
            </a:bodyPr>
            <a:lstStyle/>
            <a:p>
              <a:r>
                <a:rPr lang="en-US" altLang="zh-CN" sz="3200" dirty="0">
                  <a:solidFill>
                    <a:schemeClr val="bg1"/>
                  </a:solidFill>
                  <a:latin typeface="Adobe Gothic Std B" panose="020B0800000000000000" pitchFamily="34" charset="-128"/>
                </a:rPr>
                <a:t>Please enter your title</a:t>
              </a:r>
              <a:endParaRPr lang="zh-CN" altLang="en-US" sz="3200" dirty="0">
                <a:solidFill>
                  <a:schemeClr val="bg1"/>
                </a:solidFill>
                <a:latin typeface="Adobe Gothic Std B" panose="020B0800000000000000" pitchFamily="34" charset="-128"/>
              </a:endParaRPr>
            </a:p>
          </p:txBody>
        </p:sp>
        <p:sp>
          <p:nvSpPr>
            <p:cNvPr id="84" name="矩形 83">
              <a:extLst>
                <a:ext uri="{FF2B5EF4-FFF2-40B4-BE49-F238E27FC236}">
                  <a16:creationId xmlns:a16="http://schemas.microsoft.com/office/drawing/2014/main" id="{7CDE19F3-33BC-44B8-BDB1-0B971D03381C}"/>
                </a:ext>
              </a:extLst>
            </p:cNvPr>
            <p:cNvSpPr/>
            <p:nvPr/>
          </p:nvSpPr>
          <p:spPr>
            <a:xfrm>
              <a:off x="534686" y="3928270"/>
              <a:ext cx="3788832" cy="342242"/>
            </a:xfrm>
            <a:prstGeom prst="rect">
              <a:avLst/>
            </a:prstGeom>
          </p:spPr>
          <p:txBody>
            <a:bodyPr wrap="square">
              <a:spAutoFit/>
            </a:bodyPr>
            <a:lstStyle/>
            <a:p>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Lorem</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ipsum</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dolor sit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amet</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consectetur</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adipisicing</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elit</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sed</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do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eiusmod</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tempor</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incididunt</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ut</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labore</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et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dolore</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magna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aliqua</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a:t>
              </a:r>
              <a:endParaRPr lang="zh-CN" altLang="en-US" sz="1200" dirty="0">
                <a:solidFill>
                  <a:schemeClr val="bg1"/>
                </a:solidFill>
                <a:latin typeface="冬青黑体简体中文 W3" panose="020B0300000000000000" pitchFamily="34" charset="-122"/>
                <a:ea typeface="冬青黑体简体中文 W3" panose="020B0300000000000000" pitchFamily="34" charset="-122"/>
              </a:endParaRPr>
            </a:p>
          </p:txBody>
        </p:sp>
        <p:sp>
          <p:nvSpPr>
            <p:cNvPr id="85" name="任意多边形 17">
              <a:extLst>
                <a:ext uri="{FF2B5EF4-FFF2-40B4-BE49-F238E27FC236}">
                  <a16:creationId xmlns:a16="http://schemas.microsoft.com/office/drawing/2014/main" id="{2BC7F0D1-E606-4863-B04A-D36379488741}"/>
                </a:ext>
              </a:extLst>
            </p:cNvPr>
            <p:cNvSpPr/>
            <p:nvPr/>
          </p:nvSpPr>
          <p:spPr>
            <a:xfrm>
              <a:off x="5212795" y="3553805"/>
              <a:ext cx="333931" cy="333931"/>
            </a:xfrm>
            <a:custGeom>
              <a:avLst/>
              <a:gdLst>
                <a:gd name="connsiteX0" fmla="*/ 157858 w 370624"/>
                <a:gd name="connsiteY0" fmla="*/ 99531 h 370624"/>
                <a:gd name="connsiteX1" fmla="*/ 157858 w 370624"/>
                <a:gd name="connsiteY1" fmla="*/ 157858 h 370624"/>
                <a:gd name="connsiteX2" fmla="*/ 99531 w 370624"/>
                <a:gd name="connsiteY2" fmla="*/ 157858 h 370624"/>
                <a:gd name="connsiteX3" fmla="*/ 99531 w 370624"/>
                <a:gd name="connsiteY3" fmla="*/ 212764 h 370624"/>
                <a:gd name="connsiteX4" fmla="*/ 157858 w 370624"/>
                <a:gd name="connsiteY4" fmla="*/ 212764 h 370624"/>
                <a:gd name="connsiteX5" fmla="*/ 157858 w 370624"/>
                <a:gd name="connsiteY5" fmla="*/ 271091 h 370624"/>
                <a:gd name="connsiteX6" fmla="*/ 212764 w 370624"/>
                <a:gd name="connsiteY6" fmla="*/ 271091 h 370624"/>
                <a:gd name="connsiteX7" fmla="*/ 212764 w 370624"/>
                <a:gd name="connsiteY7" fmla="*/ 212764 h 370624"/>
                <a:gd name="connsiteX8" fmla="*/ 271091 w 370624"/>
                <a:gd name="connsiteY8" fmla="*/ 212764 h 370624"/>
                <a:gd name="connsiteX9" fmla="*/ 271091 w 370624"/>
                <a:gd name="connsiteY9" fmla="*/ 157858 h 370624"/>
                <a:gd name="connsiteX10" fmla="*/ 212764 w 370624"/>
                <a:gd name="connsiteY10" fmla="*/ 157858 h 370624"/>
                <a:gd name="connsiteX11" fmla="*/ 212764 w 370624"/>
                <a:gd name="connsiteY11" fmla="*/ 99531 h 370624"/>
                <a:gd name="connsiteX12" fmla="*/ 185312 w 370624"/>
                <a:gd name="connsiteY12" fmla="*/ 0 h 370624"/>
                <a:gd name="connsiteX13" fmla="*/ 370624 w 370624"/>
                <a:gd name="connsiteY13" fmla="*/ 185312 h 370624"/>
                <a:gd name="connsiteX14" fmla="*/ 185312 w 370624"/>
                <a:gd name="connsiteY14" fmla="*/ 370624 h 370624"/>
                <a:gd name="connsiteX15" fmla="*/ 0 w 370624"/>
                <a:gd name="connsiteY15" fmla="*/ 185312 h 370624"/>
                <a:gd name="connsiteX16" fmla="*/ 185312 w 370624"/>
                <a:gd name="connsiteY16" fmla="*/ 0 h 37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624" h="370624">
                  <a:moveTo>
                    <a:pt x="157858" y="99531"/>
                  </a:moveTo>
                  <a:lnTo>
                    <a:pt x="157858" y="157858"/>
                  </a:lnTo>
                  <a:lnTo>
                    <a:pt x="99531" y="157858"/>
                  </a:lnTo>
                  <a:lnTo>
                    <a:pt x="99531" y="212764"/>
                  </a:lnTo>
                  <a:lnTo>
                    <a:pt x="157858" y="212764"/>
                  </a:lnTo>
                  <a:lnTo>
                    <a:pt x="157858" y="271091"/>
                  </a:lnTo>
                  <a:lnTo>
                    <a:pt x="212764" y="271091"/>
                  </a:lnTo>
                  <a:lnTo>
                    <a:pt x="212764" y="212764"/>
                  </a:lnTo>
                  <a:lnTo>
                    <a:pt x="271091" y="212764"/>
                  </a:lnTo>
                  <a:lnTo>
                    <a:pt x="271091" y="157858"/>
                  </a:lnTo>
                  <a:lnTo>
                    <a:pt x="212764" y="157858"/>
                  </a:lnTo>
                  <a:lnTo>
                    <a:pt x="212764" y="99531"/>
                  </a:lnTo>
                  <a:close/>
                  <a:moveTo>
                    <a:pt x="185312" y="0"/>
                  </a:moveTo>
                  <a:cubicBezTo>
                    <a:pt x="287657" y="0"/>
                    <a:pt x="370624" y="82967"/>
                    <a:pt x="370624" y="185312"/>
                  </a:cubicBezTo>
                  <a:cubicBezTo>
                    <a:pt x="370624" y="287657"/>
                    <a:pt x="287657" y="370624"/>
                    <a:pt x="185312" y="370624"/>
                  </a:cubicBezTo>
                  <a:cubicBezTo>
                    <a:pt x="82967" y="370624"/>
                    <a:pt x="0" y="287657"/>
                    <a:pt x="0" y="185312"/>
                  </a:cubicBezTo>
                  <a:cubicBezTo>
                    <a:pt x="0" y="82967"/>
                    <a:pt x="82967" y="0"/>
                    <a:pt x="1853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endParaRPr>
            </a:p>
          </p:txBody>
        </p:sp>
        <p:sp>
          <p:nvSpPr>
            <p:cNvPr id="86" name="文本框 43">
              <a:extLst>
                <a:ext uri="{FF2B5EF4-FFF2-40B4-BE49-F238E27FC236}">
                  <a16:creationId xmlns:a16="http://schemas.microsoft.com/office/drawing/2014/main" id="{496095F1-3FB7-4B55-9EAA-847AE1295F91}"/>
                </a:ext>
              </a:extLst>
            </p:cNvPr>
            <p:cNvSpPr txBox="1"/>
            <p:nvPr/>
          </p:nvSpPr>
          <p:spPr>
            <a:xfrm>
              <a:off x="5540925" y="3556989"/>
              <a:ext cx="3227393" cy="433506"/>
            </a:xfrm>
            <a:prstGeom prst="rect">
              <a:avLst/>
            </a:prstGeom>
            <a:noFill/>
          </p:spPr>
          <p:txBody>
            <a:bodyPr wrap="square" rtlCol="0">
              <a:spAutoFit/>
            </a:bodyPr>
            <a:lstStyle/>
            <a:p>
              <a:r>
                <a:rPr lang="en-US" altLang="zh-CN" sz="3200" dirty="0">
                  <a:solidFill>
                    <a:schemeClr val="bg1"/>
                  </a:solidFill>
                  <a:latin typeface="Adobe Gothic Std B" panose="020B0800000000000000" pitchFamily="34" charset="-128"/>
                </a:rPr>
                <a:t>Please enter your title</a:t>
              </a:r>
              <a:endParaRPr lang="zh-CN" altLang="en-US" sz="3200" dirty="0">
                <a:solidFill>
                  <a:schemeClr val="bg1"/>
                </a:solidFill>
                <a:latin typeface="Adobe Gothic Std B" panose="020B0800000000000000" pitchFamily="34" charset="-128"/>
              </a:endParaRPr>
            </a:p>
          </p:txBody>
        </p:sp>
        <p:sp>
          <p:nvSpPr>
            <p:cNvPr id="87" name="矩形 86">
              <a:extLst>
                <a:ext uri="{FF2B5EF4-FFF2-40B4-BE49-F238E27FC236}">
                  <a16:creationId xmlns:a16="http://schemas.microsoft.com/office/drawing/2014/main" id="{70665B8C-A685-4200-B28F-6E5381099AB7}"/>
                </a:ext>
              </a:extLst>
            </p:cNvPr>
            <p:cNvSpPr/>
            <p:nvPr/>
          </p:nvSpPr>
          <p:spPr>
            <a:xfrm>
              <a:off x="4914677" y="3928270"/>
              <a:ext cx="3788832" cy="342242"/>
            </a:xfrm>
            <a:prstGeom prst="rect">
              <a:avLst/>
            </a:prstGeom>
          </p:spPr>
          <p:txBody>
            <a:bodyPr wrap="square">
              <a:spAutoFit/>
            </a:bodyPr>
            <a:lstStyle/>
            <a:p>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Lorem</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ipsum</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dolor sit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amet</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consectetur</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adipisicing</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elit</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sed</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do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eiusmod</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tempor</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incididunt</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ut</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labore</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et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dolore</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magna </a:t>
              </a:r>
              <a:r>
                <a:rPr lang="en-US" altLang="zh-CN" sz="1200" dirty="0" err="1">
                  <a:solidFill>
                    <a:schemeClr val="bg1"/>
                  </a:solidFill>
                  <a:latin typeface="冬青黑体简体中文 W3" panose="020B0300000000000000" pitchFamily="34" charset="-122"/>
                  <a:ea typeface="冬青黑体简体中文 W3" panose="020B0300000000000000" pitchFamily="34" charset="-122"/>
                </a:rPr>
                <a:t>aliqua</a:t>
              </a:r>
              <a:r>
                <a:rPr lang="en-US" altLang="zh-CN" sz="1200" dirty="0">
                  <a:solidFill>
                    <a:schemeClr val="bg1"/>
                  </a:solidFill>
                  <a:latin typeface="冬青黑体简体中文 W3" panose="020B0300000000000000" pitchFamily="34" charset="-122"/>
                  <a:ea typeface="冬青黑体简体中文 W3" panose="020B0300000000000000" pitchFamily="34" charset="-122"/>
                </a:rPr>
                <a:t>. </a:t>
              </a:r>
              <a:endParaRPr lang="zh-CN" altLang="en-US" sz="1200" dirty="0">
                <a:solidFill>
                  <a:schemeClr val="bg1"/>
                </a:solidFill>
                <a:latin typeface="冬青黑体简体中文 W3" panose="020B0300000000000000" pitchFamily="34" charset="-122"/>
                <a:ea typeface="冬青黑体简体中文 W3" panose="020B0300000000000000" pitchFamily="34" charset="-122"/>
              </a:endParaRPr>
            </a:p>
          </p:txBody>
        </p:sp>
        <p:graphicFrame>
          <p:nvGraphicFramePr>
            <p:cNvPr id="88" name="图表 87">
              <a:extLst>
                <a:ext uri="{FF2B5EF4-FFF2-40B4-BE49-F238E27FC236}">
                  <a16:creationId xmlns:a16="http://schemas.microsoft.com/office/drawing/2014/main" id="{C21CE77F-91CA-4708-A74A-7AAE5C31E482}"/>
                </a:ext>
              </a:extLst>
            </p:cNvPr>
            <p:cNvGraphicFramePr/>
            <p:nvPr>
              <p:extLst>
                <p:ext uri="{D42A27DB-BD31-4B8C-83A1-F6EECF244321}">
                  <p14:modId xmlns:p14="http://schemas.microsoft.com/office/powerpoint/2010/main" val="173010328"/>
                </p:ext>
              </p:extLst>
            </p:nvPr>
          </p:nvGraphicFramePr>
          <p:xfrm>
            <a:off x="-46775" y="1533727"/>
            <a:ext cx="2924307" cy="1949537"/>
          </p:xfrm>
          <a:graphic>
            <a:graphicData uri="http://schemas.openxmlformats.org/drawingml/2006/chart">
              <c:chart xmlns:c="http://schemas.openxmlformats.org/drawingml/2006/chart" xmlns:r="http://schemas.openxmlformats.org/officeDocument/2006/relationships" r:id="rId4"/>
            </a:graphicData>
          </a:graphic>
        </p:graphicFrame>
        <p:sp>
          <p:nvSpPr>
            <p:cNvPr id="89" name="文本框 49">
              <a:extLst>
                <a:ext uri="{FF2B5EF4-FFF2-40B4-BE49-F238E27FC236}">
                  <a16:creationId xmlns:a16="http://schemas.microsoft.com/office/drawing/2014/main" id="{C5B871C8-49CE-4C91-92A5-BB4512F02A73}"/>
                </a:ext>
              </a:extLst>
            </p:cNvPr>
            <p:cNvSpPr txBox="1"/>
            <p:nvPr/>
          </p:nvSpPr>
          <p:spPr>
            <a:xfrm>
              <a:off x="2914761" y="2443349"/>
              <a:ext cx="1420243" cy="250977"/>
            </a:xfrm>
            <a:prstGeom prst="rect">
              <a:avLst/>
            </a:prstGeom>
            <a:noFill/>
          </p:spPr>
          <p:txBody>
            <a:bodyPr wrap="square" rtlCol="0">
              <a:spAutoFit/>
            </a:bodyPr>
            <a:lstStyle/>
            <a:p>
              <a:r>
                <a:rPr lang="en-US" altLang="zh-CN" sz="1600" dirty="0">
                  <a:solidFill>
                    <a:schemeClr val="bg1"/>
                  </a:solidFill>
                  <a:latin typeface="Adobe Gothic Std B" panose="020B0800000000000000" pitchFamily="34" charset="-128"/>
                  <a:ea typeface="Adobe Gothic Std B" panose="020B0800000000000000" pitchFamily="34" charset="-128"/>
                </a:rPr>
                <a:t>Sample Heading</a:t>
              </a:r>
              <a:endParaRPr lang="zh-CN" altLang="en-US" sz="1600" dirty="0">
                <a:solidFill>
                  <a:schemeClr val="bg1"/>
                </a:solidFill>
                <a:latin typeface="Adobe Gothic Std B" panose="020B0800000000000000" pitchFamily="34" charset="-128"/>
              </a:endParaRPr>
            </a:p>
          </p:txBody>
        </p:sp>
        <p:sp>
          <p:nvSpPr>
            <p:cNvPr id="90" name="文本框 50">
              <a:extLst>
                <a:ext uri="{FF2B5EF4-FFF2-40B4-BE49-F238E27FC236}">
                  <a16:creationId xmlns:a16="http://schemas.microsoft.com/office/drawing/2014/main" id="{FB90981E-FCC0-490E-A709-C8DFC559E0CD}"/>
                </a:ext>
              </a:extLst>
            </p:cNvPr>
            <p:cNvSpPr txBox="1"/>
            <p:nvPr/>
          </p:nvSpPr>
          <p:spPr>
            <a:xfrm>
              <a:off x="2914761" y="1896337"/>
              <a:ext cx="1420243" cy="250977"/>
            </a:xfrm>
            <a:prstGeom prst="rect">
              <a:avLst/>
            </a:prstGeom>
            <a:noFill/>
          </p:spPr>
          <p:txBody>
            <a:bodyPr wrap="square" rtlCol="0">
              <a:spAutoFit/>
            </a:bodyPr>
            <a:lstStyle/>
            <a:p>
              <a:r>
                <a:rPr lang="en-US" altLang="zh-CN" sz="1600" dirty="0">
                  <a:solidFill>
                    <a:schemeClr val="bg1"/>
                  </a:solidFill>
                  <a:latin typeface="Adobe Gothic Std B" panose="020B0800000000000000" pitchFamily="34" charset="-128"/>
                  <a:ea typeface="Adobe Gothic Std B" panose="020B0800000000000000" pitchFamily="34" charset="-128"/>
                </a:rPr>
                <a:t>Sample Heading</a:t>
              </a:r>
              <a:endParaRPr lang="zh-CN" altLang="en-US" sz="1600" dirty="0">
                <a:solidFill>
                  <a:schemeClr val="bg1"/>
                </a:solidFill>
                <a:latin typeface="Adobe Gothic Std B" panose="020B0800000000000000" pitchFamily="34" charset="-128"/>
              </a:endParaRPr>
            </a:p>
          </p:txBody>
        </p:sp>
        <p:sp>
          <p:nvSpPr>
            <p:cNvPr id="91" name="文本框 51">
              <a:extLst>
                <a:ext uri="{FF2B5EF4-FFF2-40B4-BE49-F238E27FC236}">
                  <a16:creationId xmlns:a16="http://schemas.microsoft.com/office/drawing/2014/main" id="{214F3C2F-73EF-4535-8060-ECB77E802686}"/>
                </a:ext>
              </a:extLst>
            </p:cNvPr>
            <p:cNvSpPr txBox="1"/>
            <p:nvPr/>
          </p:nvSpPr>
          <p:spPr>
            <a:xfrm>
              <a:off x="2863225" y="1702845"/>
              <a:ext cx="714616" cy="228162"/>
            </a:xfrm>
            <a:prstGeom prst="rect">
              <a:avLst/>
            </a:prstGeom>
            <a:noFill/>
          </p:spPr>
          <p:txBody>
            <a:bodyPr wrap="square" rtlCol="0">
              <a:spAutoFit/>
            </a:bodyPr>
            <a:lstStyle/>
            <a:p>
              <a:r>
                <a:rPr lang="en-US" altLang="zh-CN" sz="1400" dirty="0">
                  <a:solidFill>
                    <a:schemeClr val="bg1"/>
                  </a:solidFill>
                  <a:latin typeface="Adobe Gothic Std B" panose="020B0800000000000000" pitchFamily="34" charset="-128"/>
                  <a:ea typeface="Adobe Gothic Std B" panose="020B0800000000000000" pitchFamily="34" charset="-128"/>
                </a:rPr>
                <a:t>30%</a:t>
              </a:r>
              <a:endParaRPr lang="zh-CN" altLang="en-US" sz="1400" dirty="0">
                <a:solidFill>
                  <a:schemeClr val="bg1"/>
                </a:solidFill>
                <a:latin typeface="Adobe Gothic Std B" panose="020B0800000000000000" pitchFamily="34" charset="-128"/>
              </a:endParaRPr>
            </a:p>
          </p:txBody>
        </p:sp>
        <p:sp>
          <p:nvSpPr>
            <p:cNvPr id="92" name="文本框 52">
              <a:extLst>
                <a:ext uri="{FF2B5EF4-FFF2-40B4-BE49-F238E27FC236}">
                  <a16:creationId xmlns:a16="http://schemas.microsoft.com/office/drawing/2014/main" id="{85EEBF03-DE5C-42F9-AB9E-B17EDEEAAA3A}"/>
                </a:ext>
              </a:extLst>
            </p:cNvPr>
            <p:cNvSpPr txBox="1"/>
            <p:nvPr/>
          </p:nvSpPr>
          <p:spPr>
            <a:xfrm>
              <a:off x="2863225" y="2255048"/>
              <a:ext cx="714616" cy="228162"/>
            </a:xfrm>
            <a:prstGeom prst="rect">
              <a:avLst/>
            </a:prstGeom>
            <a:noFill/>
          </p:spPr>
          <p:txBody>
            <a:bodyPr wrap="square" rtlCol="0">
              <a:spAutoFit/>
            </a:bodyPr>
            <a:lstStyle/>
            <a:p>
              <a:r>
                <a:rPr lang="en-US" altLang="zh-CN" sz="1400" dirty="0">
                  <a:solidFill>
                    <a:schemeClr val="bg1"/>
                  </a:solidFill>
                  <a:latin typeface="Adobe Gothic Std B" panose="020B0800000000000000" pitchFamily="34" charset="-128"/>
                  <a:ea typeface="Adobe Gothic Std B" panose="020B0800000000000000" pitchFamily="34" charset="-128"/>
                </a:rPr>
                <a:t>70%</a:t>
              </a:r>
              <a:endParaRPr lang="zh-CN" altLang="en-US" sz="1400" dirty="0">
                <a:solidFill>
                  <a:schemeClr val="bg1"/>
                </a:solidFill>
                <a:latin typeface="Adobe Gothic Std B" panose="020B0800000000000000" pitchFamily="34" charset="-128"/>
              </a:endParaRPr>
            </a:p>
          </p:txBody>
        </p:sp>
        <p:cxnSp>
          <p:nvCxnSpPr>
            <p:cNvPr id="93" name="直接连接符 92">
              <a:extLst>
                <a:ext uri="{FF2B5EF4-FFF2-40B4-BE49-F238E27FC236}">
                  <a16:creationId xmlns:a16="http://schemas.microsoft.com/office/drawing/2014/main" id="{A50802A9-B30C-48BA-A100-B22E5485DAD2}"/>
                </a:ext>
              </a:extLst>
            </p:cNvPr>
            <p:cNvCxnSpPr/>
            <p:nvPr/>
          </p:nvCxnSpPr>
          <p:spPr>
            <a:xfrm>
              <a:off x="1341125" y="1855350"/>
              <a:ext cx="1311954"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E428D924-3F33-4B0E-B463-F581A70B65D2}"/>
                </a:ext>
              </a:extLst>
            </p:cNvPr>
            <p:cNvCxnSpPr/>
            <p:nvPr/>
          </p:nvCxnSpPr>
          <p:spPr>
            <a:xfrm>
              <a:off x="2134324" y="2393547"/>
              <a:ext cx="553653" cy="1"/>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3290940"/>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1000"/>
                                        <p:tgtEl>
                                          <p:spTgt spid="72"/>
                                        </p:tgtEl>
                                      </p:cBhvr>
                                    </p:animEffect>
                                    <p:anim calcmode="lin" valueType="num">
                                      <p:cBhvr>
                                        <p:cTn id="13" dur="1000" fill="hold"/>
                                        <p:tgtEl>
                                          <p:spTgt spid="72"/>
                                        </p:tgtEl>
                                        <p:attrNameLst>
                                          <p:attrName>ppt_x</p:attrName>
                                        </p:attrNameLst>
                                      </p:cBhvr>
                                      <p:tavLst>
                                        <p:tav tm="0">
                                          <p:val>
                                            <p:strVal val="#ppt_x"/>
                                          </p:val>
                                        </p:tav>
                                        <p:tav tm="100000">
                                          <p:val>
                                            <p:strVal val="#ppt_x"/>
                                          </p:val>
                                        </p:tav>
                                      </p:tavLst>
                                    </p:anim>
                                    <p:anim calcmode="lin" valueType="num">
                                      <p:cBhvr>
                                        <p:cTn id="14"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499114" y="380748"/>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5" name="Rounded Rectangle 6">
            <a:extLst>
              <a:ext uri="{FF2B5EF4-FFF2-40B4-BE49-F238E27FC236}">
                <a16:creationId xmlns:a16="http://schemas.microsoft.com/office/drawing/2014/main" id="{A8E27C9A-0571-46CA-812E-5565B849FB09}"/>
              </a:ext>
            </a:extLst>
          </p:cNvPr>
          <p:cNvSpPr/>
          <p:nvPr/>
        </p:nvSpPr>
        <p:spPr>
          <a:xfrm>
            <a:off x="6184825" y="3513079"/>
            <a:ext cx="1553972" cy="4881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41452"/>
              </a:solidFill>
            </a:endParaRPr>
          </a:p>
        </p:txBody>
      </p:sp>
      <p:sp>
        <p:nvSpPr>
          <p:cNvPr id="6" name="Rounded Rectangle 7">
            <a:extLst>
              <a:ext uri="{FF2B5EF4-FFF2-40B4-BE49-F238E27FC236}">
                <a16:creationId xmlns:a16="http://schemas.microsoft.com/office/drawing/2014/main" id="{76045735-6643-4676-8DBA-98667E7CE11A}"/>
              </a:ext>
            </a:extLst>
          </p:cNvPr>
          <p:cNvSpPr/>
          <p:nvPr/>
        </p:nvSpPr>
        <p:spPr>
          <a:xfrm rot="5400000">
            <a:off x="6717933" y="4045804"/>
            <a:ext cx="1553587" cy="4881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41452"/>
              </a:solidFill>
            </a:endParaRPr>
          </a:p>
        </p:txBody>
      </p:sp>
      <p:sp>
        <p:nvSpPr>
          <p:cNvPr id="7" name="Rounded Rectangle 8">
            <a:extLst>
              <a:ext uri="{FF2B5EF4-FFF2-40B4-BE49-F238E27FC236}">
                <a16:creationId xmlns:a16="http://schemas.microsoft.com/office/drawing/2014/main" id="{F9F0000E-0BFE-4573-9439-030B0DD7C259}"/>
              </a:ext>
            </a:extLst>
          </p:cNvPr>
          <p:cNvSpPr/>
          <p:nvPr/>
        </p:nvSpPr>
        <p:spPr>
          <a:xfrm rot="8183085">
            <a:off x="5164571" y="4348460"/>
            <a:ext cx="2912458" cy="4881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41452"/>
              </a:solidFill>
            </a:endParaRPr>
          </a:p>
        </p:txBody>
      </p:sp>
      <p:sp>
        <p:nvSpPr>
          <p:cNvPr id="8" name="Oval 9">
            <a:extLst>
              <a:ext uri="{FF2B5EF4-FFF2-40B4-BE49-F238E27FC236}">
                <a16:creationId xmlns:a16="http://schemas.microsoft.com/office/drawing/2014/main" id="{D2B7EC56-2B93-4BCB-9F91-F3CEE89CD48D}"/>
              </a:ext>
            </a:extLst>
          </p:cNvPr>
          <p:cNvSpPr/>
          <p:nvPr/>
        </p:nvSpPr>
        <p:spPr>
          <a:xfrm>
            <a:off x="7298703" y="3565892"/>
            <a:ext cx="392048" cy="392048"/>
          </a:xfrm>
          <a:prstGeom prst="ellipse">
            <a:avLst/>
          </a:prstGeom>
          <a:solidFill>
            <a:srgbClr val="141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FontAwesome" pitchFamily="2" charset="0"/>
              </a:rPr>
              <a:t>1</a:t>
            </a:r>
            <a:endParaRPr lang="en-US" sz="1400" dirty="0">
              <a:solidFill>
                <a:schemeClr val="bg1"/>
              </a:solidFill>
            </a:endParaRPr>
          </a:p>
        </p:txBody>
      </p:sp>
      <p:sp>
        <p:nvSpPr>
          <p:cNvPr id="9" name="Rounded Rectangle 18">
            <a:extLst>
              <a:ext uri="{FF2B5EF4-FFF2-40B4-BE49-F238E27FC236}">
                <a16:creationId xmlns:a16="http://schemas.microsoft.com/office/drawing/2014/main" id="{635E1776-93F3-42DF-84A7-673E6FF30042}"/>
              </a:ext>
            </a:extLst>
          </p:cNvPr>
          <p:cNvSpPr/>
          <p:nvPr/>
        </p:nvSpPr>
        <p:spPr>
          <a:xfrm>
            <a:off x="7937510" y="2908646"/>
            <a:ext cx="1553972" cy="4881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41452"/>
              </a:solidFill>
            </a:endParaRPr>
          </a:p>
        </p:txBody>
      </p:sp>
      <p:sp>
        <p:nvSpPr>
          <p:cNvPr id="10" name="Rounded Rectangle 19">
            <a:extLst>
              <a:ext uri="{FF2B5EF4-FFF2-40B4-BE49-F238E27FC236}">
                <a16:creationId xmlns:a16="http://schemas.microsoft.com/office/drawing/2014/main" id="{62DD3196-3DA0-4D47-B8D7-67260124F9B7}"/>
              </a:ext>
            </a:extLst>
          </p:cNvPr>
          <p:cNvSpPr/>
          <p:nvPr/>
        </p:nvSpPr>
        <p:spPr>
          <a:xfrm rot="5400000">
            <a:off x="8470619" y="3441371"/>
            <a:ext cx="1553587" cy="4881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41452"/>
              </a:solidFill>
            </a:endParaRPr>
          </a:p>
        </p:txBody>
      </p:sp>
      <p:sp>
        <p:nvSpPr>
          <p:cNvPr id="11" name="Rounded Rectangle 20">
            <a:extLst>
              <a:ext uri="{FF2B5EF4-FFF2-40B4-BE49-F238E27FC236}">
                <a16:creationId xmlns:a16="http://schemas.microsoft.com/office/drawing/2014/main" id="{C7316A3A-10B9-4B96-BE86-A4D6640D662C}"/>
              </a:ext>
            </a:extLst>
          </p:cNvPr>
          <p:cNvSpPr/>
          <p:nvPr/>
        </p:nvSpPr>
        <p:spPr>
          <a:xfrm rot="8183085">
            <a:off x="6917256" y="3744028"/>
            <a:ext cx="2912458" cy="4881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41452"/>
              </a:solidFill>
            </a:endParaRPr>
          </a:p>
        </p:txBody>
      </p:sp>
      <p:sp>
        <p:nvSpPr>
          <p:cNvPr id="12" name="Oval 21">
            <a:extLst>
              <a:ext uri="{FF2B5EF4-FFF2-40B4-BE49-F238E27FC236}">
                <a16:creationId xmlns:a16="http://schemas.microsoft.com/office/drawing/2014/main" id="{E4A01CEF-70C7-4E95-96C7-15C2D6DB9DDE}"/>
              </a:ext>
            </a:extLst>
          </p:cNvPr>
          <p:cNvSpPr/>
          <p:nvPr/>
        </p:nvSpPr>
        <p:spPr>
          <a:xfrm>
            <a:off x="9051388" y="2961459"/>
            <a:ext cx="392048" cy="392048"/>
          </a:xfrm>
          <a:prstGeom prst="ellipse">
            <a:avLst/>
          </a:prstGeom>
          <a:solidFill>
            <a:srgbClr val="141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FontAwesome" pitchFamily="2" charset="0"/>
              </a:rPr>
              <a:t>2</a:t>
            </a:r>
            <a:endParaRPr lang="en-US" sz="1400" dirty="0">
              <a:solidFill>
                <a:schemeClr val="bg1"/>
              </a:solidFill>
            </a:endParaRPr>
          </a:p>
        </p:txBody>
      </p:sp>
      <p:sp>
        <p:nvSpPr>
          <p:cNvPr id="13" name="Rounded Rectangle 26">
            <a:extLst>
              <a:ext uri="{FF2B5EF4-FFF2-40B4-BE49-F238E27FC236}">
                <a16:creationId xmlns:a16="http://schemas.microsoft.com/office/drawing/2014/main" id="{A4F6962B-154C-4B9F-B2F9-102B2CF11064}"/>
              </a:ext>
            </a:extLst>
          </p:cNvPr>
          <p:cNvSpPr/>
          <p:nvPr/>
        </p:nvSpPr>
        <p:spPr>
          <a:xfrm>
            <a:off x="9690195" y="2304214"/>
            <a:ext cx="1553972" cy="4881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41452"/>
              </a:solidFill>
            </a:endParaRPr>
          </a:p>
        </p:txBody>
      </p:sp>
      <p:sp>
        <p:nvSpPr>
          <p:cNvPr id="15" name="Rounded Rectangle 27">
            <a:extLst>
              <a:ext uri="{FF2B5EF4-FFF2-40B4-BE49-F238E27FC236}">
                <a16:creationId xmlns:a16="http://schemas.microsoft.com/office/drawing/2014/main" id="{F1A726A2-1B34-4F93-81CB-30831A0F9710}"/>
              </a:ext>
            </a:extLst>
          </p:cNvPr>
          <p:cNvSpPr/>
          <p:nvPr/>
        </p:nvSpPr>
        <p:spPr>
          <a:xfrm rot="5400000">
            <a:off x="10223304" y="2836939"/>
            <a:ext cx="1553587" cy="4881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41452"/>
              </a:solidFill>
            </a:endParaRPr>
          </a:p>
        </p:txBody>
      </p:sp>
      <p:sp>
        <p:nvSpPr>
          <p:cNvPr id="18" name="Rounded Rectangle 28">
            <a:extLst>
              <a:ext uri="{FF2B5EF4-FFF2-40B4-BE49-F238E27FC236}">
                <a16:creationId xmlns:a16="http://schemas.microsoft.com/office/drawing/2014/main" id="{48530CFF-3FFB-47FC-A6B2-7A7AEC2AF887}"/>
              </a:ext>
            </a:extLst>
          </p:cNvPr>
          <p:cNvSpPr/>
          <p:nvPr/>
        </p:nvSpPr>
        <p:spPr>
          <a:xfrm rot="8183085">
            <a:off x="8669942" y="3139595"/>
            <a:ext cx="2912458" cy="48813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41452"/>
              </a:solidFill>
            </a:endParaRPr>
          </a:p>
        </p:txBody>
      </p:sp>
      <p:sp>
        <p:nvSpPr>
          <p:cNvPr id="19" name="Oval 29">
            <a:extLst>
              <a:ext uri="{FF2B5EF4-FFF2-40B4-BE49-F238E27FC236}">
                <a16:creationId xmlns:a16="http://schemas.microsoft.com/office/drawing/2014/main" id="{95A5FC1D-DDF1-441D-B9EF-6A78357E584E}"/>
              </a:ext>
            </a:extLst>
          </p:cNvPr>
          <p:cNvSpPr/>
          <p:nvPr/>
        </p:nvSpPr>
        <p:spPr>
          <a:xfrm>
            <a:off x="10804074" y="2357027"/>
            <a:ext cx="392048" cy="392048"/>
          </a:xfrm>
          <a:prstGeom prst="ellipse">
            <a:avLst/>
          </a:prstGeom>
          <a:solidFill>
            <a:srgbClr val="141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FontAwesome" pitchFamily="2" charset="0"/>
              </a:rPr>
              <a:t>3</a:t>
            </a:r>
            <a:endParaRPr lang="en-US" sz="1400" dirty="0">
              <a:solidFill>
                <a:schemeClr val="bg1"/>
              </a:solidFill>
            </a:endParaRPr>
          </a:p>
        </p:txBody>
      </p:sp>
      <p:sp>
        <p:nvSpPr>
          <p:cNvPr id="20" name="TextBox 17">
            <a:extLst>
              <a:ext uri="{FF2B5EF4-FFF2-40B4-BE49-F238E27FC236}">
                <a16:creationId xmlns:a16="http://schemas.microsoft.com/office/drawing/2014/main" id="{FE0809BC-96F6-4C2A-B5CE-7FCFBB332BFA}"/>
              </a:ext>
            </a:extLst>
          </p:cNvPr>
          <p:cNvSpPr txBox="1"/>
          <p:nvPr/>
        </p:nvSpPr>
        <p:spPr>
          <a:xfrm rot="18958774">
            <a:off x="5675080" y="4548273"/>
            <a:ext cx="1653273" cy="307777"/>
          </a:xfrm>
          <a:prstGeom prst="rect">
            <a:avLst/>
          </a:prstGeom>
          <a:solidFill>
            <a:schemeClr val="bg1"/>
          </a:solidFill>
        </p:spPr>
        <p:txBody>
          <a:bodyPr wrap="none" rtlCol="0">
            <a:spAutoFit/>
          </a:bodyPr>
          <a:lstStyle/>
          <a:p>
            <a:r>
              <a:rPr lang="en-US" sz="1400">
                <a:solidFill>
                  <a:srgbClr val="141452"/>
                </a:solidFill>
                <a:latin typeface="Open Sans" panose="020B0606030504020204" pitchFamily="34" charset="0"/>
                <a:ea typeface="Open Sans" panose="020B0606030504020204" pitchFamily="34" charset="0"/>
                <a:cs typeface="Open Sans" panose="020B0606030504020204" pitchFamily="34" charset="0"/>
              </a:rPr>
              <a:t>MARKETING RATE</a:t>
            </a:r>
          </a:p>
        </p:txBody>
      </p:sp>
      <p:sp>
        <p:nvSpPr>
          <p:cNvPr id="21" name="TextBox 18">
            <a:extLst>
              <a:ext uri="{FF2B5EF4-FFF2-40B4-BE49-F238E27FC236}">
                <a16:creationId xmlns:a16="http://schemas.microsoft.com/office/drawing/2014/main" id="{037B3762-1A38-4B50-89F9-BA28C14E735E}"/>
              </a:ext>
            </a:extLst>
          </p:cNvPr>
          <p:cNvSpPr txBox="1"/>
          <p:nvPr/>
        </p:nvSpPr>
        <p:spPr>
          <a:xfrm rot="18958774">
            <a:off x="7537043" y="3914877"/>
            <a:ext cx="1459054" cy="307777"/>
          </a:xfrm>
          <a:prstGeom prst="rect">
            <a:avLst/>
          </a:prstGeom>
          <a:solidFill>
            <a:schemeClr val="bg1"/>
          </a:solidFill>
        </p:spPr>
        <p:txBody>
          <a:bodyPr wrap="none" rtlCol="0">
            <a:spAutoFit/>
          </a:bodyPr>
          <a:lstStyle/>
          <a:p>
            <a:r>
              <a:rPr lang="en-US" sz="1400">
                <a:solidFill>
                  <a:srgbClr val="141452"/>
                </a:solidFill>
                <a:latin typeface="Open Sans" panose="020B0606030504020204" pitchFamily="34" charset="0"/>
                <a:ea typeface="Open Sans" panose="020B0606030504020204" pitchFamily="34" charset="0"/>
                <a:cs typeface="Open Sans" panose="020B0606030504020204" pitchFamily="34" charset="0"/>
              </a:rPr>
              <a:t>MAIN OPTIONS</a:t>
            </a:r>
          </a:p>
        </p:txBody>
      </p:sp>
      <p:sp>
        <p:nvSpPr>
          <p:cNvPr id="22" name="TextBox 19">
            <a:extLst>
              <a:ext uri="{FF2B5EF4-FFF2-40B4-BE49-F238E27FC236}">
                <a16:creationId xmlns:a16="http://schemas.microsoft.com/office/drawing/2014/main" id="{E18C51CB-F66F-4D5D-98FB-247CC66D71C9}"/>
              </a:ext>
            </a:extLst>
          </p:cNvPr>
          <p:cNvSpPr txBox="1"/>
          <p:nvPr/>
        </p:nvSpPr>
        <p:spPr>
          <a:xfrm rot="18958774">
            <a:off x="9394262" y="3273941"/>
            <a:ext cx="1321196" cy="307777"/>
          </a:xfrm>
          <a:prstGeom prst="rect">
            <a:avLst/>
          </a:prstGeom>
          <a:solidFill>
            <a:schemeClr val="bg1"/>
          </a:solidFill>
        </p:spPr>
        <p:txBody>
          <a:bodyPr wrap="none" rtlCol="0">
            <a:spAutoFit/>
          </a:bodyPr>
          <a:lstStyle/>
          <a:p>
            <a:r>
              <a:rPr lang="en-US" sz="1400">
                <a:solidFill>
                  <a:srgbClr val="141452"/>
                </a:solidFill>
                <a:latin typeface="Open Sans" panose="020B0606030504020204" pitchFamily="34" charset="0"/>
                <a:ea typeface="Open Sans" panose="020B0606030504020204" pitchFamily="34" charset="0"/>
                <a:cs typeface="Open Sans" panose="020B0606030504020204" pitchFamily="34" charset="0"/>
              </a:rPr>
              <a:t>WEB PEOJECT</a:t>
            </a:r>
          </a:p>
        </p:txBody>
      </p:sp>
      <p:sp>
        <p:nvSpPr>
          <p:cNvPr id="23" name="TextBox 20">
            <a:extLst>
              <a:ext uri="{FF2B5EF4-FFF2-40B4-BE49-F238E27FC236}">
                <a16:creationId xmlns:a16="http://schemas.microsoft.com/office/drawing/2014/main" id="{7A7243F3-0027-4AE7-99F2-DF13F919DF54}"/>
              </a:ext>
            </a:extLst>
          </p:cNvPr>
          <p:cNvSpPr txBox="1"/>
          <p:nvPr/>
        </p:nvSpPr>
        <p:spPr>
          <a:xfrm>
            <a:off x="914400" y="2034931"/>
            <a:ext cx="4720856" cy="1246495"/>
          </a:xfrm>
          <a:prstGeom prst="rect">
            <a:avLst/>
          </a:prstGeom>
          <a:noFill/>
        </p:spPr>
        <p:txBody>
          <a:bodyPr wrap="square" rtlCol="0">
            <a:spAutoFit/>
          </a:bodyPr>
          <a:lstStyle/>
          <a:p>
            <a:r>
              <a:rPr lang="en-US" sz="11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FOR</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SOLUTIONS</a:t>
            </a:r>
          </a:p>
          <a:p>
            <a:endPar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Lid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est</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laborum</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dolo</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rumes</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fugats</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untras</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Etharums</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ser</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quidem</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rerum</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facilis</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dolores</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nemis</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omnis</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fugats</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vitaes</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nemo</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minima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rerums</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unsers</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sadips</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amets</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Sed</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ut</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perspiciatis</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unde</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omnis</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iste</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natus</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error sit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voluptatem</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accusantium</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doloremque</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laudantium</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totam</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rem </a:t>
            </a:r>
            <a:r>
              <a:rPr lang="en-US" sz="11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aperiam</a:t>
            </a:r>
            <a:r>
              <a:rPr lang="en-US"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24" name="Oval 36">
            <a:extLst>
              <a:ext uri="{FF2B5EF4-FFF2-40B4-BE49-F238E27FC236}">
                <a16:creationId xmlns:a16="http://schemas.microsoft.com/office/drawing/2014/main" id="{583EFB2C-BDDC-4F1B-850A-B02FD248F3F9}"/>
              </a:ext>
            </a:extLst>
          </p:cNvPr>
          <p:cNvSpPr/>
          <p:nvPr/>
        </p:nvSpPr>
        <p:spPr>
          <a:xfrm>
            <a:off x="1567967" y="3875350"/>
            <a:ext cx="392048" cy="39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1452"/>
                </a:solidFill>
                <a:latin typeface="FontAwesome" pitchFamily="2" charset="0"/>
              </a:rPr>
              <a:t>1</a:t>
            </a:r>
            <a:endParaRPr lang="en-US" dirty="0">
              <a:solidFill>
                <a:srgbClr val="141452"/>
              </a:solidFill>
            </a:endParaRPr>
          </a:p>
        </p:txBody>
      </p:sp>
      <p:sp>
        <p:nvSpPr>
          <p:cNvPr id="25" name="Oval 37">
            <a:extLst>
              <a:ext uri="{FF2B5EF4-FFF2-40B4-BE49-F238E27FC236}">
                <a16:creationId xmlns:a16="http://schemas.microsoft.com/office/drawing/2014/main" id="{305AEF0A-B95B-4DD1-8BFC-EAE1641CB27B}"/>
              </a:ext>
            </a:extLst>
          </p:cNvPr>
          <p:cNvSpPr/>
          <p:nvPr/>
        </p:nvSpPr>
        <p:spPr>
          <a:xfrm>
            <a:off x="1567967" y="4726542"/>
            <a:ext cx="392048" cy="39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1452"/>
                </a:solidFill>
                <a:latin typeface="FontAwesome" pitchFamily="2" charset="0"/>
              </a:rPr>
              <a:t>2</a:t>
            </a:r>
            <a:endParaRPr lang="en-US" dirty="0">
              <a:solidFill>
                <a:srgbClr val="141452"/>
              </a:solidFill>
            </a:endParaRPr>
          </a:p>
        </p:txBody>
      </p:sp>
      <p:sp>
        <p:nvSpPr>
          <p:cNvPr id="26" name="Oval 38">
            <a:extLst>
              <a:ext uri="{FF2B5EF4-FFF2-40B4-BE49-F238E27FC236}">
                <a16:creationId xmlns:a16="http://schemas.microsoft.com/office/drawing/2014/main" id="{2FE1F506-1D44-4291-B064-A8C94483EE62}"/>
              </a:ext>
            </a:extLst>
          </p:cNvPr>
          <p:cNvSpPr/>
          <p:nvPr/>
        </p:nvSpPr>
        <p:spPr>
          <a:xfrm>
            <a:off x="1567967" y="5577733"/>
            <a:ext cx="392048" cy="3920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1452"/>
                </a:solidFill>
                <a:latin typeface="FontAwesome" pitchFamily="2" charset="0"/>
              </a:rPr>
              <a:t>3</a:t>
            </a:r>
            <a:endParaRPr lang="en-US" dirty="0">
              <a:solidFill>
                <a:srgbClr val="141452"/>
              </a:solidFill>
            </a:endParaRPr>
          </a:p>
        </p:txBody>
      </p:sp>
      <p:sp>
        <p:nvSpPr>
          <p:cNvPr id="27" name="TextBox 24">
            <a:extLst>
              <a:ext uri="{FF2B5EF4-FFF2-40B4-BE49-F238E27FC236}">
                <a16:creationId xmlns:a16="http://schemas.microsoft.com/office/drawing/2014/main" id="{2DD28738-30E0-4CA3-9911-EFD551456017}"/>
              </a:ext>
            </a:extLst>
          </p:cNvPr>
          <p:cNvSpPr txBox="1"/>
          <p:nvPr/>
        </p:nvSpPr>
        <p:spPr>
          <a:xfrm>
            <a:off x="2112509" y="3794375"/>
            <a:ext cx="3031624" cy="600164"/>
          </a:xfrm>
          <a:prstGeom prst="rect">
            <a:avLst/>
          </a:prstGeom>
          <a:noFill/>
        </p:spPr>
        <p:txBody>
          <a:bodyPr wrap="square" rtlCol="0">
            <a:spAutoFit/>
          </a:bodyPr>
          <a:lstStyle/>
          <a:p>
            <a:r>
              <a:rPr lang="en-US" sz="1100" b="1">
                <a:solidFill>
                  <a:schemeClr val="bg1"/>
                </a:solidFill>
                <a:latin typeface="Open Sans" panose="020B0606030504020204" pitchFamily="34" charset="0"/>
                <a:ea typeface="Open Sans" panose="020B0606030504020204" pitchFamily="34" charset="0"/>
                <a:cs typeface="Open Sans" panose="020B0606030504020204" pitchFamily="34" charset="0"/>
              </a:rPr>
              <a:t>PERFORMANCE NAME</a:t>
            </a:r>
          </a:p>
          <a:p>
            <a:r>
              <a:rPr lang="en-US" sz="1100">
                <a:solidFill>
                  <a:schemeClr val="bg1"/>
                </a:solidFill>
                <a:latin typeface="Open Sans" panose="020B0606030504020204" pitchFamily="34" charset="0"/>
                <a:ea typeface="Open Sans" panose="020B0606030504020204" pitchFamily="34" charset="0"/>
                <a:cs typeface="Open Sans" panose="020B0606030504020204" pitchFamily="34" charset="0"/>
              </a:rPr>
              <a:t>Lid est laborum dolo rumes fugats untras. Etharums ser quidem rerum facilis</a:t>
            </a:r>
          </a:p>
        </p:txBody>
      </p:sp>
      <p:sp>
        <p:nvSpPr>
          <p:cNvPr id="28" name="TextBox 25">
            <a:extLst>
              <a:ext uri="{FF2B5EF4-FFF2-40B4-BE49-F238E27FC236}">
                <a16:creationId xmlns:a16="http://schemas.microsoft.com/office/drawing/2014/main" id="{7AF1B973-84C6-4ACC-A5D2-99C788C41FD5}"/>
              </a:ext>
            </a:extLst>
          </p:cNvPr>
          <p:cNvSpPr txBox="1"/>
          <p:nvPr/>
        </p:nvSpPr>
        <p:spPr>
          <a:xfrm>
            <a:off x="2107588" y="4645968"/>
            <a:ext cx="3031624" cy="600164"/>
          </a:xfrm>
          <a:prstGeom prst="rect">
            <a:avLst/>
          </a:prstGeom>
          <a:noFill/>
        </p:spPr>
        <p:txBody>
          <a:bodyPr wrap="square" rtlCol="0">
            <a:spAutoFit/>
          </a:bodyPr>
          <a:lstStyle/>
          <a:p>
            <a:r>
              <a:rPr lang="en-US" sz="1100" b="1">
                <a:solidFill>
                  <a:schemeClr val="bg1"/>
                </a:solidFill>
                <a:latin typeface="Open Sans" panose="020B0606030504020204" pitchFamily="34" charset="0"/>
                <a:ea typeface="Open Sans" panose="020B0606030504020204" pitchFamily="34" charset="0"/>
                <a:cs typeface="Open Sans" panose="020B0606030504020204" pitchFamily="34" charset="0"/>
              </a:rPr>
              <a:t>PERFORMANCE NAME</a:t>
            </a:r>
          </a:p>
          <a:p>
            <a:r>
              <a:rPr lang="en-US" sz="1100">
                <a:solidFill>
                  <a:schemeClr val="bg1"/>
                </a:solidFill>
                <a:latin typeface="Open Sans" panose="020B0606030504020204" pitchFamily="34" charset="0"/>
                <a:ea typeface="Open Sans" panose="020B0606030504020204" pitchFamily="34" charset="0"/>
                <a:cs typeface="Open Sans" panose="020B0606030504020204" pitchFamily="34" charset="0"/>
              </a:rPr>
              <a:t>Lid est laborum dolo rumes fugats untras. Etharums ser quidem rerum facilis</a:t>
            </a:r>
          </a:p>
        </p:txBody>
      </p:sp>
      <p:sp>
        <p:nvSpPr>
          <p:cNvPr id="29" name="TextBox 26">
            <a:extLst>
              <a:ext uri="{FF2B5EF4-FFF2-40B4-BE49-F238E27FC236}">
                <a16:creationId xmlns:a16="http://schemas.microsoft.com/office/drawing/2014/main" id="{253E8FE9-3586-4841-8366-2EB91BDC0EFC}"/>
              </a:ext>
            </a:extLst>
          </p:cNvPr>
          <p:cNvSpPr txBox="1"/>
          <p:nvPr/>
        </p:nvSpPr>
        <p:spPr>
          <a:xfrm>
            <a:off x="2107588" y="5496758"/>
            <a:ext cx="3031624" cy="600164"/>
          </a:xfrm>
          <a:prstGeom prst="rect">
            <a:avLst/>
          </a:prstGeom>
          <a:noFill/>
        </p:spPr>
        <p:txBody>
          <a:bodyPr wrap="square" rtlCol="0">
            <a:spAutoFit/>
          </a:bodyPr>
          <a:lstStyle/>
          <a:p>
            <a:r>
              <a:rPr lang="en-US" sz="1100" b="1">
                <a:solidFill>
                  <a:schemeClr val="bg1"/>
                </a:solidFill>
                <a:latin typeface="Open Sans" panose="020B0606030504020204" pitchFamily="34" charset="0"/>
                <a:ea typeface="Open Sans" panose="020B0606030504020204" pitchFamily="34" charset="0"/>
                <a:cs typeface="Open Sans" panose="020B0606030504020204" pitchFamily="34" charset="0"/>
              </a:rPr>
              <a:t>PERFORMANCE NAME</a:t>
            </a:r>
          </a:p>
          <a:p>
            <a:r>
              <a:rPr lang="en-US" sz="1100">
                <a:solidFill>
                  <a:schemeClr val="bg1"/>
                </a:solidFill>
                <a:latin typeface="Open Sans" panose="020B0606030504020204" pitchFamily="34" charset="0"/>
                <a:ea typeface="Open Sans" panose="020B0606030504020204" pitchFamily="34" charset="0"/>
                <a:cs typeface="Open Sans" panose="020B0606030504020204" pitchFamily="34" charset="0"/>
              </a:rPr>
              <a:t>Lid est laborum dolo rumes fugats untras. Etharums ser quidem rerum facilis</a:t>
            </a:r>
          </a:p>
        </p:txBody>
      </p:sp>
    </p:spTree>
    <p:extLst>
      <p:ext uri="{BB962C8B-B14F-4D97-AF65-F5344CB8AC3E}">
        <p14:creationId xmlns:p14="http://schemas.microsoft.com/office/powerpoint/2010/main" val="3407221664"/>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ppt_x"/>
                                          </p:val>
                                        </p:tav>
                                        <p:tav tm="100000">
                                          <p:val>
                                            <p:strVal val="#ppt_x"/>
                                          </p:val>
                                        </p:tav>
                                      </p:tavLst>
                                    </p:anim>
                                    <p:anim calcmode="lin" valueType="num">
                                      <p:cBhvr additive="base">
                                        <p:cTn id="18" dur="25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250" fill="hold"/>
                                        <p:tgtEl>
                                          <p:spTgt spid="7"/>
                                        </p:tgtEl>
                                        <p:attrNameLst>
                                          <p:attrName>ppt_x</p:attrName>
                                        </p:attrNameLst>
                                      </p:cBhvr>
                                      <p:tavLst>
                                        <p:tav tm="0">
                                          <p:val>
                                            <p:strVal val="#ppt_x"/>
                                          </p:val>
                                        </p:tav>
                                        <p:tav tm="100000">
                                          <p:val>
                                            <p:strVal val="#ppt_x"/>
                                          </p:val>
                                        </p:tav>
                                      </p:tavLst>
                                    </p:anim>
                                    <p:anim calcmode="lin" valueType="num">
                                      <p:cBhvr additive="base">
                                        <p:cTn id="23" dur="250" fill="hold"/>
                                        <p:tgtEl>
                                          <p:spTgt spid="7"/>
                                        </p:tgtEl>
                                        <p:attrNameLst>
                                          <p:attrName>ppt_y</p:attrName>
                                        </p:attrNameLst>
                                      </p:cBhvr>
                                      <p:tavLst>
                                        <p:tav tm="0">
                                          <p:val>
                                            <p:strVal val="1+#ppt_h/2"/>
                                          </p:val>
                                        </p:tav>
                                        <p:tav tm="100000">
                                          <p:val>
                                            <p:strVal val="#ppt_y"/>
                                          </p:val>
                                        </p:tav>
                                      </p:tavLst>
                                    </p:anim>
                                  </p:childTnLst>
                                </p:cTn>
                              </p:par>
                            </p:childTnLst>
                          </p:cTn>
                        </p:par>
                        <p:par>
                          <p:cTn id="24" fill="hold">
                            <p:stCondLst>
                              <p:cond delay="1250"/>
                            </p:stCondLst>
                            <p:childTnLst>
                              <p:par>
                                <p:cTn id="25" presetID="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250" fill="hold"/>
                                        <p:tgtEl>
                                          <p:spTgt spid="8"/>
                                        </p:tgtEl>
                                        <p:attrNameLst>
                                          <p:attrName>ppt_x</p:attrName>
                                        </p:attrNameLst>
                                      </p:cBhvr>
                                      <p:tavLst>
                                        <p:tav tm="0">
                                          <p:val>
                                            <p:strVal val="#ppt_x"/>
                                          </p:val>
                                        </p:tav>
                                        <p:tav tm="100000">
                                          <p:val>
                                            <p:strVal val="#ppt_x"/>
                                          </p:val>
                                        </p:tav>
                                      </p:tavLst>
                                    </p:anim>
                                    <p:anim calcmode="lin" valueType="num">
                                      <p:cBhvr additive="base">
                                        <p:cTn id="28" dur="25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 presetClass="entr" presetSubtype="4"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250" fill="hold"/>
                                        <p:tgtEl>
                                          <p:spTgt spid="9"/>
                                        </p:tgtEl>
                                        <p:attrNameLst>
                                          <p:attrName>ppt_x</p:attrName>
                                        </p:attrNameLst>
                                      </p:cBhvr>
                                      <p:tavLst>
                                        <p:tav tm="0">
                                          <p:val>
                                            <p:strVal val="#ppt_x"/>
                                          </p:val>
                                        </p:tav>
                                        <p:tav tm="100000">
                                          <p:val>
                                            <p:strVal val="#ppt_x"/>
                                          </p:val>
                                        </p:tav>
                                      </p:tavLst>
                                    </p:anim>
                                    <p:anim calcmode="lin" valueType="num">
                                      <p:cBhvr additive="base">
                                        <p:cTn id="33" dur="250" fill="hold"/>
                                        <p:tgtEl>
                                          <p:spTgt spid="9"/>
                                        </p:tgtEl>
                                        <p:attrNameLst>
                                          <p:attrName>ppt_y</p:attrName>
                                        </p:attrNameLst>
                                      </p:cBhvr>
                                      <p:tavLst>
                                        <p:tav tm="0">
                                          <p:val>
                                            <p:strVal val="1+#ppt_h/2"/>
                                          </p:val>
                                        </p:tav>
                                        <p:tav tm="100000">
                                          <p:val>
                                            <p:strVal val="#ppt_y"/>
                                          </p:val>
                                        </p:tav>
                                      </p:tavLst>
                                    </p:anim>
                                  </p:childTnLst>
                                </p:cTn>
                              </p:par>
                            </p:childTnLst>
                          </p:cTn>
                        </p:par>
                        <p:par>
                          <p:cTn id="34" fill="hold">
                            <p:stCondLst>
                              <p:cond delay="1750"/>
                            </p:stCondLst>
                            <p:childTnLst>
                              <p:par>
                                <p:cTn id="35" presetID="2" presetClass="entr" presetSubtype="4"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250" fill="hold"/>
                                        <p:tgtEl>
                                          <p:spTgt spid="10"/>
                                        </p:tgtEl>
                                        <p:attrNameLst>
                                          <p:attrName>ppt_x</p:attrName>
                                        </p:attrNameLst>
                                      </p:cBhvr>
                                      <p:tavLst>
                                        <p:tav tm="0">
                                          <p:val>
                                            <p:strVal val="#ppt_x"/>
                                          </p:val>
                                        </p:tav>
                                        <p:tav tm="100000">
                                          <p:val>
                                            <p:strVal val="#ppt_x"/>
                                          </p:val>
                                        </p:tav>
                                      </p:tavLst>
                                    </p:anim>
                                    <p:anim calcmode="lin" valueType="num">
                                      <p:cBhvr additive="base">
                                        <p:cTn id="38" dur="250" fill="hold"/>
                                        <p:tgtEl>
                                          <p:spTgt spid="10"/>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 presetClass="entr" presetSubtype="4"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250" fill="hold"/>
                                        <p:tgtEl>
                                          <p:spTgt spid="11"/>
                                        </p:tgtEl>
                                        <p:attrNameLst>
                                          <p:attrName>ppt_x</p:attrName>
                                        </p:attrNameLst>
                                      </p:cBhvr>
                                      <p:tavLst>
                                        <p:tav tm="0">
                                          <p:val>
                                            <p:strVal val="#ppt_x"/>
                                          </p:val>
                                        </p:tav>
                                        <p:tav tm="100000">
                                          <p:val>
                                            <p:strVal val="#ppt_x"/>
                                          </p:val>
                                        </p:tav>
                                      </p:tavLst>
                                    </p:anim>
                                    <p:anim calcmode="lin" valueType="num">
                                      <p:cBhvr additive="base">
                                        <p:cTn id="43" dur="250" fill="hold"/>
                                        <p:tgtEl>
                                          <p:spTgt spid="11"/>
                                        </p:tgtEl>
                                        <p:attrNameLst>
                                          <p:attrName>ppt_y</p:attrName>
                                        </p:attrNameLst>
                                      </p:cBhvr>
                                      <p:tavLst>
                                        <p:tav tm="0">
                                          <p:val>
                                            <p:strVal val="1+#ppt_h/2"/>
                                          </p:val>
                                        </p:tav>
                                        <p:tav tm="100000">
                                          <p:val>
                                            <p:strVal val="#ppt_y"/>
                                          </p:val>
                                        </p:tav>
                                      </p:tavLst>
                                    </p:anim>
                                  </p:childTnLst>
                                </p:cTn>
                              </p:par>
                            </p:childTnLst>
                          </p:cTn>
                        </p:par>
                        <p:par>
                          <p:cTn id="44" fill="hold">
                            <p:stCondLst>
                              <p:cond delay="2250"/>
                            </p:stCondLst>
                            <p:childTnLst>
                              <p:par>
                                <p:cTn id="45" presetID="2" presetClass="entr" presetSubtype="4"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250" fill="hold"/>
                                        <p:tgtEl>
                                          <p:spTgt spid="12"/>
                                        </p:tgtEl>
                                        <p:attrNameLst>
                                          <p:attrName>ppt_x</p:attrName>
                                        </p:attrNameLst>
                                      </p:cBhvr>
                                      <p:tavLst>
                                        <p:tav tm="0">
                                          <p:val>
                                            <p:strVal val="#ppt_x"/>
                                          </p:val>
                                        </p:tav>
                                        <p:tav tm="100000">
                                          <p:val>
                                            <p:strVal val="#ppt_x"/>
                                          </p:val>
                                        </p:tav>
                                      </p:tavLst>
                                    </p:anim>
                                    <p:anim calcmode="lin" valueType="num">
                                      <p:cBhvr additive="base">
                                        <p:cTn id="48" dur="250" fill="hold"/>
                                        <p:tgtEl>
                                          <p:spTgt spid="12"/>
                                        </p:tgtEl>
                                        <p:attrNameLst>
                                          <p:attrName>ppt_y</p:attrName>
                                        </p:attrNameLst>
                                      </p:cBhvr>
                                      <p:tavLst>
                                        <p:tav tm="0">
                                          <p:val>
                                            <p:strVal val="1+#ppt_h/2"/>
                                          </p:val>
                                        </p:tav>
                                        <p:tav tm="100000">
                                          <p:val>
                                            <p:strVal val="#ppt_y"/>
                                          </p:val>
                                        </p:tav>
                                      </p:tavLst>
                                    </p:anim>
                                  </p:childTnLst>
                                </p:cTn>
                              </p:par>
                            </p:childTnLst>
                          </p:cTn>
                        </p:par>
                        <p:par>
                          <p:cTn id="49" fill="hold">
                            <p:stCondLst>
                              <p:cond delay="2500"/>
                            </p:stCondLst>
                            <p:childTnLst>
                              <p:par>
                                <p:cTn id="50" presetID="2" presetClass="entr" presetSubtype="4"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250" fill="hold"/>
                                        <p:tgtEl>
                                          <p:spTgt spid="13"/>
                                        </p:tgtEl>
                                        <p:attrNameLst>
                                          <p:attrName>ppt_x</p:attrName>
                                        </p:attrNameLst>
                                      </p:cBhvr>
                                      <p:tavLst>
                                        <p:tav tm="0">
                                          <p:val>
                                            <p:strVal val="#ppt_x"/>
                                          </p:val>
                                        </p:tav>
                                        <p:tav tm="100000">
                                          <p:val>
                                            <p:strVal val="#ppt_x"/>
                                          </p:val>
                                        </p:tav>
                                      </p:tavLst>
                                    </p:anim>
                                    <p:anim calcmode="lin" valueType="num">
                                      <p:cBhvr additive="base">
                                        <p:cTn id="53" dur="250" fill="hold"/>
                                        <p:tgtEl>
                                          <p:spTgt spid="13"/>
                                        </p:tgtEl>
                                        <p:attrNameLst>
                                          <p:attrName>ppt_y</p:attrName>
                                        </p:attrNameLst>
                                      </p:cBhvr>
                                      <p:tavLst>
                                        <p:tav tm="0">
                                          <p:val>
                                            <p:strVal val="1+#ppt_h/2"/>
                                          </p:val>
                                        </p:tav>
                                        <p:tav tm="100000">
                                          <p:val>
                                            <p:strVal val="#ppt_y"/>
                                          </p:val>
                                        </p:tav>
                                      </p:tavLst>
                                    </p:anim>
                                  </p:childTnLst>
                                </p:cTn>
                              </p:par>
                            </p:childTnLst>
                          </p:cTn>
                        </p:par>
                        <p:par>
                          <p:cTn id="54" fill="hold">
                            <p:stCondLst>
                              <p:cond delay="2750"/>
                            </p:stCondLst>
                            <p:childTnLst>
                              <p:par>
                                <p:cTn id="55" presetID="2" presetClass="entr" presetSubtype="4"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250" fill="hold"/>
                                        <p:tgtEl>
                                          <p:spTgt spid="15"/>
                                        </p:tgtEl>
                                        <p:attrNameLst>
                                          <p:attrName>ppt_x</p:attrName>
                                        </p:attrNameLst>
                                      </p:cBhvr>
                                      <p:tavLst>
                                        <p:tav tm="0">
                                          <p:val>
                                            <p:strVal val="#ppt_x"/>
                                          </p:val>
                                        </p:tav>
                                        <p:tav tm="100000">
                                          <p:val>
                                            <p:strVal val="#ppt_x"/>
                                          </p:val>
                                        </p:tav>
                                      </p:tavLst>
                                    </p:anim>
                                    <p:anim calcmode="lin" valueType="num">
                                      <p:cBhvr additive="base">
                                        <p:cTn id="58" dur="250" fill="hold"/>
                                        <p:tgtEl>
                                          <p:spTgt spid="15"/>
                                        </p:tgtEl>
                                        <p:attrNameLst>
                                          <p:attrName>ppt_y</p:attrName>
                                        </p:attrNameLst>
                                      </p:cBhvr>
                                      <p:tavLst>
                                        <p:tav tm="0">
                                          <p:val>
                                            <p:strVal val="1+#ppt_h/2"/>
                                          </p:val>
                                        </p:tav>
                                        <p:tav tm="100000">
                                          <p:val>
                                            <p:strVal val="#ppt_y"/>
                                          </p:val>
                                        </p:tav>
                                      </p:tavLst>
                                    </p:anim>
                                  </p:childTnLst>
                                </p:cTn>
                              </p:par>
                            </p:childTnLst>
                          </p:cTn>
                        </p:par>
                        <p:par>
                          <p:cTn id="59" fill="hold">
                            <p:stCondLst>
                              <p:cond delay="3000"/>
                            </p:stCondLst>
                            <p:childTnLst>
                              <p:par>
                                <p:cTn id="60" presetID="2" presetClass="entr" presetSubtype="4"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250" fill="hold"/>
                                        <p:tgtEl>
                                          <p:spTgt spid="18"/>
                                        </p:tgtEl>
                                        <p:attrNameLst>
                                          <p:attrName>ppt_x</p:attrName>
                                        </p:attrNameLst>
                                      </p:cBhvr>
                                      <p:tavLst>
                                        <p:tav tm="0">
                                          <p:val>
                                            <p:strVal val="#ppt_x"/>
                                          </p:val>
                                        </p:tav>
                                        <p:tav tm="100000">
                                          <p:val>
                                            <p:strVal val="#ppt_x"/>
                                          </p:val>
                                        </p:tav>
                                      </p:tavLst>
                                    </p:anim>
                                    <p:anim calcmode="lin" valueType="num">
                                      <p:cBhvr additive="base">
                                        <p:cTn id="63" dur="250" fill="hold"/>
                                        <p:tgtEl>
                                          <p:spTgt spid="18"/>
                                        </p:tgtEl>
                                        <p:attrNameLst>
                                          <p:attrName>ppt_y</p:attrName>
                                        </p:attrNameLst>
                                      </p:cBhvr>
                                      <p:tavLst>
                                        <p:tav tm="0">
                                          <p:val>
                                            <p:strVal val="1+#ppt_h/2"/>
                                          </p:val>
                                        </p:tav>
                                        <p:tav tm="100000">
                                          <p:val>
                                            <p:strVal val="#ppt_y"/>
                                          </p:val>
                                        </p:tav>
                                      </p:tavLst>
                                    </p:anim>
                                  </p:childTnLst>
                                </p:cTn>
                              </p:par>
                            </p:childTnLst>
                          </p:cTn>
                        </p:par>
                        <p:par>
                          <p:cTn id="64" fill="hold">
                            <p:stCondLst>
                              <p:cond delay="3250"/>
                            </p:stCondLst>
                            <p:childTnLst>
                              <p:par>
                                <p:cTn id="65" presetID="2" presetClass="entr" presetSubtype="4"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250" fill="hold"/>
                                        <p:tgtEl>
                                          <p:spTgt spid="19"/>
                                        </p:tgtEl>
                                        <p:attrNameLst>
                                          <p:attrName>ppt_x</p:attrName>
                                        </p:attrNameLst>
                                      </p:cBhvr>
                                      <p:tavLst>
                                        <p:tav tm="0">
                                          <p:val>
                                            <p:strVal val="#ppt_x"/>
                                          </p:val>
                                        </p:tav>
                                        <p:tav tm="100000">
                                          <p:val>
                                            <p:strVal val="#ppt_x"/>
                                          </p:val>
                                        </p:tav>
                                      </p:tavLst>
                                    </p:anim>
                                    <p:anim calcmode="lin" valueType="num">
                                      <p:cBhvr additive="base">
                                        <p:cTn id="68" dur="250" fill="hold"/>
                                        <p:tgtEl>
                                          <p:spTgt spid="19"/>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 presetClass="entr" presetSubtype="4"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additive="base">
                                        <p:cTn id="72" dur="250" fill="hold"/>
                                        <p:tgtEl>
                                          <p:spTgt spid="20"/>
                                        </p:tgtEl>
                                        <p:attrNameLst>
                                          <p:attrName>ppt_x</p:attrName>
                                        </p:attrNameLst>
                                      </p:cBhvr>
                                      <p:tavLst>
                                        <p:tav tm="0">
                                          <p:val>
                                            <p:strVal val="#ppt_x"/>
                                          </p:val>
                                        </p:tav>
                                        <p:tav tm="100000">
                                          <p:val>
                                            <p:strVal val="#ppt_x"/>
                                          </p:val>
                                        </p:tav>
                                      </p:tavLst>
                                    </p:anim>
                                    <p:anim calcmode="lin" valueType="num">
                                      <p:cBhvr additive="base">
                                        <p:cTn id="73" dur="250" fill="hold"/>
                                        <p:tgtEl>
                                          <p:spTgt spid="20"/>
                                        </p:tgtEl>
                                        <p:attrNameLst>
                                          <p:attrName>ppt_y</p:attrName>
                                        </p:attrNameLst>
                                      </p:cBhvr>
                                      <p:tavLst>
                                        <p:tav tm="0">
                                          <p:val>
                                            <p:strVal val="1+#ppt_h/2"/>
                                          </p:val>
                                        </p:tav>
                                        <p:tav tm="100000">
                                          <p:val>
                                            <p:strVal val="#ppt_y"/>
                                          </p:val>
                                        </p:tav>
                                      </p:tavLst>
                                    </p:anim>
                                  </p:childTnLst>
                                </p:cTn>
                              </p:par>
                            </p:childTnLst>
                          </p:cTn>
                        </p:par>
                        <p:par>
                          <p:cTn id="74" fill="hold">
                            <p:stCondLst>
                              <p:cond delay="3750"/>
                            </p:stCondLst>
                            <p:childTnLst>
                              <p:par>
                                <p:cTn id="75" presetID="2" presetClass="entr" presetSubtype="4"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250" fill="hold"/>
                                        <p:tgtEl>
                                          <p:spTgt spid="21"/>
                                        </p:tgtEl>
                                        <p:attrNameLst>
                                          <p:attrName>ppt_x</p:attrName>
                                        </p:attrNameLst>
                                      </p:cBhvr>
                                      <p:tavLst>
                                        <p:tav tm="0">
                                          <p:val>
                                            <p:strVal val="#ppt_x"/>
                                          </p:val>
                                        </p:tav>
                                        <p:tav tm="100000">
                                          <p:val>
                                            <p:strVal val="#ppt_x"/>
                                          </p:val>
                                        </p:tav>
                                      </p:tavLst>
                                    </p:anim>
                                    <p:anim calcmode="lin" valueType="num">
                                      <p:cBhvr additive="base">
                                        <p:cTn id="78" dur="250" fill="hold"/>
                                        <p:tgtEl>
                                          <p:spTgt spid="21"/>
                                        </p:tgtEl>
                                        <p:attrNameLst>
                                          <p:attrName>ppt_y</p:attrName>
                                        </p:attrNameLst>
                                      </p:cBhvr>
                                      <p:tavLst>
                                        <p:tav tm="0">
                                          <p:val>
                                            <p:strVal val="1+#ppt_h/2"/>
                                          </p:val>
                                        </p:tav>
                                        <p:tav tm="100000">
                                          <p:val>
                                            <p:strVal val="#ppt_y"/>
                                          </p:val>
                                        </p:tav>
                                      </p:tavLst>
                                    </p:anim>
                                  </p:childTnLst>
                                </p:cTn>
                              </p:par>
                            </p:childTnLst>
                          </p:cTn>
                        </p:par>
                        <p:par>
                          <p:cTn id="79" fill="hold">
                            <p:stCondLst>
                              <p:cond delay="4000"/>
                            </p:stCondLst>
                            <p:childTnLst>
                              <p:par>
                                <p:cTn id="80" presetID="2" presetClass="entr" presetSubtype="4" fill="hold" grpId="0" nodeType="after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250" fill="hold"/>
                                        <p:tgtEl>
                                          <p:spTgt spid="22"/>
                                        </p:tgtEl>
                                        <p:attrNameLst>
                                          <p:attrName>ppt_x</p:attrName>
                                        </p:attrNameLst>
                                      </p:cBhvr>
                                      <p:tavLst>
                                        <p:tav tm="0">
                                          <p:val>
                                            <p:strVal val="#ppt_x"/>
                                          </p:val>
                                        </p:tav>
                                        <p:tav tm="100000">
                                          <p:val>
                                            <p:strVal val="#ppt_x"/>
                                          </p:val>
                                        </p:tav>
                                      </p:tavLst>
                                    </p:anim>
                                    <p:anim calcmode="lin" valueType="num">
                                      <p:cBhvr additive="base">
                                        <p:cTn id="83" dur="250" fill="hold"/>
                                        <p:tgtEl>
                                          <p:spTgt spid="22"/>
                                        </p:tgtEl>
                                        <p:attrNameLst>
                                          <p:attrName>ppt_y</p:attrName>
                                        </p:attrNameLst>
                                      </p:cBhvr>
                                      <p:tavLst>
                                        <p:tav tm="0">
                                          <p:val>
                                            <p:strVal val="1+#ppt_h/2"/>
                                          </p:val>
                                        </p:tav>
                                        <p:tav tm="100000">
                                          <p:val>
                                            <p:strVal val="#ppt_y"/>
                                          </p:val>
                                        </p:tav>
                                      </p:tavLst>
                                    </p:anim>
                                  </p:childTnLst>
                                </p:cTn>
                              </p:par>
                            </p:childTnLst>
                          </p:cTn>
                        </p:par>
                        <p:par>
                          <p:cTn id="84" fill="hold">
                            <p:stCondLst>
                              <p:cond delay="4250"/>
                            </p:stCondLst>
                            <p:childTnLst>
                              <p:par>
                                <p:cTn id="85" presetID="2" presetClass="entr" presetSubtype="4"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250" fill="hold"/>
                                        <p:tgtEl>
                                          <p:spTgt spid="23"/>
                                        </p:tgtEl>
                                        <p:attrNameLst>
                                          <p:attrName>ppt_x</p:attrName>
                                        </p:attrNameLst>
                                      </p:cBhvr>
                                      <p:tavLst>
                                        <p:tav tm="0">
                                          <p:val>
                                            <p:strVal val="#ppt_x"/>
                                          </p:val>
                                        </p:tav>
                                        <p:tav tm="100000">
                                          <p:val>
                                            <p:strVal val="#ppt_x"/>
                                          </p:val>
                                        </p:tav>
                                      </p:tavLst>
                                    </p:anim>
                                    <p:anim calcmode="lin" valueType="num">
                                      <p:cBhvr additive="base">
                                        <p:cTn id="88" dur="250" fill="hold"/>
                                        <p:tgtEl>
                                          <p:spTgt spid="23"/>
                                        </p:tgtEl>
                                        <p:attrNameLst>
                                          <p:attrName>ppt_y</p:attrName>
                                        </p:attrNameLst>
                                      </p:cBhvr>
                                      <p:tavLst>
                                        <p:tav tm="0">
                                          <p:val>
                                            <p:strVal val="1+#ppt_h/2"/>
                                          </p:val>
                                        </p:tav>
                                        <p:tav tm="100000">
                                          <p:val>
                                            <p:strVal val="#ppt_y"/>
                                          </p:val>
                                        </p:tav>
                                      </p:tavLst>
                                    </p:anim>
                                  </p:childTnLst>
                                </p:cTn>
                              </p:par>
                            </p:childTnLst>
                          </p:cTn>
                        </p:par>
                        <p:par>
                          <p:cTn id="89" fill="hold">
                            <p:stCondLst>
                              <p:cond delay="4500"/>
                            </p:stCondLst>
                            <p:childTnLst>
                              <p:par>
                                <p:cTn id="90" presetID="2" presetClass="entr" presetSubtype="4"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 calcmode="lin" valueType="num">
                                      <p:cBhvr additive="base">
                                        <p:cTn id="92" dur="250" fill="hold"/>
                                        <p:tgtEl>
                                          <p:spTgt spid="24"/>
                                        </p:tgtEl>
                                        <p:attrNameLst>
                                          <p:attrName>ppt_x</p:attrName>
                                        </p:attrNameLst>
                                      </p:cBhvr>
                                      <p:tavLst>
                                        <p:tav tm="0">
                                          <p:val>
                                            <p:strVal val="#ppt_x"/>
                                          </p:val>
                                        </p:tav>
                                        <p:tav tm="100000">
                                          <p:val>
                                            <p:strVal val="#ppt_x"/>
                                          </p:val>
                                        </p:tav>
                                      </p:tavLst>
                                    </p:anim>
                                    <p:anim calcmode="lin" valueType="num">
                                      <p:cBhvr additive="base">
                                        <p:cTn id="93" dur="250" fill="hold"/>
                                        <p:tgtEl>
                                          <p:spTgt spid="24"/>
                                        </p:tgtEl>
                                        <p:attrNameLst>
                                          <p:attrName>ppt_y</p:attrName>
                                        </p:attrNameLst>
                                      </p:cBhvr>
                                      <p:tavLst>
                                        <p:tav tm="0">
                                          <p:val>
                                            <p:strVal val="1+#ppt_h/2"/>
                                          </p:val>
                                        </p:tav>
                                        <p:tav tm="100000">
                                          <p:val>
                                            <p:strVal val="#ppt_y"/>
                                          </p:val>
                                        </p:tav>
                                      </p:tavLst>
                                    </p:anim>
                                  </p:childTnLst>
                                </p:cTn>
                              </p:par>
                            </p:childTnLst>
                          </p:cTn>
                        </p:par>
                        <p:par>
                          <p:cTn id="94" fill="hold">
                            <p:stCondLst>
                              <p:cond delay="4750"/>
                            </p:stCondLst>
                            <p:childTnLst>
                              <p:par>
                                <p:cTn id="95" presetID="2" presetClass="entr" presetSubtype="4" fill="hold" grpId="0" nodeType="afterEffect">
                                  <p:stCondLst>
                                    <p:cond delay="0"/>
                                  </p:stCondLst>
                                  <p:childTnLst>
                                    <p:set>
                                      <p:cBhvr>
                                        <p:cTn id="96" dur="1" fill="hold">
                                          <p:stCondLst>
                                            <p:cond delay="0"/>
                                          </p:stCondLst>
                                        </p:cTn>
                                        <p:tgtEl>
                                          <p:spTgt spid="25"/>
                                        </p:tgtEl>
                                        <p:attrNameLst>
                                          <p:attrName>style.visibility</p:attrName>
                                        </p:attrNameLst>
                                      </p:cBhvr>
                                      <p:to>
                                        <p:strVal val="visible"/>
                                      </p:to>
                                    </p:set>
                                    <p:anim calcmode="lin" valueType="num">
                                      <p:cBhvr additive="base">
                                        <p:cTn id="97" dur="250" fill="hold"/>
                                        <p:tgtEl>
                                          <p:spTgt spid="25"/>
                                        </p:tgtEl>
                                        <p:attrNameLst>
                                          <p:attrName>ppt_x</p:attrName>
                                        </p:attrNameLst>
                                      </p:cBhvr>
                                      <p:tavLst>
                                        <p:tav tm="0">
                                          <p:val>
                                            <p:strVal val="#ppt_x"/>
                                          </p:val>
                                        </p:tav>
                                        <p:tav tm="100000">
                                          <p:val>
                                            <p:strVal val="#ppt_x"/>
                                          </p:val>
                                        </p:tav>
                                      </p:tavLst>
                                    </p:anim>
                                    <p:anim calcmode="lin" valueType="num">
                                      <p:cBhvr additive="base">
                                        <p:cTn id="98" dur="250" fill="hold"/>
                                        <p:tgtEl>
                                          <p:spTgt spid="25"/>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2" presetClass="entr" presetSubtype="4" fill="hold" grpId="0" nodeType="afterEffect">
                                  <p:stCondLst>
                                    <p:cond delay="0"/>
                                  </p:stCondLst>
                                  <p:childTnLst>
                                    <p:set>
                                      <p:cBhvr>
                                        <p:cTn id="101" dur="1" fill="hold">
                                          <p:stCondLst>
                                            <p:cond delay="0"/>
                                          </p:stCondLst>
                                        </p:cTn>
                                        <p:tgtEl>
                                          <p:spTgt spid="26"/>
                                        </p:tgtEl>
                                        <p:attrNameLst>
                                          <p:attrName>style.visibility</p:attrName>
                                        </p:attrNameLst>
                                      </p:cBhvr>
                                      <p:to>
                                        <p:strVal val="visible"/>
                                      </p:to>
                                    </p:set>
                                    <p:anim calcmode="lin" valueType="num">
                                      <p:cBhvr additive="base">
                                        <p:cTn id="102" dur="250" fill="hold"/>
                                        <p:tgtEl>
                                          <p:spTgt spid="26"/>
                                        </p:tgtEl>
                                        <p:attrNameLst>
                                          <p:attrName>ppt_x</p:attrName>
                                        </p:attrNameLst>
                                      </p:cBhvr>
                                      <p:tavLst>
                                        <p:tav tm="0">
                                          <p:val>
                                            <p:strVal val="#ppt_x"/>
                                          </p:val>
                                        </p:tav>
                                        <p:tav tm="100000">
                                          <p:val>
                                            <p:strVal val="#ppt_x"/>
                                          </p:val>
                                        </p:tav>
                                      </p:tavLst>
                                    </p:anim>
                                    <p:anim calcmode="lin" valueType="num">
                                      <p:cBhvr additive="base">
                                        <p:cTn id="103" dur="250" fill="hold"/>
                                        <p:tgtEl>
                                          <p:spTgt spid="26"/>
                                        </p:tgtEl>
                                        <p:attrNameLst>
                                          <p:attrName>ppt_y</p:attrName>
                                        </p:attrNameLst>
                                      </p:cBhvr>
                                      <p:tavLst>
                                        <p:tav tm="0">
                                          <p:val>
                                            <p:strVal val="1+#ppt_h/2"/>
                                          </p:val>
                                        </p:tav>
                                        <p:tav tm="100000">
                                          <p:val>
                                            <p:strVal val="#ppt_y"/>
                                          </p:val>
                                        </p:tav>
                                      </p:tavLst>
                                    </p:anim>
                                  </p:childTnLst>
                                </p:cTn>
                              </p:par>
                            </p:childTnLst>
                          </p:cTn>
                        </p:par>
                        <p:par>
                          <p:cTn id="104" fill="hold">
                            <p:stCondLst>
                              <p:cond delay="5250"/>
                            </p:stCondLst>
                            <p:childTnLst>
                              <p:par>
                                <p:cTn id="105" presetID="2" presetClass="entr" presetSubtype="4" fill="hold" grpId="0" nodeType="after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additive="base">
                                        <p:cTn id="107" dur="250" fill="hold"/>
                                        <p:tgtEl>
                                          <p:spTgt spid="27"/>
                                        </p:tgtEl>
                                        <p:attrNameLst>
                                          <p:attrName>ppt_x</p:attrName>
                                        </p:attrNameLst>
                                      </p:cBhvr>
                                      <p:tavLst>
                                        <p:tav tm="0">
                                          <p:val>
                                            <p:strVal val="#ppt_x"/>
                                          </p:val>
                                        </p:tav>
                                        <p:tav tm="100000">
                                          <p:val>
                                            <p:strVal val="#ppt_x"/>
                                          </p:val>
                                        </p:tav>
                                      </p:tavLst>
                                    </p:anim>
                                    <p:anim calcmode="lin" valueType="num">
                                      <p:cBhvr additive="base">
                                        <p:cTn id="108" dur="250" fill="hold"/>
                                        <p:tgtEl>
                                          <p:spTgt spid="27"/>
                                        </p:tgtEl>
                                        <p:attrNameLst>
                                          <p:attrName>ppt_y</p:attrName>
                                        </p:attrNameLst>
                                      </p:cBhvr>
                                      <p:tavLst>
                                        <p:tav tm="0">
                                          <p:val>
                                            <p:strVal val="1+#ppt_h/2"/>
                                          </p:val>
                                        </p:tav>
                                        <p:tav tm="100000">
                                          <p:val>
                                            <p:strVal val="#ppt_y"/>
                                          </p:val>
                                        </p:tav>
                                      </p:tavLst>
                                    </p:anim>
                                  </p:childTnLst>
                                </p:cTn>
                              </p:par>
                            </p:childTnLst>
                          </p:cTn>
                        </p:par>
                        <p:par>
                          <p:cTn id="109" fill="hold">
                            <p:stCondLst>
                              <p:cond delay="5500"/>
                            </p:stCondLst>
                            <p:childTnLst>
                              <p:par>
                                <p:cTn id="110" presetID="2" presetClass="entr" presetSubtype="4" fill="hold" grpId="0" nodeType="afterEffect">
                                  <p:stCondLst>
                                    <p:cond delay="0"/>
                                  </p:stCondLst>
                                  <p:childTnLst>
                                    <p:set>
                                      <p:cBhvr>
                                        <p:cTn id="111" dur="1" fill="hold">
                                          <p:stCondLst>
                                            <p:cond delay="0"/>
                                          </p:stCondLst>
                                        </p:cTn>
                                        <p:tgtEl>
                                          <p:spTgt spid="28"/>
                                        </p:tgtEl>
                                        <p:attrNameLst>
                                          <p:attrName>style.visibility</p:attrName>
                                        </p:attrNameLst>
                                      </p:cBhvr>
                                      <p:to>
                                        <p:strVal val="visible"/>
                                      </p:to>
                                    </p:set>
                                    <p:anim calcmode="lin" valueType="num">
                                      <p:cBhvr additive="base">
                                        <p:cTn id="112" dur="250" fill="hold"/>
                                        <p:tgtEl>
                                          <p:spTgt spid="28"/>
                                        </p:tgtEl>
                                        <p:attrNameLst>
                                          <p:attrName>ppt_x</p:attrName>
                                        </p:attrNameLst>
                                      </p:cBhvr>
                                      <p:tavLst>
                                        <p:tav tm="0">
                                          <p:val>
                                            <p:strVal val="#ppt_x"/>
                                          </p:val>
                                        </p:tav>
                                        <p:tav tm="100000">
                                          <p:val>
                                            <p:strVal val="#ppt_x"/>
                                          </p:val>
                                        </p:tav>
                                      </p:tavLst>
                                    </p:anim>
                                    <p:anim calcmode="lin" valueType="num">
                                      <p:cBhvr additive="base">
                                        <p:cTn id="113" dur="250" fill="hold"/>
                                        <p:tgtEl>
                                          <p:spTgt spid="28"/>
                                        </p:tgtEl>
                                        <p:attrNameLst>
                                          <p:attrName>ppt_y</p:attrName>
                                        </p:attrNameLst>
                                      </p:cBhvr>
                                      <p:tavLst>
                                        <p:tav tm="0">
                                          <p:val>
                                            <p:strVal val="1+#ppt_h/2"/>
                                          </p:val>
                                        </p:tav>
                                        <p:tav tm="100000">
                                          <p:val>
                                            <p:strVal val="#ppt_y"/>
                                          </p:val>
                                        </p:tav>
                                      </p:tavLst>
                                    </p:anim>
                                  </p:childTnLst>
                                </p:cTn>
                              </p:par>
                            </p:childTnLst>
                          </p:cTn>
                        </p:par>
                        <p:par>
                          <p:cTn id="114" fill="hold">
                            <p:stCondLst>
                              <p:cond delay="5750"/>
                            </p:stCondLst>
                            <p:childTnLst>
                              <p:par>
                                <p:cTn id="115" presetID="2" presetClass="entr" presetSubtype="4" fill="hold" grpId="0" nodeType="afterEffect">
                                  <p:stCondLst>
                                    <p:cond delay="0"/>
                                  </p:stCondLst>
                                  <p:childTnLst>
                                    <p:set>
                                      <p:cBhvr>
                                        <p:cTn id="116" dur="1" fill="hold">
                                          <p:stCondLst>
                                            <p:cond delay="0"/>
                                          </p:stCondLst>
                                        </p:cTn>
                                        <p:tgtEl>
                                          <p:spTgt spid="29"/>
                                        </p:tgtEl>
                                        <p:attrNameLst>
                                          <p:attrName>style.visibility</p:attrName>
                                        </p:attrNameLst>
                                      </p:cBhvr>
                                      <p:to>
                                        <p:strVal val="visible"/>
                                      </p:to>
                                    </p:set>
                                    <p:anim calcmode="lin" valueType="num">
                                      <p:cBhvr additive="base">
                                        <p:cTn id="117" dur="250" fill="hold"/>
                                        <p:tgtEl>
                                          <p:spTgt spid="29"/>
                                        </p:tgtEl>
                                        <p:attrNameLst>
                                          <p:attrName>ppt_x</p:attrName>
                                        </p:attrNameLst>
                                      </p:cBhvr>
                                      <p:tavLst>
                                        <p:tav tm="0">
                                          <p:val>
                                            <p:strVal val="#ppt_x"/>
                                          </p:val>
                                        </p:tav>
                                        <p:tav tm="100000">
                                          <p:val>
                                            <p:strVal val="#ppt_x"/>
                                          </p:val>
                                        </p:tav>
                                      </p:tavLst>
                                    </p:anim>
                                    <p:anim calcmode="lin" valueType="num">
                                      <p:cBhvr additive="base">
                                        <p:cTn id="118" dur="25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5" grpId="0" animBg="1"/>
      <p:bldP spid="18" grpId="0" animBg="1"/>
      <p:bldP spid="19" grpId="0" animBg="1"/>
      <p:bldP spid="20" grpId="0" animBg="1"/>
      <p:bldP spid="21" grpId="0" animBg="1"/>
      <p:bldP spid="22" grpId="0" animBg="1"/>
      <p:bldP spid="23" grpId="0"/>
      <p:bldP spid="24" grpId="0" animBg="1"/>
      <p:bldP spid="25" grpId="0" animBg="1"/>
      <p:bldP spid="26" grpId="0" animBg="1"/>
      <p:bldP spid="27"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499114" y="380748"/>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nvGrpSpPr>
          <p:cNvPr id="5" name="组合 4">
            <a:extLst>
              <a:ext uri="{FF2B5EF4-FFF2-40B4-BE49-F238E27FC236}">
                <a16:creationId xmlns:a16="http://schemas.microsoft.com/office/drawing/2014/main" id="{1DB270EF-1782-47D4-9D69-6CD6A5416FD8}"/>
              </a:ext>
            </a:extLst>
          </p:cNvPr>
          <p:cNvGrpSpPr/>
          <p:nvPr/>
        </p:nvGrpSpPr>
        <p:grpSpPr>
          <a:xfrm>
            <a:off x="1235542" y="1571998"/>
            <a:ext cx="9970491" cy="4792340"/>
            <a:chOff x="1235542" y="1571998"/>
            <a:chExt cx="9970491" cy="4792340"/>
          </a:xfrm>
          <a:solidFill>
            <a:schemeClr val="bg1"/>
          </a:solidFill>
        </p:grpSpPr>
        <p:sp>
          <p:nvSpPr>
            <p:cNvPr id="6" name="Freeform 10">
              <a:extLst>
                <a:ext uri="{FF2B5EF4-FFF2-40B4-BE49-F238E27FC236}">
                  <a16:creationId xmlns:a16="http://schemas.microsoft.com/office/drawing/2014/main" id="{0B63D450-306F-49C5-BC94-906963312D65}"/>
                </a:ext>
              </a:extLst>
            </p:cNvPr>
            <p:cNvSpPr>
              <a:spLocks noEditPoints="1"/>
            </p:cNvSpPr>
            <p:nvPr/>
          </p:nvSpPr>
          <p:spPr bwMode="auto">
            <a:xfrm>
              <a:off x="5721008" y="1571998"/>
              <a:ext cx="1375920" cy="1378841"/>
            </a:xfrm>
            <a:custGeom>
              <a:avLst/>
              <a:gdLst>
                <a:gd name="T0" fmla="*/ 1043 w 1088"/>
                <a:gd name="T1" fmla="*/ 507 h 1090"/>
                <a:gd name="T2" fmla="*/ 1036 w 1088"/>
                <a:gd name="T3" fmla="*/ 455 h 1090"/>
                <a:gd name="T4" fmla="*/ 1024 w 1088"/>
                <a:gd name="T5" fmla="*/ 404 h 1090"/>
                <a:gd name="T6" fmla="*/ 1007 w 1088"/>
                <a:gd name="T7" fmla="*/ 355 h 1090"/>
                <a:gd name="T8" fmla="*/ 984 w 1088"/>
                <a:gd name="T9" fmla="*/ 307 h 1090"/>
                <a:gd name="T10" fmla="*/ 957 w 1088"/>
                <a:gd name="T11" fmla="*/ 263 h 1090"/>
                <a:gd name="T12" fmla="*/ 925 w 1088"/>
                <a:gd name="T13" fmla="*/ 221 h 1090"/>
                <a:gd name="T14" fmla="*/ 890 w 1088"/>
                <a:gd name="T15" fmla="*/ 183 h 1090"/>
                <a:gd name="T16" fmla="*/ 850 w 1088"/>
                <a:gd name="T17" fmla="*/ 149 h 1090"/>
                <a:gd name="T18" fmla="*/ 807 w 1088"/>
                <a:gd name="T19" fmla="*/ 119 h 1090"/>
                <a:gd name="T20" fmla="*/ 761 w 1088"/>
                <a:gd name="T21" fmla="*/ 93 h 1090"/>
                <a:gd name="T22" fmla="*/ 713 w 1088"/>
                <a:gd name="T23" fmla="*/ 73 h 1090"/>
                <a:gd name="T24" fmla="*/ 663 w 1088"/>
                <a:gd name="T25" fmla="*/ 58 h 1090"/>
                <a:gd name="T26" fmla="*/ 611 w 1088"/>
                <a:gd name="T27" fmla="*/ 48 h 1090"/>
                <a:gd name="T28" fmla="*/ 559 w 1088"/>
                <a:gd name="T29" fmla="*/ 44 h 1090"/>
                <a:gd name="T30" fmla="*/ 507 w 1088"/>
                <a:gd name="T31" fmla="*/ 45 h 1090"/>
                <a:gd name="T32" fmla="*/ 455 w 1088"/>
                <a:gd name="T33" fmla="*/ 52 h 1090"/>
                <a:gd name="T34" fmla="*/ 404 w 1088"/>
                <a:gd name="T35" fmla="*/ 64 h 1090"/>
                <a:gd name="T36" fmla="*/ 354 w 1088"/>
                <a:gd name="T37" fmla="*/ 81 h 1090"/>
                <a:gd name="T38" fmla="*/ 307 w 1088"/>
                <a:gd name="T39" fmla="*/ 104 h 1090"/>
                <a:gd name="T40" fmla="*/ 262 w 1088"/>
                <a:gd name="T41" fmla="*/ 131 h 1090"/>
                <a:gd name="T42" fmla="*/ 221 w 1088"/>
                <a:gd name="T43" fmla="*/ 163 h 1090"/>
                <a:gd name="T44" fmla="*/ 182 w 1088"/>
                <a:gd name="T45" fmla="*/ 199 h 1090"/>
                <a:gd name="T46" fmla="*/ 148 w 1088"/>
                <a:gd name="T47" fmla="*/ 238 h 1090"/>
                <a:gd name="T48" fmla="*/ 118 w 1088"/>
                <a:gd name="T49" fmla="*/ 282 h 1090"/>
                <a:gd name="T50" fmla="*/ 93 w 1088"/>
                <a:gd name="T51" fmla="*/ 328 h 1090"/>
                <a:gd name="T52" fmla="*/ 73 w 1088"/>
                <a:gd name="T53" fmla="*/ 376 h 1090"/>
                <a:gd name="T54" fmla="*/ 58 w 1088"/>
                <a:gd name="T55" fmla="*/ 426 h 1090"/>
                <a:gd name="T56" fmla="*/ 48 w 1088"/>
                <a:gd name="T57" fmla="*/ 478 h 1090"/>
                <a:gd name="T58" fmla="*/ 44 w 1088"/>
                <a:gd name="T59" fmla="*/ 530 h 1090"/>
                <a:gd name="T60" fmla="*/ 45 w 1088"/>
                <a:gd name="T61" fmla="*/ 582 h 1090"/>
                <a:gd name="T62" fmla="*/ 52 w 1088"/>
                <a:gd name="T63" fmla="*/ 634 h 1090"/>
                <a:gd name="T64" fmla="*/ 64 w 1088"/>
                <a:gd name="T65" fmla="*/ 686 h 1090"/>
                <a:gd name="T66" fmla="*/ 81 w 1088"/>
                <a:gd name="T67" fmla="*/ 735 h 1090"/>
                <a:gd name="T68" fmla="*/ 104 w 1088"/>
                <a:gd name="T69" fmla="*/ 782 h 1090"/>
                <a:gd name="T70" fmla="*/ 131 w 1088"/>
                <a:gd name="T71" fmla="*/ 827 h 1090"/>
                <a:gd name="T72" fmla="*/ 163 w 1088"/>
                <a:gd name="T73" fmla="*/ 869 h 1090"/>
                <a:gd name="T74" fmla="*/ 198 w 1088"/>
                <a:gd name="T75" fmla="*/ 907 h 1090"/>
                <a:gd name="T76" fmla="*/ 238 w 1088"/>
                <a:gd name="T77" fmla="*/ 941 h 1090"/>
                <a:gd name="T78" fmla="*/ 281 w 1088"/>
                <a:gd name="T79" fmla="*/ 971 h 1090"/>
                <a:gd name="T80" fmla="*/ 327 w 1088"/>
                <a:gd name="T81" fmla="*/ 996 h 1090"/>
                <a:gd name="T82" fmla="*/ 375 w 1088"/>
                <a:gd name="T83" fmla="*/ 1017 h 1090"/>
                <a:gd name="T84" fmla="*/ 425 w 1088"/>
                <a:gd name="T85" fmla="*/ 1032 h 1090"/>
                <a:gd name="T86" fmla="*/ 477 w 1088"/>
                <a:gd name="T87" fmla="*/ 1041 h 1090"/>
                <a:gd name="T88" fmla="*/ 529 w 1088"/>
                <a:gd name="T89" fmla="*/ 1046 h 1090"/>
                <a:gd name="T90" fmla="*/ 581 w 1088"/>
                <a:gd name="T91" fmla="*/ 1045 h 1090"/>
                <a:gd name="T92" fmla="*/ 633 w 1088"/>
                <a:gd name="T93" fmla="*/ 1038 h 1090"/>
                <a:gd name="T94" fmla="*/ 684 w 1088"/>
                <a:gd name="T95" fmla="*/ 1026 h 1090"/>
                <a:gd name="T96" fmla="*/ 734 w 1088"/>
                <a:gd name="T97" fmla="*/ 1009 h 1090"/>
                <a:gd name="T98" fmla="*/ 781 w 1088"/>
                <a:gd name="T99" fmla="*/ 986 h 1090"/>
                <a:gd name="T100" fmla="*/ 826 w 1088"/>
                <a:gd name="T101" fmla="*/ 959 h 1090"/>
                <a:gd name="T102" fmla="*/ 867 w 1088"/>
                <a:gd name="T103" fmla="*/ 927 h 1090"/>
                <a:gd name="T104" fmla="*/ 905 w 1088"/>
                <a:gd name="T105" fmla="*/ 891 h 1090"/>
                <a:gd name="T106" fmla="*/ 940 w 1088"/>
                <a:gd name="T107" fmla="*/ 851 h 1090"/>
                <a:gd name="T108" fmla="*/ 969 w 1088"/>
                <a:gd name="T109" fmla="*/ 808 h 1090"/>
                <a:gd name="T110" fmla="*/ 995 w 1088"/>
                <a:gd name="T111" fmla="*/ 762 h 1090"/>
                <a:gd name="T112" fmla="*/ 1015 w 1088"/>
                <a:gd name="T113" fmla="*/ 714 h 1090"/>
                <a:gd name="T114" fmla="*/ 1030 w 1088"/>
                <a:gd name="T115" fmla="*/ 664 h 1090"/>
                <a:gd name="T116" fmla="*/ 1040 w 1088"/>
                <a:gd name="T117" fmla="*/ 612 h 1090"/>
                <a:gd name="T118" fmla="*/ 1044 w 1088"/>
                <a:gd name="T119" fmla="*/ 56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88" h="1090">
                  <a:moveTo>
                    <a:pt x="1078" y="557"/>
                  </a:moveTo>
                  <a:cubicBezTo>
                    <a:pt x="1080" y="556"/>
                    <a:pt x="1083" y="555"/>
                    <a:pt x="1085" y="553"/>
                  </a:cubicBezTo>
                  <a:cubicBezTo>
                    <a:pt x="1087" y="551"/>
                    <a:pt x="1088" y="548"/>
                    <a:pt x="1088" y="545"/>
                  </a:cubicBezTo>
                  <a:cubicBezTo>
                    <a:pt x="1088" y="542"/>
                    <a:pt x="1087" y="539"/>
                    <a:pt x="1085" y="537"/>
                  </a:cubicBezTo>
                  <a:cubicBezTo>
                    <a:pt x="1083" y="535"/>
                    <a:pt x="1080" y="533"/>
                    <a:pt x="1078" y="533"/>
                  </a:cubicBezTo>
                  <a:cubicBezTo>
                    <a:pt x="1074" y="533"/>
                    <a:pt x="1058" y="531"/>
                    <a:pt x="1044" y="530"/>
                  </a:cubicBezTo>
                  <a:cubicBezTo>
                    <a:pt x="1044" y="522"/>
                    <a:pt x="1043" y="515"/>
                    <a:pt x="1043" y="507"/>
                  </a:cubicBezTo>
                  <a:cubicBezTo>
                    <a:pt x="1057" y="505"/>
                    <a:pt x="1073" y="501"/>
                    <a:pt x="1076" y="501"/>
                  </a:cubicBezTo>
                  <a:cubicBezTo>
                    <a:pt x="1079" y="500"/>
                    <a:pt x="1081" y="498"/>
                    <a:pt x="1083" y="496"/>
                  </a:cubicBezTo>
                  <a:cubicBezTo>
                    <a:pt x="1084" y="494"/>
                    <a:pt x="1085" y="491"/>
                    <a:pt x="1085" y="488"/>
                  </a:cubicBezTo>
                  <a:cubicBezTo>
                    <a:pt x="1084" y="485"/>
                    <a:pt x="1083" y="482"/>
                    <a:pt x="1081" y="481"/>
                  </a:cubicBezTo>
                  <a:cubicBezTo>
                    <a:pt x="1079" y="479"/>
                    <a:pt x="1076" y="477"/>
                    <a:pt x="1073" y="477"/>
                  </a:cubicBezTo>
                  <a:cubicBezTo>
                    <a:pt x="1070" y="477"/>
                    <a:pt x="1054" y="478"/>
                    <a:pt x="1040" y="478"/>
                  </a:cubicBezTo>
                  <a:cubicBezTo>
                    <a:pt x="1039" y="470"/>
                    <a:pt x="1037" y="463"/>
                    <a:pt x="1036" y="455"/>
                  </a:cubicBezTo>
                  <a:cubicBezTo>
                    <a:pt x="1050" y="451"/>
                    <a:pt x="1065" y="446"/>
                    <a:pt x="1068" y="445"/>
                  </a:cubicBezTo>
                  <a:cubicBezTo>
                    <a:pt x="1071" y="444"/>
                    <a:pt x="1073" y="442"/>
                    <a:pt x="1075" y="440"/>
                  </a:cubicBezTo>
                  <a:cubicBezTo>
                    <a:pt x="1076" y="437"/>
                    <a:pt x="1076" y="435"/>
                    <a:pt x="1076" y="432"/>
                  </a:cubicBezTo>
                  <a:cubicBezTo>
                    <a:pt x="1075" y="429"/>
                    <a:pt x="1074" y="426"/>
                    <a:pt x="1071" y="425"/>
                  </a:cubicBezTo>
                  <a:cubicBezTo>
                    <a:pt x="1069" y="423"/>
                    <a:pt x="1066" y="422"/>
                    <a:pt x="1063" y="422"/>
                  </a:cubicBezTo>
                  <a:cubicBezTo>
                    <a:pt x="1060" y="423"/>
                    <a:pt x="1044" y="425"/>
                    <a:pt x="1030" y="426"/>
                  </a:cubicBezTo>
                  <a:cubicBezTo>
                    <a:pt x="1028" y="419"/>
                    <a:pt x="1026" y="412"/>
                    <a:pt x="1024" y="404"/>
                  </a:cubicBezTo>
                  <a:cubicBezTo>
                    <a:pt x="1037" y="399"/>
                    <a:pt x="1052" y="392"/>
                    <a:pt x="1055" y="391"/>
                  </a:cubicBezTo>
                  <a:cubicBezTo>
                    <a:pt x="1058" y="390"/>
                    <a:pt x="1060" y="388"/>
                    <a:pt x="1061" y="385"/>
                  </a:cubicBezTo>
                  <a:cubicBezTo>
                    <a:pt x="1062" y="382"/>
                    <a:pt x="1062" y="379"/>
                    <a:pt x="1061" y="377"/>
                  </a:cubicBezTo>
                  <a:cubicBezTo>
                    <a:pt x="1060" y="374"/>
                    <a:pt x="1058" y="372"/>
                    <a:pt x="1056" y="370"/>
                  </a:cubicBezTo>
                  <a:cubicBezTo>
                    <a:pt x="1054" y="369"/>
                    <a:pt x="1051" y="368"/>
                    <a:pt x="1048" y="369"/>
                  </a:cubicBezTo>
                  <a:cubicBezTo>
                    <a:pt x="1045" y="369"/>
                    <a:pt x="1029" y="373"/>
                    <a:pt x="1015" y="376"/>
                  </a:cubicBezTo>
                  <a:cubicBezTo>
                    <a:pt x="1012" y="369"/>
                    <a:pt x="1010" y="362"/>
                    <a:pt x="1007" y="355"/>
                  </a:cubicBezTo>
                  <a:cubicBezTo>
                    <a:pt x="1020" y="348"/>
                    <a:pt x="1033" y="340"/>
                    <a:pt x="1036" y="338"/>
                  </a:cubicBezTo>
                  <a:cubicBezTo>
                    <a:pt x="1039" y="337"/>
                    <a:pt x="1040" y="334"/>
                    <a:pt x="1041" y="332"/>
                  </a:cubicBezTo>
                  <a:cubicBezTo>
                    <a:pt x="1042" y="329"/>
                    <a:pt x="1042" y="326"/>
                    <a:pt x="1041" y="323"/>
                  </a:cubicBezTo>
                  <a:cubicBezTo>
                    <a:pt x="1039" y="321"/>
                    <a:pt x="1037" y="319"/>
                    <a:pt x="1035" y="317"/>
                  </a:cubicBezTo>
                  <a:cubicBezTo>
                    <a:pt x="1032" y="316"/>
                    <a:pt x="1029" y="316"/>
                    <a:pt x="1027" y="317"/>
                  </a:cubicBezTo>
                  <a:cubicBezTo>
                    <a:pt x="1024" y="318"/>
                    <a:pt x="1009" y="323"/>
                    <a:pt x="995" y="328"/>
                  </a:cubicBezTo>
                  <a:cubicBezTo>
                    <a:pt x="991" y="321"/>
                    <a:pt x="988" y="314"/>
                    <a:pt x="984" y="307"/>
                  </a:cubicBezTo>
                  <a:cubicBezTo>
                    <a:pt x="996" y="299"/>
                    <a:pt x="1009" y="290"/>
                    <a:pt x="1012" y="288"/>
                  </a:cubicBezTo>
                  <a:cubicBezTo>
                    <a:pt x="1014" y="286"/>
                    <a:pt x="1016" y="284"/>
                    <a:pt x="1016" y="281"/>
                  </a:cubicBezTo>
                  <a:cubicBezTo>
                    <a:pt x="1017" y="278"/>
                    <a:pt x="1016" y="275"/>
                    <a:pt x="1015" y="273"/>
                  </a:cubicBezTo>
                  <a:cubicBezTo>
                    <a:pt x="1013" y="270"/>
                    <a:pt x="1011" y="268"/>
                    <a:pt x="1008" y="267"/>
                  </a:cubicBezTo>
                  <a:cubicBezTo>
                    <a:pt x="1006" y="266"/>
                    <a:pt x="1003" y="266"/>
                    <a:pt x="1000" y="268"/>
                  </a:cubicBezTo>
                  <a:cubicBezTo>
                    <a:pt x="997" y="269"/>
                    <a:pt x="983" y="276"/>
                    <a:pt x="969" y="282"/>
                  </a:cubicBezTo>
                  <a:cubicBezTo>
                    <a:pt x="966" y="275"/>
                    <a:pt x="961" y="269"/>
                    <a:pt x="957" y="263"/>
                  </a:cubicBezTo>
                  <a:cubicBezTo>
                    <a:pt x="968" y="253"/>
                    <a:pt x="980" y="242"/>
                    <a:pt x="983" y="240"/>
                  </a:cubicBezTo>
                  <a:cubicBezTo>
                    <a:pt x="985" y="238"/>
                    <a:pt x="986" y="236"/>
                    <a:pt x="986" y="233"/>
                  </a:cubicBezTo>
                  <a:cubicBezTo>
                    <a:pt x="986" y="230"/>
                    <a:pt x="986" y="227"/>
                    <a:pt x="984" y="225"/>
                  </a:cubicBezTo>
                  <a:cubicBezTo>
                    <a:pt x="982" y="222"/>
                    <a:pt x="980" y="221"/>
                    <a:pt x="977" y="220"/>
                  </a:cubicBezTo>
                  <a:cubicBezTo>
                    <a:pt x="974" y="220"/>
                    <a:pt x="971" y="220"/>
                    <a:pt x="969" y="221"/>
                  </a:cubicBezTo>
                  <a:cubicBezTo>
                    <a:pt x="966" y="223"/>
                    <a:pt x="952" y="231"/>
                    <a:pt x="940" y="238"/>
                  </a:cubicBezTo>
                  <a:cubicBezTo>
                    <a:pt x="935" y="233"/>
                    <a:pt x="930" y="227"/>
                    <a:pt x="925" y="221"/>
                  </a:cubicBezTo>
                  <a:cubicBezTo>
                    <a:pt x="935" y="210"/>
                    <a:pt x="946" y="198"/>
                    <a:pt x="948" y="196"/>
                  </a:cubicBezTo>
                  <a:cubicBezTo>
                    <a:pt x="950" y="194"/>
                    <a:pt x="951" y="191"/>
                    <a:pt x="951" y="188"/>
                  </a:cubicBezTo>
                  <a:cubicBezTo>
                    <a:pt x="951" y="185"/>
                    <a:pt x="950" y="183"/>
                    <a:pt x="948" y="180"/>
                  </a:cubicBezTo>
                  <a:cubicBezTo>
                    <a:pt x="946" y="178"/>
                    <a:pt x="943" y="177"/>
                    <a:pt x="941" y="177"/>
                  </a:cubicBezTo>
                  <a:cubicBezTo>
                    <a:pt x="938" y="176"/>
                    <a:pt x="935" y="177"/>
                    <a:pt x="933" y="179"/>
                  </a:cubicBezTo>
                  <a:cubicBezTo>
                    <a:pt x="930" y="181"/>
                    <a:pt x="917" y="190"/>
                    <a:pt x="905" y="199"/>
                  </a:cubicBezTo>
                  <a:cubicBezTo>
                    <a:pt x="900" y="193"/>
                    <a:pt x="895" y="188"/>
                    <a:pt x="890" y="183"/>
                  </a:cubicBezTo>
                  <a:cubicBezTo>
                    <a:pt x="898" y="171"/>
                    <a:pt x="908" y="158"/>
                    <a:pt x="910" y="156"/>
                  </a:cubicBezTo>
                  <a:cubicBezTo>
                    <a:pt x="911" y="153"/>
                    <a:pt x="912" y="150"/>
                    <a:pt x="912" y="148"/>
                  </a:cubicBezTo>
                  <a:cubicBezTo>
                    <a:pt x="911" y="145"/>
                    <a:pt x="910" y="142"/>
                    <a:pt x="908" y="140"/>
                  </a:cubicBezTo>
                  <a:cubicBezTo>
                    <a:pt x="906" y="138"/>
                    <a:pt x="903" y="137"/>
                    <a:pt x="900" y="137"/>
                  </a:cubicBezTo>
                  <a:cubicBezTo>
                    <a:pt x="897" y="137"/>
                    <a:pt x="894" y="138"/>
                    <a:pt x="892" y="140"/>
                  </a:cubicBezTo>
                  <a:cubicBezTo>
                    <a:pt x="890" y="142"/>
                    <a:pt x="878" y="153"/>
                    <a:pt x="867" y="163"/>
                  </a:cubicBezTo>
                  <a:cubicBezTo>
                    <a:pt x="862" y="158"/>
                    <a:pt x="856" y="153"/>
                    <a:pt x="850" y="149"/>
                  </a:cubicBezTo>
                  <a:cubicBezTo>
                    <a:pt x="857" y="136"/>
                    <a:pt x="865" y="122"/>
                    <a:pt x="867" y="119"/>
                  </a:cubicBezTo>
                  <a:cubicBezTo>
                    <a:pt x="869" y="117"/>
                    <a:pt x="869" y="114"/>
                    <a:pt x="868" y="111"/>
                  </a:cubicBezTo>
                  <a:cubicBezTo>
                    <a:pt x="868" y="109"/>
                    <a:pt x="866" y="106"/>
                    <a:pt x="864" y="104"/>
                  </a:cubicBezTo>
                  <a:cubicBezTo>
                    <a:pt x="861" y="103"/>
                    <a:pt x="858" y="102"/>
                    <a:pt x="856" y="102"/>
                  </a:cubicBezTo>
                  <a:cubicBezTo>
                    <a:pt x="853" y="102"/>
                    <a:pt x="850" y="103"/>
                    <a:pt x="848" y="106"/>
                  </a:cubicBezTo>
                  <a:cubicBezTo>
                    <a:pt x="846" y="108"/>
                    <a:pt x="835" y="120"/>
                    <a:pt x="826" y="131"/>
                  </a:cubicBezTo>
                  <a:cubicBezTo>
                    <a:pt x="820" y="127"/>
                    <a:pt x="813" y="123"/>
                    <a:pt x="807" y="119"/>
                  </a:cubicBezTo>
                  <a:cubicBezTo>
                    <a:pt x="813" y="105"/>
                    <a:pt x="820" y="91"/>
                    <a:pt x="821" y="88"/>
                  </a:cubicBezTo>
                  <a:cubicBezTo>
                    <a:pt x="822" y="85"/>
                    <a:pt x="822" y="82"/>
                    <a:pt x="821" y="80"/>
                  </a:cubicBezTo>
                  <a:cubicBezTo>
                    <a:pt x="820" y="77"/>
                    <a:pt x="818" y="75"/>
                    <a:pt x="816" y="73"/>
                  </a:cubicBezTo>
                  <a:cubicBezTo>
                    <a:pt x="813" y="72"/>
                    <a:pt x="810" y="71"/>
                    <a:pt x="808" y="72"/>
                  </a:cubicBezTo>
                  <a:cubicBezTo>
                    <a:pt x="805" y="72"/>
                    <a:pt x="802" y="74"/>
                    <a:pt x="801" y="76"/>
                  </a:cubicBezTo>
                  <a:cubicBezTo>
                    <a:pt x="799" y="79"/>
                    <a:pt x="790" y="92"/>
                    <a:pt x="781" y="104"/>
                  </a:cubicBezTo>
                  <a:cubicBezTo>
                    <a:pt x="774" y="100"/>
                    <a:pt x="768" y="97"/>
                    <a:pt x="761" y="93"/>
                  </a:cubicBezTo>
                  <a:cubicBezTo>
                    <a:pt x="766" y="80"/>
                    <a:pt x="771" y="65"/>
                    <a:pt x="772" y="61"/>
                  </a:cubicBezTo>
                  <a:cubicBezTo>
                    <a:pt x="773" y="59"/>
                    <a:pt x="772" y="56"/>
                    <a:pt x="771" y="53"/>
                  </a:cubicBezTo>
                  <a:cubicBezTo>
                    <a:pt x="770" y="51"/>
                    <a:pt x="768" y="49"/>
                    <a:pt x="765" y="47"/>
                  </a:cubicBezTo>
                  <a:cubicBezTo>
                    <a:pt x="762" y="46"/>
                    <a:pt x="760" y="46"/>
                    <a:pt x="757" y="47"/>
                  </a:cubicBezTo>
                  <a:cubicBezTo>
                    <a:pt x="754" y="48"/>
                    <a:pt x="752" y="49"/>
                    <a:pt x="750" y="52"/>
                  </a:cubicBezTo>
                  <a:cubicBezTo>
                    <a:pt x="749" y="55"/>
                    <a:pt x="741" y="69"/>
                    <a:pt x="734" y="81"/>
                  </a:cubicBezTo>
                  <a:cubicBezTo>
                    <a:pt x="727" y="78"/>
                    <a:pt x="720" y="76"/>
                    <a:pt x="713" y="73"/>
                  </a:cubicBezTo>
                  <a:cubicBezTo>
                    <a:pt x="716" y="59"/>
                    <a:pt x="719" y="43"/>
                    <a:pt x="720" y="40"/>
                  </a:cubicBezTo>
                  <a:cubicBezTo>
                    <a:pt x="721" y="37"/>
                    <a:pt x="720" y="34"/>
                    <a:pt x="719" y="32"/>
                  </a:cubicBezTo>
                  <a:cubicBezTo>
                    <a:pt x="717" y="30"/>
                    <a:pt x="715" y="28"/>
                    <a:pt x="712" y="27"/>
                  </a:cubicBezTo>
                  <a:cubicBezTo>
                    <a:pt x="709" y="26"/>
                    <a:pt x="706" y="26"/>
                    <a:pt x="704" y="27"/>
                  </a:cubicBezTo>
                  <a:cubicBezTo>
                    <a:pt x="701" y="28"/>
                    <a:pt x="699" y="30"/>
                    <a:pt x="698" y="33"/>
                  </a:cubicBezTo>
                  <a:cubicBezTo>
                    <a:pt x="696" y="36"/>
                    <a:pt x="690" y="51"/>
                    <a:pt x="684" y="64"/>
                  </a:cubicBezTo>
                  <a:cubicBezTo>
                    <a:pt x="677" y="62"/>
                    <a:pt x="670" y="60"/>
                    <a:pt x="663" y="58"/>
                  </a:cubicBezTo>
                  <a:cubicBezTo>
                    <a:pt x="664" y="44"/>
                    <a:pt x="666" y="28"/>
                    <a:pt x="666" y="25"/>
                  </a:cubicBezTo>
                  <a:cubicBezTo>
                    <a:pt x="667" y="22"/>
                    <a:pt x="666" y="19"/>
                    <a:pt x="664" y="17"/>
                  </a:cubicBezTo>
                  <a:cubicBezTo>
                    <a:pt x="662" y="14"/>
                    <a:pt x="660" y="13"/>
                    <a:pt x="657" y="12"/>
                  </a:cubicBezTo>
                  <a:cubicBezTo>
                    <a:pt x="654" y="12"/>
                    <a:pt x="651" y="12"/>
                    <a:pt x="649" y="13"/>
                  </a:cubicBezTo>
                  <a:cubicBezTo>
                    <a:pt x="646" y="15"/>
                    <a:pt x="644" y="17"/>
                    <a:pt x="643" y="20"/>
                  </a:cubicBezTo>
                  <a:cubicBezTo>
                    <a:pt x="642" y="23"/>
                    <a:pt x="638" y="38"/>
                    <a:pt x="633" y="52"/>
                  </a:cubicBezTo>
                  <a:cubicBezTo>
                    <a:pt x="626" y="51"/>
                    <a:pt x="619" y="49"/>
                    <a:pt x="611" y="48"/>
                  </a:cubicBezTo>
                  <a:cubicBezTo>
                    <a:pt x="611" y="34"/>
                    <a:pt x="611" y="18"/>
                    <a:pt x="611" y="15"/>
                  </a:cubicBezTo>
                  <a:cubicBezTo>
                    <a:pt x="611" y="12"/>
                    <a:pt x="610" y="9"/>
                    <a:pt x="608" y="7"/>
                  </a:cubicBezTo>
                  <a:cubicBezTo>
                    <a:pt x="606" y="5"/>
                    <a:pt x="604" y="4"/>
                    <a:pt x="601" y="3"/>
                  </a:cubicBezTo>
                  <a:cubicBezTo>
                    <a:pt x="598" y="3"/>
                    <a:pt x="595" y="4"/>
                    <a:pt x="593" y="5"/>
                  </a:cubicBezTo>
                  <a:cubicBezTo>
                    <a:pt x="590" y="7"/>
                    <a:pt x="589" y="9"/>
                    <a:pt x="588" y="12"/>
                  </a:cubicBezTo>
                  <a:cubicBezTo>
                    <a:pt x="587" y="15"/>
                    <a:pt x="584" y="31"/>
                    <a:pt x="581" y="45"/>
                  </a:cubicBezTo>
                  <a:cubicBezTo>
                    <a:pt x="574" y="45"/>
                    <a:pt x="566" y="44"/>
                    <a:pt x="559" y="44"/>
                  </a:cubicBezTo>
                  <a:cubicBezTo>
                    <a:pt x="558" y="30"/>
                    <a:pt x="556" y="14"/>
                    <a:pt x="556" y="10"/>
                  </a:cubicBezTo>
                  <a:cubicBezTo>
                    <a:pt x="555" y="8"/>
                    <a:pt x="554" y="5"/>
                    <a:pt x="552" y="3"/>
                  </a:cubicBezTo>
                  <a:cubicBezTo>
                    <a:pt x="550" y="1"/>
                    <a:pt x="547" y="0"/>
                    <a:pt x="544" y="0"/>
                  </a:cubicBezTo>
                  <a:cubicBezTo>
                    <a:pt x="541" y="0"/>
                    <a:pt x="538" y="1"/>
                    <a:pt x="536" y="3"/>
                  </a:cubicBezTo>
                  <a:cubicBezTo>
                    <a:pt x="534" y="5"/>
                    <a:pt x="533" y="8"/>
                    <a:pt x="532" y="10"/>
                  </a:cubicBezTo>
                  <a:cubicBezTo>
                    <a:pt x="532" y="14"/>
                    <a:pt x="530" y="30"/>
                    <a:pt x="529" y="44"/>
                  </a:cubicBezTo>
                  <a:cubicBezTo>
                    <a:pt x="522" y="44"/>
                    <a:pt x="514" y="45"/>
                    <a:pt x="507" y="45"/>
                  </a:cubicBezTo>
                  <a:cubicBezTo>
                    <a:pt x="504" y="31"/>
                    <a:pt x="501" y="15"/>
                    <a:pt x="500" y="12"/>
                  </a:cubicBezTo>
                  <a:cubicBezTo>
                    <a:pt x="499" y="9"/>
                    <a:pt x="497" y="7"/>
                    <a:pt x="495" y="5"/>
                  </a:cubicBezTo>
                  <a:cubicBezTo>
                    <a:pt x="493" y="4"/>
                    <a:pt x="490" y="3"/>
                    <a:pt x="487" y="3"/>
                  </a:cubicBezTo>
                  <a:cubicBezTo>
                    <a:pt x="484" y="4"/>
                    <a:pt x="482" y="5"/>
                    <a:pt x="480" y="7"/>
                  </a:cubicBezTo>
                  <a:cubicBezTo>
                    <a:pt x="478" y="9"/>
                    <a:pt x="477" y="12"/>
                    <a:pt x="477" y="15"/>
                  </a:cubicBezTo>
                  <a:cubicBezTo>
                    <a:pt x="477" y="18"/>
                    <a:pt x="477" y="34"/>
                    <a:pt x="477" y="48"/>
                  </a:cubicBezTo>
                  <a:cubicBezTo>
                    <a:pt x="469" y="49"/>
                    <a:pt x="462" y="51"/>
                    <a:pt x="455" y="52"/>
                  </a:cubicBezTo>
                  <a:cubicBezTo>
                    <a:pt x="450" y="38"/>
                    <a:pt x="446" y="23"/>
                    <a:pt x="445" y="20"/>
                  </a:cubicBezTo>
                  <a:cubicBezTo>
                    <a:pt x="444" y="17"/>
                    <a:pt x="442" y="15"/>
                    <a:pt x="439" y="13"/>
                  </a:cubicBezTo>
                  <a:cubicBezTo>
                    <a:pt x="437" y="12"/>
                    <a:pt x="434" y="12"/>
                    <a:pt x="431" y="12"/>
                  </a:cubicBezTo>
                  <a:cubicBezTo>
                    <a:pt x="428" y="13"/>
                    <a:pt x="426" y="14"/>
                    <a:pt x="424" y="17"/>
                  </a:cubicBezTo>
                  <a:cubicBezTo>
                    <a:pt x="422" y="19"/>
                    <a:pt x="421" y="22"/>
                    <a:pt x="422" y="25"/>
                  </a:cubicBezTo>
                  <a:cubicBezTo>
                    <a:pt x="422" y="28"/>
                    <a:pt x="424" y="44"/>
                    <a:pt x="425" y="58"/>
                  </a:cubicBezTo>
                  <a:cubicBezTo>
                    <a:pt x="418" y="60"/>
                    <a:pt x="411" y="62"/>
                    <a:pt x="404" y="64"/>
                  </a:cubicBezTo>
                  <a:cubicBezTo>
                    <a:pt x="398" y="51"/>
                    <a:pt x="392" y="36"/>
                    <a:pt x="390" y="33"/>
                  </a:cubicBezTo>
                  <a:cubicBezTo>
                    <a:pt x="389" y="30"/>
                    <a:pt x="387" y="28"/>
                    <a:pt x="384" y="27"/>
                  </a:cubicBezTo>
                  <a:cubicBezTo>
                    <a:pt x="382" y="26"/>
                    <a:pt x="379" y="26"/>
                    <a:pt x="376" y="27"/>
                  </a:cubicBezTo>
                  <a:cubicBezTo>
                    <a:pt x="373" y="28"/>
                    <a:pt x="371" y="30"/>
                    <a:pt x="369" y="32"/>
                  </a:cubicBezTo>
                  <a:cubicBezTo>
                    <a:pt x="368" y="34"/>
                    <a:pt x="367" y="37"/>
                    <a:pt x="368" y="40"/>
                  </a:cubicBezTo>
                  <a:cubicBezTo>
                    <a:pt x="369" y="43"/>
                    <a:pt x="372" y="59"/>
                    <a:pt x="375" y="73"/>
                  </a:cubicBezTo>
                  <a:cubicBezTo>
                    <a:pt x="368" y="76"/>
                    <a:pt x="361" y="78"/>
                    <a:pt x="354" y="81"/>
                  </a:cubicBezTo>
                  <a:cubicBezTo>
                    <a:pt x="347" y="69"/>
                    <a:pt x="339" y="55"/>
                    <a:pt x="338" y="52"/>
                  </a:cubicBezTo>
                  <a:cubicBezTo>
                    <a:pt x="336" y="49"/>
                    <a:pt x="334" y="48"/>
                    <a:pt x="331" y="47"/>
                  </a:cubicBezTo>
                  <a:cubicBezTo>
                    <a:pt x="328" y="46"/>
                    <a:pt x="326" y="46"/>
                    <a:pt x="323" y="47"/>
                  </a:cubicBezTo>
                  <a:cubicBezTo>
                    <a:pt x="320" y="49"/>
                    <a:pt x="318" y="51"/>
                    <a:pt x="317" y="53"/>
                  </a:cubicBezTo>
                  <a:cubicBezTo>
                    <a:pt x="316" y="56"/>
                    <a:pt x="315" y="59"/>
                    <a:pt x="316" y="61"/>
                  </a:cubicBezTo>
                  <a:cubicBezTo>
                    <a:pt x="317" y="65"/>
                    <a:pt x="322" y="80"/>
                    <a:pt x="327" y="93"/>
                  </a:cubicBezTo>
                  <a:cubicBezTo>
                    <a:pt x="320" y="97"/>
                    <a:pt x="314" y="100"/>
                    <a:pt x="307" y="104"/>
                  </a:cubicBezTo>
                  <a:cubicBezTo>
                    <a:pt x="298" y="92"/>
                    <a:pt x="289" y="79"/>
                    <a:pt x="287" y="76"/>
                  </a:cubicBezTo>
                  <a:cubicBezTo>
                    <a:pt x="286" y="74"/>
                    <a:pt x="283" y="72"/>
                    <a:pt x="280" y="72"/>
                  </a:cubicBezTo>
                  <a:cubicBezTo>
                    <a:pt x="278" y="71"/>
                    <a:pt x="275" y="72"/>
                    <a:pt x="272" y="73"/>
                  </a:cubicBezTo>
                  <a:cubicBezTo>
                    <a:pt x="270" y="75"/>
                    <a:pt x="268" y="77"/>
                    <a:pt x="267" y="80"/>
                  </a:cubicBezTo>
                  <a:cubicBezTo>
                    <a:pt x="266" y="82"/>
                    <a:pt x="266" y="85"/>
                    <a:pt x="267" y="88"/>
                  </a:cubicBezTo>
                  <a:cubicBezTo>
                    <a:pt x="268" y="91"/>
                    <a:pt x="275" y="105"/>
                    <a:pt x="281" y="119"/>
                  </a:cubicBezTo>
                  <a:cubicBezTo>
                    <a:pt x="275" y="123"/>
                    <a:pt x="268" y="127"/>
                    <a:pt x="262" y="131"/>
                  </a:cubicBezTo>
                  <a:cubicBezTo>
                    <a:pt x="253" y="120"/>
                    <a:pt x="242" y="108"/>
                    <a:pt x="240" y="106"/>
                  </a:cubicBezTo>
                  <a:cubicBezTo>
                    <a:pt x="238" y="103"/>
                    <a:pt x="235" y="102"/>
                    <a:pt x="232" y="102"/>
                  </a:cubicBezTo>
                  <a:cubicBezTo>
                    <a:pt x="230" y="102"/>
                    <a:pt x="227" y="103"/>
                    <a:pt x="224" y="104"/>
                  </a:cubicBezTo>
                  <a:cubicBezTo>
                    <a:pt x="222" y="106"/>
                    <a:pt x="220" y="109"/>
                    <a:pt x="220" y="111"/>
                  </a:cubicBezTo>
                  <a:cubicBezTo>
                    <a:pt x="219" y="114"/>
                    <a:pt x="219" y="117"/>
                    <a:pt x="221" y="119"/>
                  </a:cubicBezTo>
                  <a:cubicBezTo>
                    <a:pt x="223" y="122"/>
                    <a:pt x="231" y="136"/>
                    <a:pt x="238" y="149"/>
                  </a:cubicBezTo>
                  <a:cubicBezTo>
                    <a:pt x="232" y="153"/>
                    <a:pt x="226" y="158"/>
                    <a:pt x="221" y="163"/>
                  </a:cubicBezTo>
                  <a:cubicBezTo>
                    <a:pt x="210" y="153"/>
                    <a:pt x="198" y="142"/>
                    <a:pt x="196" y="140"/>
                  </a:cubicBezTo>
                  <a:cubicBezTo>
                    <a:pt x="194" y="138"/>
                    <a:pt x="191" y="137"/>
                    <a:pt x="188" y="137"/>
                  </a:cubicBezTo>
                  <a:cubicBezTo>
                    <a:pt x="185" y="137"/>
                    <a:pt x="182" y="138"/>
                    <a:pt x="180" y="140"/>
                  </a:cubicBezTo>
                  <a:cubicBezTo>
                    <a:pt x="178" y="142"/>
                    <a:pt x="177" y="145"/>
                    <a:pt x="176" y="148"/>
                  </a:cubicBezTo>
                  <a:cubicBezTo>
                    <a:pt x="176" y="150"/>
                    <a:pt x="176" y="153"/>
                    <a:pt x="178" y="156"/>
                  </a:cubicBezTo>
                  <a:cubicBezTo>
                    <a:pt x="180" y="158"/>
                    <a:pt x="190" y="171"/>
                    <a:pt x="198" y="183"/>
                  </a:cubicBezTo>
                  <a:cubicBezTo>
                    <a:pt x="193" y="188"/>
                    <a:pt x="188" y="193"/>
                    <a:pt x="182" y="199"/>
                  </a:cubicBezTo>
                  <a:cubicBezTo>
                    <a:pt x="171" y="190"/>
                    <a:pt x="158" y="181"/>
                    <a:pt x="155" y="179"/>
                  </a:cubicBezTo>
                  <a:cubicBezTo>
                    <a:pt x="153" y="177"/>
                    <a:pt x="150" y="176"/>
                    <a:pt x="147" y="177"/>
                  </a:cubicBezTo>
                  <a:cubicBezTo>
                    <a:pt x="145" y="177"/>
                    <a:pt x="142" y="178"/>
                    <a:pt x="140" y="180"/>
                  </a:cubicBezTo>
                  <a:cubicBezTo>
                    <a:pt x="138" y="183"/>
                    <a:pt x="137" y="185"/>
                    <a:pt x="137" y="188"/>
                  </a:cubicBezTo>
                  <a:cubicBezTo>
                    <a:pt x="137" y="191"/>
                    <a:pt x="138" y="194"/>
                    <a:pt x="140" y="196"/>
                  </a:cubicBezTo>
                  <a:cubicBezTo>
                    <a:pt x="142" y="198"/>
                    <a:pt x="153" y="210"/>
                    <a:pt x="163" y="221"/>
                  </a:cubicBezTo>
                  <a:cubicBezTo>
                    <a:pt x="158" y="227"/>
                    <a:pt x="153" y="233"/>
                    <a:pt x="148" y="238"/>
                  </a:cubicBezTo>
                  <a:cubicBezTo>
                    <a:pt x="136" y="231"/>
                    <a:pt x="122" y="223"/>
                    <a:pt x="119" y="221"/>
                  </a:cubicBezTo>
                  <a:cubicBezTo>
                    <a:pt x="117" y="220"/>
                    <a:pt x="114" y="220"/>
                    <a:pt x="111" y="220"/>
                  </a:cubicBezTo>
                  <a:cubicBezTo>
                    <a:pt x="108" y="221"/>
                    <a:pt x="106" y="222"/>
                    <a:pt x="104" y="225"/>
                  </a:cubicBezTo>
                  <a:cubicBezTo>
                    <a:pt x="102" y="227"/>
                    <a:pt x="102" y="230"/>
                    <a:pt x="102" y="233"/>
                  </a:cubicBezTo>
                  <a:cubicBezTo>
                    <a:pt x="102" y="236"/>
                    <a:pt x="103" y="238"/>
                    <a:pt x="105" y="240"/>
                  </a:cubicBezTo>
                  <a:cubicBezTo>
                    <a:pt x="108" y="242"/>
                    <a:pt x="120" y="253"/>
                    <a:pt x="131" y="263"/>
                  </a:cubicBezTo>
                  <a:cubicBezTo>
                    <a:pt x="127" y="269"/>
                    <a:pt x="122" y="275"/>
                    <a:pt x="118" y="282"/>
                  </a:cubicBezTo>
                  <a:cubicBezTo>
                    <a:pt x="105" y="276"/>
                    <a:pt x="91" y="269"/>
                    <a:pt x="88" y="268"/>
                  </a:cubicBezTo>
                  <a:cubicBezTo>
                    <a:pt x="85" y="266"/>
                    <a:pt x="82" y="266"/>
                    <a:pt x="80" y="267"/>
                  </a:cubicBezTo>
                  <a:cubicBezTo>
                    <a:pt x="77" y="268"/>
                    <a:pt x="75" y="270"/>
                    <a:pt x="73" y="273"/>
                  </a:cubicBezTo>
                  <a:cubicBezTo>
                    <a:pt x="72" y="275"/>
                    <a:pt x="71" y="278"/>
                    <a:pt x="72" y="281"/>
                  </a:cubicBezTo>
                  <a:cubicBezTo>
                    <a:pt x="72" y="284"/>
                    <a:pt x="74" y="286"/>
                    <a:pt x="76" y="288"/>
                  </a:cubicBezTo>
                  <a:cubicBezTo>
                    <a:pt x="79" y="290"/>
                    <a:pt x="92" y="299"/>
                    <a:pt x="104" y="307"/>
                  </a:cubicBezTo>
                  <a:cubicBezTo>
                    <a:pt x="100" y="314"/>
                    <a:pt x="97" y="321"/>
                    <a:pt x="93" y="328"/>
                  </a:cubicBezTo>
                  <a:cubicBezTo>
                    <a:pt x="79" y="323"/>
                    <a:pt x="64" y="318"/>
                    <a:pt x="61" y="317"/>
                  </a:cubicBezTo>
                  <a:cubicBezTo>
                    <a:pt x="59" y="316"/>
                    <a:pt x="56" y="316"/>
                    <a:pt x="53" y="317"/>
                  </a:cubicBezTo>
                  <a:cubicBezTo>
                    <a:pt x="51" y="319"/>
                    <a:pt x="48" y="321"/>
                    <a:pt x="47" y="323"/>
                  </a:cubicBezTo>
                  <a:cubicBezTo>
                    <a:pt x="46" y="326"/>
                    <a:pt x="46" y="329"/>
                    <a:pt x="47" y="332"/>
                  </a:cubicBezTo>
                  <a:cubicBezTo>
                    <a:pt x="48" y="334"/>
                    <a:pt x="49" y="337"/>
                    <a:pt x="52" y="338"/>
                  </a:cubicBezTo>
                  <a:cubicBezTo>
                    <a:pt x="55" y="340"/>
                    <a:pt x="68" y="348"/>
                    <a:pt x="81" y="355"/>
                  </a:cubicBezTo>
                  <a:cubicBezTo>
                    <a:pt x="78" y="362"/>
                    <a:pt x="76" y="369"/>
                    <a:pt x="73" y="376"/>
                  </a:cubicBezTo>
                  <a:cubicBezTo>
                    <a:pt x="59" y="373"/>
                    <a:pt x="43" y="369"/>
                    <a:pt x="40" y="369"/>
                  </a:cubicBezTo>
                  <a:cubicBezTo>
                    <a:pt x="37" y="368"/>
                    <a:pt x="34" y="369"/>
                    <a:pt x="32" y="370"/>
                  </a:cubicBezTo>
                  <a:cubicBezTo>
                    <a:pt x="30" y="372"/>
                    <a:pt x="28" y="374"/>
                    <a:pt x="27" y="377"/>
                  </a:cubicBezTo>
                  <a:cubicBezTo>
                    <a:pt x="26" y="379"/>
                    <a:pt x="26" y="382"/>
                    <a:pt x="27" y="385"/>
                  </a:cubicBezTo>
                  <a:cubicBezTo>
                    <a:pt x="28" y="388"/>
                    <a:pt x="30" y="390"/>
                    <a:pt x="33" y="391"/>
                  </a:cubicBezTo>
                  <a:cubicBezTo>
                    <a:pt x="36" y="392"/>
                    <a:pt x="50" y="399"/>
                    <a:pt x="64" y="404"/>
                  </a:cubicBezTo>
                  <a:cubicBezTo>
                    <a:pt x="62" y="412"/>
                    <a:pt x="60" y="419"/>
                    <a:pt x="58" y="426"/>
                  </a:cubicBezTo>
                  <a:cubicBezTo>
                    <a:pt x="44" y="425"/>
                    <a:pt x="28" y="423"/>
                    <a:pt x="25" y="422"/>
                  </a:cubicBezTo>
                  <a:cubicBezTo>
                    <a:pt x="22" y="422"/>
                    <a:pt x="19" y="423"/>
                    <a:pt x="17" y="425"/>
                  </a:cubicBezTo>
                  <a:cubicBezTo>
                    <a:pt x="14" y="426"/>
                    <a:pt x="13" y="429"/>
                    <a:pt x="12" y="432"/>
                  </a:cubicBezTo>
                  <a:cubicBezTo>
                    <a:pt x="12" y="435"/>
                    <a:pt x="12" y="437"/>
                    <a:pt x="13" y="440"/>
                  </a:cubicBezTo>
                  <a:cubicBezTo>
                    <a:pt x="15" y="442"/>
                    <a:pt x="17" y="444"/>
                    <a:pt x="20" y="445"/>
                  </a:cubicBezTo>
                  <a:cubicBezTo>
                    <a:pt x="23" y="446"/>
                    <a:pt x="38" y="451"/>
                    <a:pt x="52" y="455"/>
                  </a:cubicBezTo>
                  <a:cubicBezTo>
                    <a:pt x="50" y="463"/>
                    <a:pt x="49" y="470"/>
                    <a:pt x="48" y="478"/>
                  </a:cubicBezTo>
                  <a:cubicBezTo>
                    <a:pt x="34" y="478"/>
                    <a:pt x="18" y="477"/>
                    <a:pt x="15" y="477"/>
                  </a:cubicBezTo>
                  <a:cubicBezTo>
                    <a:pt x="12" y="477"/>
                    <a:pt x="9" y="479"/>
                    <a:pt x="7" y="481"/>
                  </a:cubicBezTo>
                  <a:cubicBezTo>
                    <a:pt x="5" y="482"/>
                    <a:pt x="4" y="485"/>
                    <a:pt x="3" y="488"/>
                  </a:cubicBezTo>
                  <a:cubicBezTo>
                    <a:pt x="3" y="491"/>
                    <a:pt x="4" y="494"/>
                    <a:pt x="5" y="496"/>
                  </a:cubicBezTo>
                  <a:cubicBezTo>
                    <a:pt x="7" y="498"/>
                    <a:pt x="9" y="500"/>
                    <a:pt x="12" y="501"/>
                  </a:cubicBezTo>
                  <a:cubicBezTo>
                    <a:pt x="15" y="501"/>
                    <a:pt x="31" y="505"/>
                    <a:pt x="45" y="507"/>
                  </a:cubicBezTo>
                  <a:cubicBezTo>
                    <a:pt x="45" y="515"/>
                    <a:pt x="44" y="522"/>
                    <a:pt x="44" y="530"/>
                  </a:cubicBezTo>
                  <a:cubicBezTo>
                    <a:pt x="30" y="531"/>
                    <a:pt x="14" y="533"/>
                    <a:pt x="10" y="533"/>
                  </a:cubicBezTo>
                  <a:cubicBezTo>
                    <a:pt x="7" y="533"/>
                    <a:pt x="5" y="535"/>
                    <a:pt x="3" y="537"/>
                  </a:cubicBezTo>
                  <a:cubicBezTo>
                    <a:pt x="1" y="539"/>
                    <a:pt x="0" y="542"/>
                    <a:pt x="0" y="545"/>
                  </a:cubicBezTo>
                  <a:cubicBezTo>
                    <a:pt x="0" y="548"/>
                    <a:pt x="1" y="551"/>
                    <a:pt x="3" y="553"/>
                  </a:cubicBezTo>
                  <a:cubicBezTo>
                    <a:pt x="5" y="555"/>
                    <a:pt x="7" y="556"/>
                    <a:pt x="10" y="557"/>
                  </a:cubicBezTo>
                  <a:cubicBezTo>
                    <a:pt x="14" y="557"/>
                    <a:pt x="30" y="558"/>
                    <a:pt x="44" y="560"/>
                  </a:cubicBezTo>
                  <a:cubicBezTo>
                    <a:pt x="44" y="567"/>
                    <a:pt x="45" y="575"/>
                    <a:pt x="45" y="582"/>
                  </a:cubicBezTo>
                  <a:cubicBezTo>
                    <a:pt x="31" y="585"/>
                    <a:pt x="15" y="588"/>
                    <a:pt x="12" y="589"/>
                  </a:cubicBezTo>
                  <a:cubicBezTo>
                    <a:pt x="9" y="590"/>
                    <a:pt x="7" y="591"/>
                    <a:pt x="5" y="594"/>
                  </a:cubicBezTo>
                  <a:cubicBezTo>
                    <a:pt x="4" y="596"/>
                    <a:pt x="3" y="599"/>
                    <a:pt x="3" y="602"/>
                  </a:cubicBezTo>
                  <a:cubicBezTo>
                    <a:pt x="4" y="605"/>
                    <a:pt x="5" y="607"/>
                    <a:pt x="7" y="609"/>
                  </a:cubicBezTo>
                  <a:cubicBezTo>
                    <a:pt x="9" y="611"/>
                    <a:pt x="12" y="613"/>
                    <a:pt x="15" y="612"/>
                  </a:cubicBezTo>
                  <a:cubicBezTo>
                    <a:pt x="18" y="612"/>
                    <a:pt x="34" y="612"/>
                    <a:pt x="48" y="612"/>
                  </a:cubicBezTo>
                  <a:cubicBezTo>
                    <a:pt x="49" y="620"/>
                    <a:pt x="50" y="627"/>
                    <a:pt x="52" y="634"/>
                  </a:cubicBezTo>
                  <a:cubicBezTo>
                    <a:pt x="38" y="639"/>
                    <a:pt x="23" y="644"/>
                    <a:pt x="20" y="645"/>
                  </a:cubicBezTo>
                  <a:cubicBezTo>
                    <a:pt x="17" y="645"/>
                    <a:pt x="15" y="647"/>
                    <a:pt x="13" y="650"/>
                  </a:cubicBezTo>
                  <a:cubicBezTo>
                    <a:pt x="12" y="652"/>
                    <a:pt x="12" y="655"/>
                    <a:pt x="12" y="658"/>
                  </a:cubicBezTo>
                  <a:cubicBezTo>
                    <a:pt x="13" y="661"/>
                    <a:pt x="14" y="664"/>
                    <a:pt x="17" y="665"/>
                  </a:cubicBezTo>
                  <a:cubicBezTo>
                    <a:pt x="19" y="667"/>
                    <a:pt x="22" y="668"/>
                    <a:pt x="25" y="668"/>
                  </a:cubicBezTo>
                  <a:cubicBezTo>
                    <a:pt x="28" y="667"/>
                    <a:pt x="44" y="665"/>
                    <a:pt x="58" y="664"/>
                  </a:cubicBezTo>
                  <a:cubicBezTo>
                    <a:pt x="60" y="671"/>
                    <a:pt x="62" y="678"/>
                    <a:pt x="64" y="686"/>
                  </a:cubicBezTo>
                  <a:cubicBezTo>
                    <a:pt x="50" y="691"/>
                    <a:pt x="36" y="698"/>
                    <a:pt x="33" y="699"/>
                  </a:cubicBezTo>
                  <a:cubicBezTo>
                    <a:pt x="30" y="700"/>
                    <a:pt x="28" y="702"/>
                    <a:pt x="27" y="705"/>
                  </a:cubicBezTo>
                  <a:cubicBezTo>
                    <a:pt x="26" y="708"/>
                    <a:pt x="26" y="710"/>
                    <a:pt x="27" y="713"/>
                  </a:cubicBezTo>
                  <a:cubicBezTo>
                    <a:pt x="28" y="716"/>
                    <a:pt x="30" y="718"/>
                    <a:pt x="32" y="720"/>
                  </a:cubicBezTo>
                  <a:cubicBezTo>
                    <a:pt x="34" y="721"/>
                    <a:pt x="37" y="722"/>
                    <a:pt x="40" y="721"/>
                  </a:cubicBezTo>
                  <a:cubicBezTo>
                    <a:pt x="43" y="721"/>
                    <a:pt x="59" y="717"/>
                    <a:pt x="73" y="714"/>
                  </a:cubicBezTo>
                  <a:cubicBezTo>
                    <a:pt x="76" y="721"/>
                    <a:pt x="78" y="728"/>
                    <a:pt x="81" y="735"/>
                  </a:cubicBezTo>
                  <a:cubicBezTo>
                    <a:pt x="68" y="742"/>
                    <a:pt x="55" y="750"/>
                    <a:pt x="52" y="752"/>
                  </a:cubicBezTo>
                  <a:cubicBezTo>
                    <a:pt x="49" y="753"/>
                    <a:pt x="48" y="755"/>
                    <a:pt x="47" y="758"/>
                  </a:cubicBezTo>
                  <a:cubicBezTo>
                    <a:pt x="46" y="761"/>
                    <a:pt x="46" y="764"/>
                    <a:pt x="47" y="766"/>
                  </a:cubicBezTo>
                  <a:cubicBezTo>
                    <a:pt x="48" y="769"/>
                    <a:pt x="51" y="771"/>
                    <a:pt x="53" y="772"/>
                  </a:cubicBezTo>
                  <a:cubicBezTo>
                    <a:pt x="56" y="774"/>
                    <a:pt x="59" y="774"/>
                    <a:pt x="61" y="773"/>
                  </a:cubicBezTo>
                  <a:cubicBezTo>
                    <a:pt x="64" y="772"/>
                    <a:pt x="79" y="767"/>
                    <a:pt x="93" y="762"/>
                  </a:cubicBezTo>
                  <a:cubicBezTo>
                    <a:pt x="97" y="769"/>
                    <a:pt x="100" y="776"/>
                    <a:pt x="104" y="782"/>
                  </a:cubicBezTo>
                  <a:cubicBezTo>
                    <a:pt x="92" y="791"/>
                    <a:pt x="79" y="800"/>
                    <a:pt x="76" y="802"/>
                  </a:cubicBezTo>
                  <a:cubicBezTo>
                    <a:pt x="74" y="804"/>
                    <a:pt x="72" y="806"/>
                    <a:pt x="72" y="809"/>
                  </a:cubicBezTo>
                  <a:cubicBezTo>
                    <a:pt x="71" y="812"/>
                    <a:pt x="72" y="815"/>
                    <a:pt x="73" y="817"/>
                  </a:cubicBezTo>
                  <a:cubicBezTo>
                    <a:pt x="75" y="820"/>
                    <a:pt x="77" y="822"/>
                    <a:pt x="80" y="823"/>
                  </a:cubicBezTo>
                  <a:cubicBezTo>
                    <a:pt x="82" y="824"/>
                    <a:pt x="85" y="824"/>
                    <a:pt x="88" y="822"/>
                  </a:cubicBezTo>
                  <a:cubicBezTo>
                    <a:pt x="91" y="821"/>
                    <a:pt x="105" y="814"/>
                    <a:pt x="118" y="808"/>
                  </a:cubicBezTo>
                  <a:cubicBezTo>
                    <a:pt x="122" y="815"/>
                    <a:pt x="127" y="821"/>
                    <a:pt x="131" y="827"/>
                  </a:cubicBezTo>
                  <a:cubicBezTo>
                    <a:pt x="120" y="837"/>
                    <a:pt x="108" y="847"/>
                    <a:pt x="105" y="850"/>
                  </a:cubicBezTo>
                  <a:cubicBezTo>
                    <a:pt x="103" y="852"/>
                    <a:pt x="102" y="854"/>
                    <a:pt x="102" y="857"/>
                  </a:cubicBezTo>
                  <a:cubicBezTo>
                    <a:pt x="102" y="860"/>
                    <a:pt x="102" y="863"/>
                    <a:pt x="104" y="865"/>
                  </a:cubicBezTo>
                  <a:cubicBezTo>
                    <a:pt x="106" y="867"/>
                    <a:pt x="108" y="869"/>
                    <a:pt x="111" y="870"/>
                  </a:cubicBezTo>
                  <a:cubicBezTo>
                    <a:pt x="114" y="870"/>
                    <a:pt x="117" y="870"/>
                    <a:pt x="119" y="869"/>
                  </a:cubicBezTo>
                  <a:cubicBezTo>
                    <a:pt x="122" y="867"/>
                    <a:pt x="136" y="859"/>
                    <a:pt x="148" y="851"/>
                  </a:cubicBezTo>
                  <a:cubicBezTo>
                    <a:pt x="153" y="857"/>
                    <a:pt x="158" y="863"/>
                    <a:pt x="163" y="869"/>
                  </a:cubicBezTo>
                  <a:cubicBezTo>
                    <a:pt x="153" y="880"/>
                    <a:pt x="142" y="891"/>
                    <a:pt x="140" y="894"/>
                  </a:cubicBezTo>
                  <a:cubicBezTo>
                    <a:pt x="138" y="896"/>
                    <a:pt x="137" y="899"/>
                    <a:pt x="137" y="902"/>
                  </a:cubicBezTo>
                  <a:cubicBezTo>
                    <a:pt x="137" y="904"/>
                    <a:pt x="138" y="907"/>
                    <a:pt x="140" y="909"/>
                  </a:cubicBezTo>
                  <a:cubicBezTo>
                    <a:pt x="142" y="912"/>
                    <a:pt x="145" y="913"/>
                    <a:pt x="147" y="913"/>
                  </a:cubicBezTo>
                  <a:cubicBezTo>
                    <a:pt x="150" y="914"/>
                    <a:pt x="153" y="913"/>
                    <a:pt x="155" y="911"/>
                  </a:cubicBezTo>
                  <a:cubicBezTo>
                    <a:pt x="158" y="909"/>
                    <a:pt x="171" y="900"/>
                    <a:pt x="182" y="891"/>
                  </a:cubicBezTo>
                  <a:cubicBezTo>
                    <a:pt x="188" y="897"/>
                    <a:pt x="193" y="902"/>
                    <a:pt x="198" y="907"/>
                  </a:cubicBezTo>
                  <a:cubicBezTo>
                    <a:pt x="190" y="919"/>
                    <a:pt x="180" y="932"/>
                    <a:pt x="178" y="934"/>
                  </a:cubicBezTo>
                  <a:cubicBezTo>
                    <a:pt x="176" y="937"/>
                    <a:pt x="176" y="940"/>
                    <a:pt x="176" y="942"/>
                  </a:cubicBezTo>
                  <a:cubicBezTo>
                    <a:pt x="177" y="945"/>
                    <a:pt x="178" y="948"/>
                    <a:pt x="180" y="950"/>
                  </a:cubicBezTo>
                  <a:cubicBezTo>
                    <a:pt x="182" y="952"/>
                    <a:pt x="185" y="953"/>
                    <a:pt x="188" y="953"/>
                  </a:cubicBezTo>
                  <a:cubicBezTo>
                    <a:pt x="191" y="953"/>
                    <a:pt x="194" y="952"/>
                    <a:pt x="196" y="950"/>
                  </a:cubicBezTo>
                  <a:cubicBezTo>
                    <a:pt x="198" y="948"/>
                    <a:pt x="210" y="937"/>
                    <a:pt x="221" y="927"/>
                  </a:cubicBezTo>
                  <a:cubicBezTo>
                    <a:pt x="226" y="932"/>
                    <a:pt x="232" y="937"/>
                    <a:pt x="238" y="941"/>
                  </a:cubicBezTo>
                  <a:cubicBezTo>
                    <a:pt x="231" y="954"/>
                    <a:pt x="223" y="968"/>
                    <a:pt x="221" y="970"/>
                  </a:cubicBezTo>
                  <a:cubicBezTo>
                    <a:pt x="219" y="973"/>
                    <a:pt x="219" y="976"/>
                    <a:pt x="220" y="979"/>
                  </a:cubicBezTo>
                  <a:cubicBezTo>
                    <a:pt x="220" y="981"/>
                    <a:pt x="222" y="984"/>
                    <a:pt x="224" y="986"/>
                  </a:cubicBezTo>
                  <a:cubicBezTo>
                    <a:pt x="227" y="987"/>
                    <a:pt x="230" y="988"/>
                    <a:pt x="232" y="988"/>
                  </a:cubicBezTo>
                  <a:cubicBezTo>
                    <a:pt x="235" y="988"/>
                    <a:pt x="238" y="986"/>
                    <a:pt x="240" y="984"/>
                  </a:cubicBezTo>
                  <a:cubicBezTo>
                    <a:pt x="242" y="982"/>
                    <a:pt x="253" y="970"/>
                    <a:pt x="262" y="959"/>
                  </a:cubicBezTo>
                  <a:cubicBezTo>
                    <a:pt x="268" y="963"/>
                    <a:pt x="275" y="967"/>
                    <a:pt x="281" y="971"/>
                  </a:cubicBezTo>
                  <a:cubicBezTo>
                    <a:pt x="275" y="984"/>
                    <a:pt x="268" y="999"/>
                    <a:pt x="267" y="1002"/>
                  </a:cubicBezTo>
                  <a:cubicBezTo>
                    <a:pt x="266" y="1005"/>
                    <a:pt x="266" y="1008"/>
                    <a:pt x="267" y="1010"/>
                  </a:cubicBezTo>
                  <a:cubicBezTo>
                    <a:pt x="268" y="1013"/>
                    <a:pt x="270" y="1015"/>
                    <a:pt x="272" y="1017"/>
                  </a:cubicBezTo>
                  <a:cubicBezTo>
                    <a:pt x="275" y="1018"/>
                    <a:pt x="278" y="1019"/>
                    <a:pt x="280" y="1018"/>
                  </a:cubicBezTo>
                  <a:cubicBezTo>
                    <a:pt x="283" y="1018"/>
                    <a:pt x="286" y="1016"/>
                    <a:pt x="287" y="1014"/>
                  </a:cubicBezTo>
                  <a:cubicBezTo>
                    <a:pt x="289" y="1011"/>
                    <a:pt x="298" y="998"/>
                    <a:pt x="307" y="986"/>
                  </a:cubicBezTo>
                  <a:cubicBezTo>
                    <a:pt x="314" y="990"/>
                    <a:pt x="320" y="993"/>
                    <a:pt x="327" y="996"/>
                  </a:cubicBezTo>
                  <a:cubicBezTo>
                    <a:pt x="322" y="1010"/>
                    <a:pt x="317" y="1025"/>
                    <a:pt x="316" y="1028"/>
                  </a:cubicBezTo>
                  <a:cubicBezTo>
                    <a:pt x="315" y="1031"/>
                    <a:pt x="316" y="1034"/>
                    <a:pt x="317" y="1037"/>
                  </a:cubicBezTo>
                  <a:cubicBezTo>
                    <a:pt x="318" y="1039"/>
                    <a:pt x="320" y="1041"/>
                    <a:pt x="323" y="1042"/>
                  </a:cubicBezTo>
                  <a:cubicBezTo>
                    <a:pt x="326" y="1044"/>
                    <a:pt x="328" y="1044"/>
                    <a:pt x="331" y="1043"/>
                  </a:cubicBezTo>
                  <a:cubicBezTo>
                    <a:pt x="334" y="1042"/>
                    <a:pt x="336" y="1041"/>
                    <a:pt x="338" y="1038"/>
                  </a:cubicBezTo>
                  <a:cubicBezTo>
                    <a:pt x="339" y="1035"/>
                    <a:pt x="347" y="1021"/>
                    <a:pt x="354" y="1009"/>
                  </a:cubicBezTo>
                  <a:cubicBezTo>
                    <a:pt x="361" y="1011"/>
                    <a:pt x="368" y="1014"/>
                    <a:pt x="375" y="1017"/>
                  </a:cubicBezTo>
                  <a:cubicBezTo>
                    <a:pt x="372" y="1031"/>
                    <a:pt x="369" y="1046"/>
                    <a:pt x="368" y="1050"/>
                  </a:cubicBezTo>
                  <a:cubicBezTo>
                    <a:pt x="367" y="1052"/>
                    <a:pt x="368" y="1055"/>
                    <a:pt x="369" y="1058"/>
                  </a:cubicBezTo>
                  <a:cubicBezTo>
                    <a:pt x="371" y="1060"/>
                    <a:pt x="373" y="1062"/>
                    <a:pt x="376" y="1063"/>
                  </a:cubicBezTo>
                  <a:cubicBezTo>
                    <a:pt x="379" y="1064"/>
                    <a:pt x="382" y="1064"/>
                    <a:pt x="384" y="1063"/>
                  </a:cubicBezTo>
                  <a:cubicBezTo>
                    <a:pt x="387" y="1062"/>
                    <a:pt x="389" y="1060"/>
                    <a:pt x="390" y="1057"/>
                  </a:cubicBezTo>
                  <a:cubicBezTo>
                    <a:pt x="392" y="1054"/>
                    <a:pt x="398" y="1039"/>
                    <a:pt x="404" y="1026"/>
                  </a:cubicBezTo>
                  <a:cubicBezTo>
                    <a:pt x="411" y="1028"/>
                    <a:pt x="418" y="1030"/>
                    <a:pt x="425" y="1032"/>
                  </a:cubicBezTo>
                  <a:cubicBezTo>
                    <a:pt x="424" y="1046"/>
                    <a:pt x="422" y="1062"/>
                    <a:pt x="422" y="1065"/>
                  </a:cubicBezTo>
                  <a:cubicBezTo>
                    <a:pt x="421" y="1068"/>
                    <a:pt x="422" y="1071"/>
                    <a:pt x="424" y="1073"/>
                  </a:cubicBezTo>
                  <a:cubicBezTo>
                    <a:pt x="426" y="1075"/>
                    <a:pt x="428" y="1077"/>
                    <a:pt x="431" y="1078"/>
                  </a:cubicBezTo>
                  <a:cubicBezTo>
                    <a:pt x="434" y="1078"/>
                    <a:pt x="437" y="1078"/>
                    <a:pt x="439" y="1076"/>
                  </a:cubicBezTo>
                  <a:cubicBezTo>
                    <a:pt x="442" y="1075"/>
                    <a:pt x="444" y="1073"/>
                    <a:pt x="445" y="1070"/>
                  </a:cubicBezTo>
                  <a:cubicBezTo>
                    <a:pt x="446" y="1067"/>
                    <a:pt x="450" y="1052"/>
                    <a:pt x="455" y="1038"/>
                  </a:cubicBezTo>
                  <a:cubicBezTo>
                    <a:pt x="462" y="1039"/>
                    <a:pt x="469" y="1040"/>
                    <a:pt x="477" y="1041"/>
                  </a:cubicBezTo>
                  <a:cubicBezTo>
                    <a:pt x="477" y="1056"/>
                    <a:pt x="477" y="1072"/>
                    <a:pt x="477" y="1075"/>
                  </a:cubicBezTo>
                  <a:cubicBezTo>
                    <a:pt x="477" y="1078"/>
                    <a:pt x="478" y="1081"/>
                    <a:pt x="480" y="1083"/>
                  </a:cubicBezTo>
                  <a:cubicBezTo>
                    <a:pt x="482" y="1085"/>
                    <a:pt x="484" y="1086"/>
                    <a:pt x="487" y="1087"/>
                  </a:cubicBezTo>
                  <a:cubicBezTo>
                    <a:pt x="490" y="1087"/>
                    <a:pt x="493" y="1086"/>
                    <a:pt x="495" y="1085"/>
                  </a:cubicBezTo>
                  <a:cubicBezTo>
                    <a:pt x="497" y="1083"/>
                    <a:pt x="499" y="1081"/>
                    <a:pt x="500" y="1078"/>
                  </a:cubicBezTo>
                  <a:cubicBezTo>
                    <a:pt x="501" y="1074"/>
                    <a:pt x="504" y="1059"/>
                    <a:pt x="507" y="1045"/>
                  </a:cubicBezTo>
                  <a:cubicBezTo>
                    <a:pt x="514" y="1045"/>
                    <a:pt x="522" y="1045"/>
                    <a:pt x="529" y="1046"/>
                  </a:cubicBezTo>
                  <a:cubicBezTo>
                    <a:pt x="530" y="1060"/>
                    <a:pt x="532" y="1076"/>
                    <a:pt x="532" y="1079"/>
                  </a:cubicBezTo>
                  <a:cubicBezTo>
                    <a:pt x="533" y="1082"/>
                    <a:pt x="534" y="1085"/>
                    <a:pt x="536" y="1087"/>
                  </a:cubicBezTo>
                  <a:cubicBezTo>
                    <a:pt x="538" y="1089"/>
                    <a:pt x="541" y="1090"/>
                    <a:pt x="544" y="1090"/>
                  </a:cubicBezTo>
                  <a:cubicBezTo>
                    <a:pt x="547" y="1090"/>
                    <a:pt x="550" y="1088"/>
                    <a:pt x="552" y="1087"/>
                  </a:cubicBezTo>
                  <a:cubicBezTo>
                    <a:pt x="554" y="1085"/>
                    <a:pt x="555" y="1082"/>
                    <a:pt x="556" y="1079"/>
                  </a:cubicBezTo>
                  <a:cubicBezTo>
                    <a:pt x="556" y="1076"/>
                    <a:pt x="558" y="1060"/>
                    <a:pt x="559" y="1046"/>
                  </a:cubicBezTo>
                  <a:cubicBezTo>
                    <a:pt x="566" y="1045"/>
                    <a:pt x="574" y="1045"/>
                    <a:pt x="581" y="1045"/>
                  </a:cubicBezTo>
                  <a:cubicBezTo>
                    <a:pt x="584" y="1059"/>
                    <a:pt x="587" y="1074"/>
                    <a:pt x="588" y="1078"/>
                  </a:cubicBezTo>
                  <a:cubicBezTo>
                    <a:pt x="589" y="1081"/>
                    <a:pt x="590" y="1083"/>
                    <a:pt x="593" y="1085"/>
                  </a:cubicBezTo>
                  <a:cubicBezTo>
                    <a:pt x="595" y="1086"/>
                    <a:pt x="598" y="1087"/>
                    <a:pt x="601" y="1087"/>
                  </a:cubicBezTo>
                  <a:cubicBezTo>
                    <a:pt x="604" y="1086"/>
                    <a:pt x="606" y="1085"/>
                    <a:pt x="608" y="1083"/>
                  </a:cubicBezTo>
                  <a:cubicBezTo>
                    <a:pt x="610" y="1081"/>
                    <a:pt x="611" y="1078"/>
                    <a:pt x="611" y="1075"/>
                  </a:cubicBezTo>
                  <a:cubicBezTo>
                    <a:pt x="611" y="1072"/>
                    <a:pt x="611" y="1056"/>
                    <a:pt x="611" y="1041"/>
                  </a:cubicBezTo>
                  <a:cubicBezTo>
                    <a:pt x="619" y="1040"/>
                    <a:pt x="626" y="1039"/>
                    <a:pt x="633" y="1038"/>
                  </a:cubicBezTo>
                  <a:cubicBezTo>
                    <a:pt x="638" y="1052"/>
                    <a:pt x="642" y="1067"/>
                    <a:pt x="643" y="1070"/>
                  </a:cubicBezTo>
                  <a:cubicBezTo>
                    <a:pt x="644" y="1073"/>
                    <a:pt x="646" y="1075"/>
                    <a:pt x="649" y="1076"/>
                  </a:cubicBezTo>
                  <a:cubicBezTo>
                    <a:pt x="651" y="1078"/>
                    <a:pt x="654" y="1078"/>
                    <a:pt x="657" y="1078"/>
                  </a:cubicBezTo>
                  <a:cubicBezTo>
                    <a:pt x="660" y="1077"/>
                    <a:pt x="662" y="1075"/>
                    <a:pt x="664" y="1073"/>
                  </a:cubicBezTo>
                  <a:cubicBezTo>
                    <a:pt x="666" y="1071"/>
                    <a:pt x="667" y="1068"/>
                    <a:pt x="666" y="1065"/>
                  </a:cubicBezTo>
                  <a:cubicBezTo>
                    <a:pt x="666" y="1062"/>
                    <a:pt x="664" y="1046"/>
                    <a:pt x="663" y="1032"/>
                  </a:cubicBezTo>
                  <a:cubicBezTo>
                    <a:pt x="670" y="1030"/>
                    <a:pt x="677" y="1028"/>
                    <a:pt x="684" y="1026"/>
                  </a:cubicBezTo>
                  <a:cubicBezTo>
                    <a:pt x="690" y="1039"/>
                    <a:pt x="696" y="1054"/>
                    <a:pt x="698" y="1057"/>
                  </a:cubicBezTo>
                  <a:cubicBezTo>
                    <a:pt x="699" y="1060"/>
                    <a:pt x="701" y="1062"/>
                    <a:pt x="704" y="1063"/>
                  </a:cubicBezTo>
                  <a:cubicBezTo>
                    <a:pt x="706" y="1064"/>
                    <a:pt x="709" y="1064"/>
                    <a:pt x="712" y="1063"/>
                  </a:cubicBezTo>
                  <a:cubicBezTo>
                    <a:pt x="715" y="1062"/>
                    <a:pt x="717" y="1060"/>
                    <a:pt x="719" y="1058"/>
                  </a:cubicBezTo>
                  <a:cubicBezTo>
                    <a:pt x="720" y="1055"/>
                    <a:pt x="721" y="1052"/>
                    <a:pt x="720" y="1050"/>
                  </a:cubicBezTo>
                  <a:cubicBezTo>
                    <a:pt x="719" y="1046"/>
                    <a:pt x="716" y="1031"/>
                    <a:pt x="713" y="1017"/>
                  </a:cubicBezTo>
                  <a:cubicBezTo>
                    <a:pt x="720" y="1014"/>
                    <a:pt x="727" y="1011"/>
                    <a:pt x="734" y="1009"/>
                  </a:cubicBezTo>
                  <a:cubicBezTo>
                    <a:pt x="741" y="1021"/>
                    <a:pt x="749" y="1035"/>
                    <a:pt x="750" y="1038"/>
                  </a:cubicBezTo>
                  <a:cubicBezTo>
                    <a:pt x="752" y="1041"/>
                    <a:pt x="754" y="1042"/>
                    <a:pt x="757" y="1043"/>
                  </a:cubicBezTo>
                  <a:cubicBezTo>
                    <a:pt x="760" y="1044"/>
                    <a:pt x="762" y="1044"/>
                    <a:pt x="765" y="1042"/>
                  </a:cubicBezTo>
                  <a:cubicBezTo>
                    <a:pt x="768" y="1041"/>
                    <a:pt x="770" y="1039"/>
                    <a:pt x="771" y="1037"/>
                  </a:cubicBezTo>
                  <a:cubicBezTo>
                    <a:pt x="772" y="1034"/>
                    <a:pt x="773" y="1031"/>
                    <a:pt x="772" y="1028"/>
                  </a:cubicBezTo>
                  <a:cubicBezTo>
                    <a:pt x="771" y="1025"/>
                    <a:pt x="766" y="1010"/>
                    <a:pt x="761" y="996"/>
                  </a:cubicBezTo>
                  <a:cubicBezTo>
                    <a:pt x="768" y="993"/>
                    <a:pt x="774" y="990"/>
                    <a:pt x="781" y="986"/>
                  </a:cubicBezTo>
                  <a:cubicBezTo>
                    <a:pt x="790" y="998"/>
                    <a:pt x="799" y="1011"/>
                    <a:pt x="801" y="1014"/>
                  </a:cubicBezTo>
                  <a:cubicBezTo>
                    <a:pt x="802" y="1016"/>
                    <a:pt x="805" y="1018"/>
                    <a:pt x="808" y="1018"/>
                  </a:cubicBezTo>
                  <a:cubicBezTo>
                    <a:pt x="810" y="1019"/>
                    <a:pt x="813" y="1018"/>
                    <a:pt x="816" y="1017"/>
                  </a:cubicBezTo>
                  <a:cubicBezTo>
                    <a:pt x="818" y="1015"/>
                    <a:pt x="820" y="1013"/>
                    <a:pt x="821" y="1010"/>
                  </a:cubicBezTo>
                  <a:cubicBezTo>
                    <a:pt x="822" y="1008"/>
                    <a:pt x="822" y="1005"/>
                    <a:pt x="821" y="1002"/>
                  </a:cubicBezTo>
                  <a:cubicBezTo>
                    <a:pt x="820" y="999"/>
                    <a:pt x="813" y="984"/>
                    <a:pt x="807" y="971"/>
                  </a:cubicBezTo>
                  <a:cubicBezTo>
                    <a:pt x="813" y="967"/>
                    <a:pt x="820" y="963"/>
                    <a:pt x="826" y="959"/>
                  </a:cubicBezTo>
                  <a:cubicBezTo>
                    <a:pt x="835" y="970"/>
                    <a:pt x="846" y="982"/>
                    <a:pt x="848" y="984"/>
                  </a:cubicBezTo>
                  <a:cubicBezTo>
                    <a:pt x="850" y="986"/>
                    <a:pt x="853" y="988"/>
                    <a:pt x="856" y="988"/>
                  </a:cubicBezTo>
                  <a:cubicBezTo>
                    <a:pt x="858" y="988"/>
                    <a:pt x="861" y="987"/>
                    <a:pt x="864" y="986"/>
                  </a:cubicBezTo>
                  <a:cubicBezTo>
                    <a:pt x="866" y="984"/>
                    <a:pt x="868" y="981"/>
                    <a:pt x="868" y="979"/>
                  </a:cubicBezTo>
                  <a:cubicBezTo>
                    <a:pt x="869" y="976"/>
                    <a:pt x="869" y="973"/>
                    <a:pt x="867" y="970"/>
                  </a:cubicBezTo>
                  <a:cubicBezTo>
                    <a:pt x="865" y="968"/>
                    <a:pt x="857" y="954"/>
                    <a:pt x="850" y="941"/>
                  </a:cubicBezTo>
                  <a:cubicBezTo>
                    <a:pt x="856" y="937"/>
                    <a:pt x="862" y="932"/>
                    <a:pt x="867" y="927"/>
                  </a:cubicBezTo>
                  <a:cubicBezTo>
                    <a:pt x="878" y="937"/>
                    <a:pt x="890" y="948"/>
                    <a:pt x="892" y="950"/>
                  </a:cubicBezTo>
                  <a:cubicBezTo>
                    <a:pt x="894" y="952"/>
                    <a:pt x="897" y="953"/>
                    <a:pt x="900" y="953"/>
                  </a:cubicBezTo>
                  <a:cubicBezTo>
                    <a:pt x="903" y="953"/>
                    <a:pt x="906" y="952"/>
                    <a:pt x="908" y="950"/>
                  </a:cubicBezTo>
                  <a:cubicBezTo>
                    <a:pt x="910" y="948"/>
                    <a:pt x="911" y="945"/>
                    <a:pt x="912" y="942"/>
                  </a:cubicBezTo>
                  <a:cubicBezTo>
                    <a:pt x="912" y="940"/>
                    <a:pt x="911" y="937"/>
                    <a:pt x="910" y="934"/>
                  </a:cubicBezTo>
                  <a:cubicBezTo>
                    <a:pt x="908" y="932"/>
                    <a:pt x="898" y="919"/>
                    <a:pt x="890" y="907"/>
                  </a:cubicBezTo>
                  <a:cubicBezTo>
                    <a:pt x="895" y="902"/>
                    <a:pt x="900" y="897"/>
                    <a:pt x="905" y="891"/>
                  </a:cubicBezTo>
                  <a:cubicBezTo>
                    <a:pt x="917" y="900"/>
                    <a:pt x="930" y="909"/>
                    <a:pt x="933" y="911"/>
                  </a:cubicBezTo>
                  <a:cubicBezTo>
                    <a:pt x="935" y="913"/>
                    <a:pt x="938" y="914"/>
                    <a:pt x="941" y="913"/>
                  </a:cubicBezTo>
                  <a:cubicBezTo>
                    <a:pt x="943" y="913"/>
                    <a:pt x="946" y="912"/>
                    <a:pt x="948" y="909"/>
                  </a:cubicBezTo>
                  <a:cubicBezTo>
                    <a:pt x="950" y="907"/>
                    <a:pt x="951" y="904"/>
                    <a:pt x="951" y="902"/>
                  </a:cubicBezTo>
                  <a:cubicBezTo>
                    <a:pt x="951" y="899"/>
                    <a:pt x="950" y="896"/>
                    <a:pt x="948" y="894"/>
                  </a:cubicBezTo>
                  <a:cubicBezTo>
                    <a:pt x="946" y="891"/>
                    <a:pt x="935" y="880"/>
                    <a:pt x="925" y="869"/>
                  </a:cubicBezTo>
                  <a:cubicBezTo>
                    <a:pt x="930" y="863"/>
                    <a:pt x="935" y="857"/>
                    <a:pt x="940" y="851"/>
                  </a:cubicBezTo>
                  <a:cubicBezTo>
                    <a:pt x="952" y="859"/>
                    <a:pt x="966" y="867"/>
                    <a:pt x="969" y="869"/>
                  </a:cubicBezTo>
                  <a:cubicBezTo>
                    <a:pt x="971" y="870"/>
                    <a:pt x="974" y="870"/>
                    <a:pt x="977" y="870"/>
                  </a:cubicBezTo>
                  <a:cubicBezTo>
                    <a:pt x="980" y="869"/>
                    <a:pt x="982" y="867"/>
                    <a:pt x="984" y="865"/>
                  </a:cubicBezTo>
                  <a:cubicBezTo>
                    <a:pt x="986" y="863"/>
                    <a:pt x="986" y="860"/>
                    <a:pt x="986" y="857"/>
                  </a:cubicBezTo>
                  <a:cubicBezTo>
                    <a:pt x="986" y="854"/>
                    <a:pt x="985" y="852"/>
                    <a:pt x="983" y="850"/>
                  </a:cubicBezTo>
                  <a:cubicBezTo>
                    <a:pt x="980" y="847"/>
                    <a:pt x="968" y="837"/>
                    <a:pt x="957" y="827"/>
                  </a:cubicBezTo>
                  <a:cubicBezTo>
                    <a:pt x="961" y="821"/>
                    <a:pt x="966" y="815"/>
                    <a:pt x="969" y="808"/>
                  </a:cubicBezTo>
                  <a:cubicBezTo>
                    <a:pt x="983" y="814"/>
                    <a:pt x="997" y="821"/>
                    <a:pt x="1000" y="822"/>
                  </a:cubicBezTo>
                  <a:cubicBezTo>
                    <a:pt x="1003" y="824"/>
                    <a:pt x="1006" y="824"/>
                    <a:pt x="1008" y="823"/>
                  </a:cubicBezTo>
                  <a:cubicBezTo>
                    <a:pt x="1011" y="822"/>
                    <a:pt x="1013" y="820"/>
                    <a:pt x="1015" y="817"/>
                  </a:cubicBezTo>
                  <a:cubicBezTo>
                    <a:pt x="1016" y="815"/>
                    <a:pt x="1017" y="812"/>
                    <a:pt x="1016" y="809"/>
                  </a:cubicBezTo>
                  <a:cubicBezTo>
                    <a:pt x="1016" y="806"/>
                    <a:pt x="1014" y="804"/>
                    <a:pt x="1012" y="802"/>
                  </a:cubicBezTo>
                  <a:cubicBezTo>
                    <a:pt x="1009" y="800"/>
                    <a:pt x="996" y="791"/>
                    <a:pt x="984" y="782"/>
                  </a:cubicBezTo>
                  <a:cubicBezTo>
                    <a:pt x="988" y="776"/>
                    <a:pt x="991" y="769"/>
                    <a:pt x="995" y="762"/>
                  </a:cubicBezTo>
                  <a:cubicBezTo>
                    <a:pt x="1009" y="767"/>
                    <a:pt x="1024" y="772"/>
                    <a:pt x="1027" y="773"/>
                  </a:cubicBezTo>
                  <a:cubicBezTo>
                    <a:pt x="1029" y="774"/>
                    <a:pt x="1032" y="774"/>
                    <a:pt x="1035" y="772"/>
                  </a:cubicBezTo>
                  <a:cubicBezTo>
                    <a:pt x="1037" y="771"/>
                    <a:pt x="1039" y="769"/>
                    <a:pt x="1041" y="766"/>
                  </a:cubicBezTo>
                  <a:cubicBezTo>
                    <a:pt x="1042" y="764"/>
                    <a:pt x="1042" y="761"/>
                    <a:pt x="1041" y="758"/>
                  </a:cubicBezTo>
                  <a:cubicBezTo>
                    <a:pt x="1040" y="755"/>
                    <a:pt x="1039" y="753"/>
                    <a:pt x="1036" y="752"/>
                  </a:cubicBezTo>
                  <a:cubicBezTo>
                    <a:pt x="1033" y="750"/>
                    <a:pt x="1020" y="742"/>
                    <a:pt x="1007" y="735"/>
                  </a:cubicBezTo>
                  <a:cubicBezTo>
                    <a:pt x="1010" y="728"/>
                    <a:pt x="1012" y="721"/>
                    <a:pt x="1015" y="714"/>
                  </a:cubicBezTo>
                  <a:cubicBezTo>
                    <a:pt x="1029" y="717"/>
                    <a:pt x="1045" y="721"/>
                    <a:pt x="1048" y="721"/>
                  </a:cubicBezTo>
                  <a:cubicBezTo>
                    <a:pt x="1051" y="722"/>
                    <a:pt x="1054" y="721"/>
                    <a:pt x="1056" y="720"/>
                  </a:cubicBezTo>
                  <a:cubicBezTo>
                    <a:pt x="1058" y="718"/>
                    <a:pt x="1060" y="716"/>
                    <a:pt x="1061" y="713"/>
                  </a:cubicBezTo>
                  <a:cubicBezTo>
                    <a:pt x="1062" y="710"/>
                    <a:pt x="1062" y="707"/>
                    <a:pt x="1061" y="705"/>
                  </a:cubicBezTo>
                  <a:cubicBezTo>
                    <a:pt x="1060" y="702"/>
                    <a:pt x="1058" y="700"/>
                    <a:pt x="1055" y="699"/>
                  </a:cubicBezTo>
                  <a:cubicBezTo>
                    <a:pt x="1052" y="698"/>
                    <a:pt x="1037" y="691"/>
                    <a:pt x="1024" y="686"/>
                  </a:cubicBezTo>
                  <a:cubicBezTo>
                    <a:pt x="1026" y="678"/>
                    <a:pt x="1028" y="671"/>
                    <a:pt x="1030" y="664"/>
                  </a:cubicBezTo>
                  <a:cubicBezTo>
                    <a:pt x="1044" y="665"/>
                    <a:pt x="1060" y="667"/>
                    <a:pt x="1063" y="668"/>
                  </a:cubicBezTo>
                  <a:cubicBezTo>
                    <a:pt x="1066" y="668"/>
                    <a:pt x="1069" y="667"/>
                    <a:pt x="1071" y="665"/>
                  </a:cubicBezTo>
                  <a:cubicBezTo>
                    <a:pt x="1074" y="664"/>
                    <a:pt x="1075" y="661"/>
                    <a:pt x="1076" y="658"/>
                  </a:cubicBezTo>
                  <a:cubicBezTo>
                    <a:pt x="1076" y="655"/>
                    <a:pt x="1076" y="652"/>
                    <a:pt x="1075" y="650"/>
                  </a:cubicBezTo>
                  <a:cubicBezTo>
                    <a:pt x="1073" y="647"/>
                    <a:pt x="1071" y="645"/>
                    <a:pt x="1068" y="645"/>
                  </a:cubicBezTo>
                  <a:cubicBezTo>
                    <a:pt x="1065" y="644"/>
                    <a:pt x="1050" y="639"/>
                    <a:pt x="1036" y="634"/>
                  </a:cubicBezTo>
                  <a:cubicBezTo>
                    <a:pt x="1037" y="627"/>
                    <a:pt x="1039" y="620"/>
                    <a:pt x="1040" y="612"/>
                  </a:cubicBezTo>
                  <a:cubicBezTo>
                    <a:pt x="1054" y="612"/>
                    <a:pt x="1070" y="612"/>
                    <a:pt x="1073" y="612"/>
                  </a:cubicBezTo>
                  <a:cubicBezTo>
                    <a:pt x="1076" y="613"/>
                    <a:pt x="1079" y="611"/>
                    <a:pt x="1081" y="609"/>
                  </a:cubicBezTo>
                  <a:cubicBezTo>
                    <a:pt x="1083" y="607"/>
                    <a:pt x="1084" y="605"/>
                    <a:pt x="1085" y="602"/>
                  </a:cubicBezTo>
                  <a:cubicBezTo>
                    <a:pt x="1085" y="599"/>
                    <a:pt x="1084" y="596"/>
                    <a:pt x="1083" y="594"/>
                  </a:cubicBezTo>
                  <a:cubicBezTo>
                    <a:pt x="1081" y="591"/>
                    <a:pt x="1079" y="590"/>
                    <a:pt x="1076" y="589"/>
                  </a:cubicBezTo>
                  <a:cubicBezTo>
                    <a:pt x="1073" y="588"/>
                    <a:pt x="1057" y="585"/>
                    <a:pt x="1043" y="582"/>
                  </a:cubicBezTo>
                  <a:cubicBezTo>
                    <a:pt x="1043" y="575"/>
                    <a:pt x="1044" y="567"/>
                    <a:pt x="1044" y="560"/>
                  </a:cubicBezTo>
                  <a:cubicBezTo>
                    <a:pt x="1058" y="558"/>
                    <a:pt x="1074" y="557"/>
                    <a:pt x="1078" y="557"/>
                  </a:cubicBezTo>
                  <a:close/>
                  <a:moveTo>
                    <a:pt x="544" y="979"/>
                  </a:moveTo>
                  <a:cubicBezTo>
                    <a:pt x="305" y="979"/>
                    <a:pt x="111" y="785"/>
                    <a:pt x="111" y="545"/>
                  </a:cubicBezTo>
                  <a:cubicBezTo>
                    <a:pt x="111" y="305"/>
                    <a:pt x="305" y="111"/>
                    <a:pt x="544" y="111"/>
                  </a:cubicBezTo>
                  <a:cubicBezTo>
                    <a:pt x="783" y="111"/>
                    <a:pt x="977" y="305"/>
                    <a:pt x="977" y="545"/>
                  </a:cubicBezTo>
                  <a:cubicBezTo>
                    <a:pt x="977" y="785"/>
                    <a:pt x="783" y="979"/>
                    <a:pt x="544" y="9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7" name="Freeform 10">
              <a:extLst>
                <a:ext uri="{FF2B5EF4-FFF2-40B4-BE49-F238E27FC236}">
                  <a16:creationId xmlns:a16="http://schemas.microsoft.com/office/drawing/2014/main" id="{5A425D56-F3B6-4303-9B78-8EB77AAF172F}"/>
                </a:ext>
              </a:extLst>
            </p:cNvPr>
            <p:cNvSpPr>
              <a:spLocks noEditPoints="1"/>
            </p:cNvSpPr>
            <p:nvPr/>
          </p:nvSpPr>
          <p:spPr bwMode="auto">
            <a:xfrm>
              <a:off x="6028486" y="2890943"/>
              <a:ext cx="1375920" cy="1378841"/>
            </a:xfrm>
            <a:custGeom>
              <a:avLst/>
              <a:gdLst>
                <a:gd name="T0" fmla="*/ 1043 w 1088"/>
                <a:gd name="T1" fmla="*/ 507 h 1090"/>
                <a:gd name="T2" fmla="*/ 1036 w 1088"/>
                <a:gd name="T3" fmla="*/ 455 h 1090"/>
                <a:gd name="T4" fmla="*/ 1024 w 1088"/>
                <a:gd name="T5" fmla="*/ 404 h 1090"/>
                <a:gd name="T6" fmla="*/ 1007 w 1088"/>
                <a:gd name="T7" fmla="*/ 355 h 1090"/>
                <a:gd name="T8" fmla="*/ 984 w 1088"/>
                <a:gd name="T9" fmla="*/ 307 h 1090"/>
                <a:gd name="T10" fmla="*/ 957 w 1088"/>
                <a:gd name="T11" fmla="*/ 263 h 1090"/>
                <a:gd name="T12" fmla="*/ 925 w 1088"/>
                <a:gd name="T13" fmla="*/ 221 h 1090"/>
                <a:gd name="T14" fmla="*/ 890 w 1088"/>
                <a:gd name="T15" fmla="*/ 183 h 1090"/>
                <a:gd name="T16" fmla="*/ 850 w 1088"/>
                <a:gd name="T17" fmla="*/ 149 h 1090"/>
                <a:gd name="T18" fmla="*/ 807 w 1088"/>
                <a:gd name="T19" fmla="*/ 119 h 1090"/>
                <a:gd name="T20" fmla="*/ 761 w 1088"/>
                <a:gd name="T21" fmla="*/ 93 h 1090"/>
                <a:gd name="T22" fmla="*/ 713 w 1088"/>
                <a:gd name="T23" fmla="*/ 73 h 1090"/>
                <a:gd name="T24" fmla="*/ 663 w 1088"/>
                <a:gd name="T25" fmla="*/ 58 h 1090"/>
                <a:gd name="T26" fmla="*/ 611 w 1088"/>
                <a:gd name="T27" fmla="*/ 48 h 1090"/>
                <a:gd name="T28" fmla="*/ 559 w 1088"/>
                <a:gd name="T29" fmla="*/ 44 h 1090"/>
                <a:gd name="T30" fmla="*/ 507 w 1088"/>
                <a:gd name="T31" fmla="*/ 45 h 1090"/>
                <a:gd name="T32" fmla="*/ 455 w 1088"/>
                <a:gd name="T33" fmla="*/ 52 h 1090"/>
                <a:gd name="T34" fmla="*/ 404 w 1088"/>
                <a:gd name="T35" fmla="*/ 64 h 1090"/>
                <a:gd name="T36" fmla="*/ 354 w 1088"/>
                <a:gd name="T37" fmla="*/ 81 h 1090"/>
                <a:gd name="T38" fmla="*/ 307 w 1088"/>
                <a:gd name="T39" fmla="*/ 104 h 1090"/>
                <a:gd name="T40" fmla="*/ 262 w 1088"/>
                <a:gd name="T41" fmla="*/ 131 h 1090"/>
                <a:gd name="T42" fmla="*/ 221 w 1088"/>
                <a:gd name="T43" fmla="*/ 163 h 1090"/>
                <a:gd name="T44" fmla="*/ 182 w 1088"/>
                <a:gd name="T45" fmla="*/ 199 h 1090"/>
                <a:gd name="T46" fmla="*/ 148 w 1088"/>
                <a:gd name="T47" fmla="*/ 238 h 1090"/>
                <a:gd name="T48" fmla="*/ 118 w 1088"/>
                <a:gd name="T49" fmla="*/ 282 h 1090"/>
                <a:gd name="T50" fmla="*/ 93 w 1088"/>
                <a:gd name="T51" fmla="*/ 328 h 1090"/>
                <a:gd name="T52" fmla="*/ 73 w 1088"/>
                <a:gd name="T53" fmla="*/ 376 h 1090"/>
                <a:gd name="T54" fmla="*/ 58 w 1088"/>
                <a:gd name="T55" fmla="*/ 426 h 1090"/>
                <a:gd name="T56" fmla="*/ 48 w 1088"/>
                <a:gd name="T57" fmla="*/ 478 h 1090"/>
                <a:gd name="T58" fmla="*/ 44 w 1088"/>
                <a:gd name="T59" fmla="*/ 530 h 1090"/>
                <a:gd name="T60" fmla="*/ 45 w 1088"/>
                <a:gd name="T61" fmla="*/ 582 h 1090"/>
                <a:gd name="T62" fmla="*/ 52 w 1088"/>
                <a:gd name="T63" fmla="*/ 634 h 1090"/>
                <a:gd name="T64" fmla="*/ 64 w 1088"/>
                <a:gd name="T65" fmla="*/ 686 h 1090"/>
                <a:gd name="T66" fmla="*/ 81 w 1088"/>
                <a:gd name="T67" fmla="*/ 735 h 1090"/>
                <a:gd name="T68" fmla="*/ 104 w 1088"/>
                <a:gd name="T69" fmla="*/ 782 h 1090"/>
                <a:gd name="T70" fmla="*/ 131 w 1088"/>
                <a:gd name="T71" fmla="*/ 827 h 1090"/>
                <a:gd name="T72" fmla="*/ 163 w 1088"/>
                <a:gd name="T73" fmla="*/ 869 h 1090"/>
                <a:gd name="T74" fmla="*/ 198 w 1088"/>
                <a:gd name="T75" fmla="*/ 907 h 1090"/>
                <a:gd name="T76" fmla="*/ 238 w 1088"/>
                <a:gd name="T77" fmla="*/ 941 h 1090"/>
                <a:gd name="T78" fmla="*/ 281 w 1088"/>
                <a:gd name="T79" fmla="*/ 971 h 1090"/>
                <a:gd name="T80" fmla="*/ 327 w 1088"/>
                <a:gd name="T81" fmla="*/ 996 h 1090"/>
                <a:gd name="T82" fmla="*/ 375 w 1088"/>
                <a:gd name="T83" fmla="*/ 1017 h 1090"/>
                <a:gd name="T84" fmla="*/ 425 w 1088"/>
                <a:gd name="T85" fmla="*/ 1032 h 1090"/>
                <a:gd name="T86" fmla="*/ 477 w 1088"/>
                <a:gd name="T87" fmla="*/ 1041 h 1090"/>
                <a:gd name="T88" fmla="*/ 529 w 1088"/>
                <a:gd name="T89" fmla="*/ 1046 h 1090"/>
                <a:gd name="T90" fmla="*/ 581 w 1088"/>
                <a:gd name="T91" fmla="*/ 1045 h 1090"/>
                <a:gd name="T92" fmla="*/ 633 w 1088"/>
                <a:gd name="T93" fmla="*/ 1038 h 1090"/>
                <a:gd name="T94" fmla="*/ 684 w 1088"/>
                <a:gd name="T95" fmla="*/ 1026 h 1090"/>
                <a:gd name="T96" fmla="*/ 734 w 1088"/>
                <a:gd name="T97" fmla="*/ 1009 h 1090"/>
                <a:gd name="T98" fmla="*/ 781 w 1088"/>
                <a:gd name="T99" fmla="*/ 986 h 1090"/>
                <a:gd name="T100" fmla="*/ 826 w 1088"/>
                <a:gd name="T101" fmla="*/ 959 h 1090"/>
                <a:gd name="T102" fmla="*/ 867 w 1088"/>
                <a:gd name="T103" fmla="*/ 927 h 1090"/>
                <a:gd name="T104" fmla="*/ 905 w 1088"/>
                <a:gd name="T105" fmla="*/ 891 h 1090"/>
                <a:gd name="T106" fmla="*/ 940 w 1088"/>
                <a:gd name="T107" fmla="*/ 851 h 1090"/>
                <a:gd name="T108" fmla="*/ 969 w 1088"/>
                <a:gd name="T109" fmla="*/ 808 h 1090"/>
                <a:gd name="T110" fmla="*/ 995 w 1088"/>
                <a:gd name="T111" fmla="*/ 762 h 1090"/>
                <a:gd name="T112" fmla="*/ 1015 w 1088"/>
                <a:gd name="T113" fmla="*/ 714 h 1090"/>
                <a:gd name="T114" fmla="*/ 1030 w 1088"/>
                <a:gd name="T115" fmla="*/ 664 h 1090"/>
                <a:gd name="T116" fmla="*/ 1040 w 1088"/>
                <a:gd name="T117" fmla="*/ 612 h 1090"/>
                <a:gd name="T118" fmla="*/ 1044 w 1088"/>
                <a:gd name="T119" fmla="*/ 56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88" h="1090">
                  <a:moveTo>
                    <a:pt x="1078" y="557"/>
                  </a:moveTo>
                  <a:cubicBezTo>
                    <a:pt x="1080" y="556"/>
                    <a:pt x="1083" y="555"/>
                    <a:pt x="1085" y="553"/>
                  </a:cubicBezTo>
                  <a:cubicBezTo>
                    <a:pt x="1087" y="551"/>
                    <a:pt x="1088" y="548"/>
                    <a:pt x="1088" y="545"/>
                  </a:cubicBezTo>
                  <a:cubicBezTo>
                    <a:pt x="1088" y="542"/>
                    <a:pt x="1087" y="539"/>
                    <a:pt x="1085" y="537"/>
                  </a:cubicBezTo>
                  <a:cubicBezTo>
                    <a:pt x="1083" y="535"/>
                    <a:pt x="1080" y="533"/>
                    <a:pt x="1078" y="533"/>
                  </a:cubicBezTo>
                  <a:cubicBezTo>
                    <a:pt x="1074" y="533"/>
                    <a:pt x="1058" y="531"/>
                    <a:pt x="1044" y="530"/>
                  </a:cubicBezTo>
                  <a:cubicBezTo>
                    <a:pt x="1044" y="522"/>
                    <a:pt x="1043" y="515"/>
                    <a:pt x="1043" y="507"/>
                  </a:cubicBezTo>
                  <a:cubicBezTo>
                    <a:pt x="1057" y="505"/>
                    <a:pt x="1073" y="501"/>
                    <a:pt x="1076" y="501"/>
                  </a:cubicBezTo>
                  <a:cubicBezTo>
                    <a:pt x="1079" y="500"/>
                    <a:pt x="1081" y="498"/>
                    <a:pt x="1083" y="496"/>
                  </a:cubicBezTo>
                  <a:cubicBezTo>
                    <a:pt x="1084" y="494"/>
                    <a:pt x="1085" y="491"/>
                    <a:pt x="1085" y="488"/>
                  </a:cubicBezTo>
                  <a:cubicBezTo>
                    <a:pt x="1084" y="485"/>
                    <a:pt x="1083" y="482"/>
                    <a:pt x="1081" y="481"/>
                  </a:cubicBezTo>
                  <a:cubicBezTo>
                    <a:pt x="1079" y="479"/>
                    <a:pt x="1076" y="477"/>
                    <a:pt x="1073" y="477"/>
                  </a:cubicBezTo>
                  <a:cubicBezTo>
                    <a:pt x="1070" y="477"/>
                    <a:pt x="1054" y="478"/>
                    <a:pt x="1040" y="478"/>
                  </a:cubicBezTo>
                  <a:cubicBezTo>
                    <a:pt x="1039" y="470"/>
                    <a:pt x="1037" y="463"/>
                    <a:pt x="1036" y="455"/>
                  </a:cubicBezTo>
                  <a:cubicBezTo>
                    <a:pt x="1050" y="451"/>
                    <a:pt x="1065" y="446"/>
                    <a:pt x="1068" y="445"/>
                  </a:cubicBezTo>
                  <a:cubicBezTo>
                    <a:pt x="1071" y="444"/>
                    <a:pt x="1073" y="442"/>
                    <a:pt x="1075" y="440"/>
                  </a:cubicBezTo>
                  <a:cubicBezTo>
                    <a:pt x="1076" y="437"/>
                    <a:pt x="1076" y="435"/>
                    <a:pt x="1076" y="432"/>
                  </a:cubicBezTo>
                  <a:cubicBezTo>
                    <a:pt x="1075" y="429"/>
                    <a:pt x="1074" y="426"/>
                    <a:pt x="1071" y="425"/>
                  </a:cubicBezTo>
                  <a:cubicBezTo>
                    <a:pt x="1069" y="423"/>
                    <a:pt x="1066" y="422"/>
                    <a:pt x="1063" y="422"/>
                  </a:cubicBezTo>
                  <a:cubicBezTo>
                    <a:pt x="1060" y="423"/>
                    <a:pt x="1044" y="425"/>
                    <a:pt x="1030" y="426"/>
                  </a:cubicBezTo>
                  <a:cubicBezTo>
                    <a:pt x="1028" y="419"/>
                    <a:pt x="1026" y="412"/>
                    <a:pt x="1024" y="404"/>
                  </a:cubicBezTo>
                  <a:cubicBezTo>
                    <a:pt x="1037" y="399"/>
                    <a:pt x="1052" y="392"/>
                    <a:pt x="1055" y="391"/>
                  </a:cubicBezTo>
                  <a:cubicBezTo>
                    <a:pt x="1058" y="390"/>
                    <a:pt x="1060" y="388"/>
                    <a:pt x="1061" y="385"/>
                  </a:cubicBezTo>
                  <a:cubicBezTo>
                    <a:pt x="1062" y="382"/>
                    <a:pt x="1062" y="379"/>
                    <a:pt x="1061" y="377"/>
                  </a:cubicBezTo>
                  <a:cubicBezTo>
                    <a:pt x="1060" y="374"/>
                    <a:pt x="1058" y="372"/>
                    <a:pt x="1056" y="370"/>
                  </a:cubicBezTo>
                  <a:cubicBezTo>
                    <a:pt x="1054" y="369"/>
                    <a:pt x="1051" y="368"/>
                    <a:pt x="1048" y="369"/>
                  </a:cubicBezTo>
                  <a:cubicBezTo>
                    <a:pt x="1045" y="369"/>
                    <a:pt x="1029" y="373"/>
                    <a:pt x="1015" y="376"/>
                  </a:cubicBezTo>
                  <a:cubicBezTo>
                    <a:pt x="1012" y="369"/>
                    <a:pt x="1010" y="362"/>
                    <a:pt x="1007" y="355"/>
                  </a:cubicBezTo>
                  <a:cubicBezTo>
                    <a:pt x="1020" y="348"/>
                    <a:pt x="1033" y="340"/>
                    <a:pt x="1036" y="338"/>
                  </a:cubicBezTo>
                  <a:cubicBezTo>
                    <a:pt x="1039" y="337"/>
                    <a:pt x="1040" y="334"/>
                    <a:pt x="1041" y="332"/>
                  </a:cubicBezTo>
                  <a:cubicBezTo>
                    <a:pt x="1042" y="329"/>
                    <a:pt x="1042" y="326"/>
                    <a:pt x="1041" y="323"/>
                  </a:cubicBezTo>
                  <a:cubicBezTo>
                    <a:pt x="1039" y="321"/>
                    <a:pt x="1037" y="319"/>
                    <a:pt x="1035" y="317"/>
                  </a:cubicBezTo>
                  <a:cubicBezTo>
                    <a:pt x="1032" y="316"/>
                    <a:pt x="1029" y="316"/>
                    <a:pt x="1027" y="317"/>
                  </a:cubicBezTo>
                  <a:cubicBezTo>
                    <a:pt x="1024" y="318"/>
                    <a:pt x="1009" y="323"/>
                    <a:pt x="995" y="328"/>
                  </a:cubicBezTo>
                  <a:cubicBezTo>
                    <a:pt x="991" y="321"/>
                    <a:pt x="988" y="314"/>
                    <a:pt x="984" y="307"/>
                  </a:cubicBezTo>
                  <a:cubicBezTo>
                    <a:pt x="996" y="299"/>
                    <a:pt x="1009" y="290"/>
                    <a:pt x="1012" y="288"/>
                  </a:cubicBezTo>
                  <a:cubicBezTo>
                    <a:pt x="1014" y="286"/>
                    <a:pt x="1016" y="284"/>
                    <a:pt x="1016" y="281"/>
                  </a:cubicBezTo>
                  <a:cubicBezTo>
                    <a:pt x="1017" y="278"/>
                    <a:pt x="1016" y="275"/>
                    <a:pt x="1015" y="273"/>
                  </a:cubicBezTo>
                  <a:cubicBezTo>
                    <a:pt x="1013" y="270"/>
                    <a:pt x="1011" y="268"/>
                    <a:pt x="1008" y="267"/>
                  </a:cubicBezTo>
                  <a:cubicBezTo>
                    <a:pt x="1006" y="266"/>
                    <a:pt x="1003" y="266"/>
                    <a:pt x="1000" y="268"/>
                  </a:cubicBezTo>
                  <a:cubicBezTo>
                    <a:pt x="997" y="269"/>
                    <a:pt x="983" y="276"/>
                    <a:pt x="969" y="282"/>
                  </a:cubicBezTo>
                  <a:cubicBezTo>
                    <a:pt x="966" y="275"/>
                    <a:pt x="961" y="269"/>
                    <a:pt x="957" y="263"/>
                  </a:cubicBezTo>
                  <a:cubicBezTo>
                    <a:pt x="968" y="253"/>
                    <a:pt x="980" y="242"/>
                    <a:pt x="983" y="240"/>
                  </a:cubicBezTo>
                  <a:cubicBezTo>
                    <a:pt x="985" y="238"/>
                    <a:pt x="986" y="236"/>
                    <a:pt x="986" y="233"/>
                  </a:cubicBezTo>
                  <a:cubicBezTo>
                    <a:pt x="986" y="230"/>
                    <a:pt x="986" y="227"/>
                    <a:pt x="984" y="225"/>
                  </a:cubicBezTo>
                  <a:cubicBezTo>
                    <a:pt x="982" y="222"/>
                    <a:pt x="980" y="221"/>
                    <a:pt x="977" y="220"/>
                  </a:cubicBezTo>
                  <a:cubicBezTo>
                    <a:pt x="974" y="220"/>
                    <a:pt x="971" y="220"/>
                    <a:pt x="969" y="221"/>
                  </a:cubicBezTo>
                  <a:cubicBezTo>
                    <a:pt x="966" y="223"/>
                    <a:pt x="952" y="231"/>
                    <a:pt x="940" y="238"/>
                  </a:cubicBezTo>
                  <a:cubicBezTo>
                    <a:pt x="935" y="233"/>
                    <a:pt x="930" y="227"/>
                    <a:pt x="925" y="221"/>
                  </a:cubicBezTo>
                  <a:cubicBezTo>
                    <a:pt x="935" y="210"/>
                    <a:pt x="946" y="198"/>
                    <a:pt x="948" y="196"/>
                  </a:cubicBezTo>
                  <a:cubicBezTo>
                    <a:pt x="950" y="194"/>
                    <a:pt x="951" y="191"/>
                    <a:pt x="951" y="188"/>
                  </a:cubicBezTo>
                  <a:cubicBezTo>
                    <a:pt x="951" y="185"/>
                    <a:pt x="950" y="183"/>
                    <a:pt x="948" y="180"/>
                  </a:cubicBezTo>
                  <a:cubicBezTo>
                    <a:pt x="946" y="178"/>
                    <a:pt x="943" y="177"/>
                    <a:pt x="941" y="177"/>
                  </a:cubicBezTo>
                  <a:cubicBezTo>
                    <a:pt x="938" y="176"/>
                    <a:pt x="935" y="177"/>
                    <a:pt x="933" y="179"/>
                  </a:cubicBezTo>
                  <a:cubicBezTo>
                    <a:pt x="930" y="181"/>
                    <a:pt x="917" y="190"/>
                    <a:pt x="905" y="199"/>
                  </a:cubicBezTo>
                  <a:cubicBezTo>
                    <a:pt x="900" y="193"/>
                    <a:pt x="895" y="188"/>
                    <a:pt x="890" y="183"/>
                  </a:cubicBezTo>
                  <a:cubicBezTo>
                    <a:pt x="898" y="171"/>
                    <a:pt x="908" y="158"/>
                    <a:pt x="910" y="156"/>
                  </a:cubicBezTo>
                  <a:cubicBezTo>
                    <a:pt x="911" y="153"/>
                    <a:pt x="912" y="150"/>
                    <a:pt x="912" y="148"/>
                  </a:cubicBezTo>
                  <a:cubicBezTo>
                    <a:pt x="911" y="145"/>
                    <a:pt x="910" y="142"/>
                    <a:pt x="908" y="140"/>
                  </a:cubicBezTo>
                  <a:cubicBezTo>
                    <a:pt x="906" y="138"/>
                    <a:pt x="903" y="137"/>
                    <a:pt x="900" y="137"/>
                  </a:cubicBezTo>
                  <a:cubicBezTo>
                    <a:pt x="897" y="137"/>
                    <a:pt x="894" y="138"/>
                    <a:pt x="892" y="140"/>
                  </a:cubicBezTo>
                  <a:cubicBezTo>
                    <a:pt x="890" y="142"/>
                    <a:pt x="878" y="153"/>
                    <a:pt x="867" y="163"/>
                  </a:cubicBezTo>
                  <a:cubicBezTo>
                    <a:pt x="862" y="158"/>
                    <a:pt x="856" y="153"/>
                    <a:pt x="850" y="149"/>
                  </a:cubicBezTo>
                  <a:cubicBezTo>
                    <a:pt x="857" y="136"/>
                    <a:pt x="865" y="122"/>
                    <a:pt x="867" y="119"/>
                  </a:cubicBezTo>
                  <a:cubicBezTo>
                    <a:pt x="869" y="117"/>
                    <a:pt x="869" y="114"/>
                    <a:pt x="868" y="111"/>
                  </a:cubicBezTo>
                  <a:cubicBezTo>
                    <a:pt x="868" y="109"/>
                    <a:pt x="866" y="106"/>
                    <a:pt x="864" y="104"/>
                  </a:cubicBezTo>
                  <a:cubicBezTo>
                    <a:pt x="861" y="103"/>
                    <a:pt x="858" y="102"/>
                    <a:pt x="856" y="102"/>
                  </a:cubicBezTo>
                  <a:cubicBezTo>
                    <a:pt x="853" y="102"/>
                    <a:pt x="850" y="103"/>
                    <a:pt x="848" y="106"/>
                  </a:cubicBezTo>
                  <a:cubicBezTo>
                    <a:pt x="846" y="108"/>
                    <a:pt x="835" y="120"/>
                    <a:pt x="826" y="131"/>
                  </a:cubicBezTo>
                  <a:cubicBezTo>
                    <a:pt x="820" y="127"/>
                    <a:pt x="813" y="123"/>
                    <a:pt x="807" y="119"/>
                  </a:cubicBezTo>
                  <a:cubicBezTo>
                    <a:pt x="813" y="105"/>
                    <a:pt x="820" y="91"/>
                    <a:pt x="821" y="88"/>
                  </a:cubicBezTo>
                  <a:cubicBezTo>
                    <a:pt x="822" y="85"/>
                    <a:pt x="822" y="82"/>
                    <a:pt x="821" y="80"/>
                  </a:cubicBezTo>
                  <a:cubicBezTo>
                    <a:pt x="820" y="77"/>
                    <a:pt x="818" y="75"/>
                    <a:pt x="816" y="73"/>
                  </a:cubicBezTo>
                  <a:cubicBezTo>
                    <a:pt x="813" y="72"/>
                    <a:pt x="810" y="71"/>
                    <a:pt x="808" y="72"/>
                  </a:cubicBezTo>
                  <a:cubicBezTo>
                    <a:pt x="805" y="72"/>
                    <a:pt x="802" y="74"/>
                    <a:pt x="801" y="76"/>
                  </a:cubicBezTo>
                  <a:cubicBezTo>
                    <a:pt x="799" y="79"/>
                    <a:pt x="790" y="92"/>
                    <a:pt x="781" y="104"/>
                  </a:cubicBezTo>
                  <a:cubicBezTo>
                    <a:pt x="774" y="100"/>
                    <a:pt x="768" y="97"/>
                    <a:pt x="761" y="93"/>
                  </a:cubicBezTo>
                  <a:cubicBezTo>
                    <a:pt x="766" y="80"/>
                    <a:pt x="771" y="65"/>
                    <a:pt x="772" y="61"/>
                  </a:cubicBezTo>
                  <a:cubicBezTo>
                    <a:pt x="773" y="59"/>
                    <a:pt x="772" y="56"/>
                    <a:pt x="771" y="53"/>
                  </a:cubicBezTo>
                  <a:cubicBezTo>
                    <a:pt x="770" y="51"/>
                    <a:pt x="768" y="49"/>
                    <a:pt x="765" y="47"/>
                  </a:cubicBezTo>
                  <a:cubicBezTo>
                    <a:pt x="762" y="46"/>
                    <a:pt x="760" y="46"/>
                    <a:pt x="757" y="47"/>
                  </a:cubicBezTo>
                  <a:cubicBezTo>
                    <a:pt x="754" y="48"/>
                    <a:pt x="752" y="49"/>
                    <a:pt x="750" y="52"/>
                  </a:cubicBezTo>
                  <a:cubicBezTo>
                    <a:pt x="749" y="55"/>
                    <a:pt x="741" y="69"/>
                    <a:pt x="734" y="81"/>
                  </a:cubicBezTo>
                  <a:cubicBezTo>
                    <a:pt x="727" y="78"/>
                    <a:pt x="720" y="76"/>
                    <a:pt x="713" y="73"/>
                  </a:cubicBezTo>
                  <a:cubicBezTo>
                    <a:pt x="716" y="59"/>
                    <a:pt x="719" y="43"/>
                    <a:pt x="720" y="40"/>
                  </a:cubicBezTo>
                  <a:cubicBezTo>
                    <a:pt x="721" y="37"/>
                    <a:pt x="720" y="34"/>
                    <a:pt x="719" y="32"/>
                  </a:cubicBezTo>
                  <a:cubicBezTo>
                    <a:pt x="717" y="30"/>
                    <a:pt x="715" y="28"/>
                    <a:pt x="712" y="27"/>
                  </a:cubicBezTo>
                  <a:cubicBezTo>
                    <a:pt x="709" y="26"/>
                    <a:pt x="706" y="26"/>
                    <a:pt x="704" y="27"/>
                  </a:cubicBezTo>
                  <a:cubicBezTo>
                    <a:pt x="701" y="28"/>
                    <a:pt x="699" y="30"/>
                    <a:pt x="698" y="33"/>
                  </a:cubicBezTo>
                  <a:cubicBezTo>
                    <a:pt x="696" y="36"/>
                    <a:pt x="690" y="51"/>
                    <a:pt x="684" y="64"/>
                  </a:cubicBezTo>
                  <a:cubicBezTo>
                    <a:pt x="677" y="62"/>
                    <a:pt x="670" y="60"/>
                    <a:pt x="663" y="58"/>
                  </a:cubicBezTo>
                  <a:cubicBezTo>
                    <a:pt x="664" y="44"/>
                    <a:pt x="666" y="28"/>
                    <a:pt x="666" y="25"/>
                  </a:cubicBezTo>
                  <a:cubicBezTo>
                    <a:pt x="667" y="22"/>
                    <a:pt x="666" y="19"/>
                    <a:pt x="664" y="17"/>
                  </a:cubicBezTo>
                  <a:cubicBezTo>
                    <a:pt x="662" y="14"/>
                    <a:pt x="660" y="13"/>
                    <a:pt x="657" y="12"/>
                  </a:cubicBezTo>
                  <a:cubicBezTo>
                    <a:pt x="654" y="12"/>
                    <a:pt x="651" y="12"/>
                    <a:pt x="649" y="13"/>
                  </a:cubicBezTo>
                  <a:cubicBezTo>
                    <a:pt x="646" y="15"/>
                    <a:pt x="644" y="17"/>
                    <a:pt x="643" y="20"/>
                  </a:cubicBezTo>
                  <a:cubicBezTo>
                    <a:pt x="642" y="23"/>
                    <a:pt x="638" y="38"/>
                    <a:pt x="633" y="52"/>
                  </a:cubicBezTo>
                  <a:cubicBezTo>
                    <a:pt x="626" y="51"/>
                    <a:pt x="619" y="49"/>
                    <a:pt x="611" y="48"/>
                  </a:cubicBezTo>
                  <a:cubicBezTo>
                    <a:pt x="611" y="34"/>
                    <a:pt x="611" y="18"/>
                    <a:pt x="611" y="15"/>
                  </a:cubicBezTo>
                  <a:cubicBezTo>
                    <a:pt x="611" y="12"/>
                    <a:pt x="610" y="9"/>
                    <a:pt x="608" y="7"/>
                  </a:cubicBezTo>
                  <a:cubicBezTo>
                    <a:pt x="606" y="5"/>
                    <a:pt x="604" y="4"/>
                    <a:pt x="601" y="3"/>
                  </a:cubicBezTo>
                  <a:cubicBezTo>
                    <a:pt x="598" y="3"/>
                    <a:pt x="595" y="4"/>
                    <a:pt x="593" y="5"/>
                  </a:cubicBezTo>
                  <a:cubicBezTo>
                    <a:pt x="590" y="7"/>
                    <a:pt x="589" y="9"/>
                    <a:pt x="588" y="12"/>
                  </a:cubicBezTo>
                  <a:cubicBezTo>
                    <a:pt x="587" y="15"/>
                    <a:pt x="584" y="31"/>
                    <a:pt x="581" y="45"/>
                  </a:cubicBezTo>
                  <a:cubicBezTo>
                    <a:pt x="574" y="45"/>
                    <a:pt x="566" y="44"/>
                    <a:pt x="559" y="44"/>
                  </a:cubicBezTo>
                  <a:cubicBezTo>
                    <a:pt x="558" y="30"/>
                    <a:pt x="556" y="14"/>
                    <a:pt x="556" y="10"/>
                  </a:cubicBezTo>
                  <a:cubicBezTo>
                    <a:pt x="555" y="8"/>
                    <a:pt x="554" y="5"/>
                    <a:pt x="552" y="3"/>
                  </a:cubicBezTo>
                  <a:cubicBezTo>
                    <a:pt x="550" y="1"/>
                    <a:pt x="547" y="0"/>
                    <a:pt x="544" y="0"/>
                  </a:cubicBezTo>
                  <a:cubicBezTo>
                    <a:pt x="541" y="0"/>
                    <a:pt x="538" y="1"/>
                    <a:pt x="536" y="3"/>
                  </a:cubicBezTo>
                  <a:cubicBezTo>
                    <a:pt x="534" y="5"/>
                    <a:pt x="533" y="8"/>
                    <a:pt x="532" y="10"/>
                  </a:cubicBezTo>
                  <a:cubicBezTo>
                    <a:pt x="532" y="14"/>
                    <a:pt x="530" y="30"/>
                    <a:pt x="529" y="44"/>
                  </a:cubicBezTo>
                  <a:cubicBezTo>
                    <a:pt x="522" y="44"/>
                    <a:pt x="514" y="45"/>
                    <a:pt x="507" y="45"/>
                  </a:cubicBezTo>
                  <a:cubicBezTo>
                    <a:pt x="504" y="31"/>
                    <a:pt x="501" y="15"/>
                    <a:pt x="500" y="12"/>
                  </a:cubicBezTo>
                  <a:cubicBezTo>
                    <a:pt x="499" y="9"/>
                    <a:pt x="497" y="7"/>
                    <a:pt x="495" y="5"/>
                  </a:cubicBezTo>
                  <a:cubicBezTo>
                    <a:pt x="493" y="4"/>
                    <a:pt x="490" y="3"/>
                    <a:pt x="487" y="3"/>
                  </a:cubicBezTo>
                  <a:cubicBezTo>
                    <a:pt x="484" y="4"/>
                    <a:pt x="482" y="5"/>
                    <a:pt x="480" y="7"/>
                  </a:cubicBezTo>
                  <a:cubicBezTo>
                    <a:pt x="478" y="9"/>
                    <a:pt x="477" y="12"/>
                    <a:pt x="477" y="15"/>
                  </a:cubicBezTo>
                  <a:cubicBezTo>
                    <a:pt x="477" y="18"/>
                    <a:pt x="477" y="34"/>
                    <a:pt x="477" y="48"/>
                  </a:cubicBezTo>
                  <a:cubicBezTo>
                    <a:pt x="469" y="49"/>
                    <a:pt x="462" y="51"/>
                    <a:pt x="455" y="52"/>
                  </a:cubicBezTo>
                  <a:cubicBezTo>
                    <a:pt x="450" y="38"/>
                    <a:pt x="446" y="23"/>
                    <a:pt x="445" y="20"/>
                  </a:cubicBezTo>
                  <a:cubicBezTo>
                    <a:pt x="444" y="17"/>
                    <a:pt x="442" y="15"/>
                    <a:pt x="439" y="13"/>
                  </a:cubicBezTo>
                  <a:cubicBezTo>
                    <a:pt x="437" y="12"/>
                    <a:pt x="434" y="12"/>
                    <a:pt x="431" y="12"/>
                  </a:cubicBezTo>
                  <a:cubicBezTo>
                    <a:pt x="428" y="13"/>
                    <a:pt x="426" y="14"/>
                    <a:pt x="424" y="17"/>
                  </a:cubicBezTo>
                  <a:cubicBezTo>
                    <a:pt x="422" y="19"/>
                    <a:pt x="421" y="22"/>
                    <a:pt x="422" y="25"/>
                  </a:cubicBezTo>
                  <a:cubicBezTo>
                    <a:pt x="422" y="28"/>
                    <a:pt x="424" y="44"/>
                    <a:pt x="425" y="58"/>
                  </a:cubicBezTo>
                  <a:cubicBezTo>
                    <a:pt x="418" y="60"/>
                    <a:pt x="411" y="62"/>
                    <a:pt x="404" y="64"/>
                  </a:cubicBezTo>
                  <a:cubicBezTo>
                    <a:pt x="398" y="51"/>
                    <a:pt x="392" y="36"/>
                    <a:pt x="390" y="33"/>
                  </a:cubicBezTo>
                  <a:cubicBezTo>
                    <a:pt x="389" y="30"/>
                    <a:pt x="387" y="28"/>
                    <a:pt x="384" y="27"/>
                  </a:cubicBezTo>
                  <a:cubicBezTo>
                    <a:pt x="382" y="26"/>
                    <a:pt x="379" y="26"/>
                    <a:pt x="376" y="27"/>
                  </a:cubicBezTo>
                  <a:cubicBezTo>
                    <a:pt x="373" y="28"/>
                    <a:pt x="371" y="30"/>
                    <a:pt x="369" y="32"/>
                  </a:cubicBezTo>
                  <a:cubicBezTo>
                    <a:pt x="368" y="34"/>
                    <a:pt x="367" y="37"/>
                    <a:pt x="368" y="40"/>
                  </a:cubicBezTo>
                  <a:cubicBezTo>
                    <a:pt x="369" y="43"/>
                    <a:pt x="372" y="59"/>
                    <a:pt x="375" y="73"/>
                  </a:cubicBezTo>
                  <a:cubicBezTo>
                    <a:pt x="368" y="76"/>
                    <a:pt x="361" y="78"/>
                    <a:pt x="354" y="81"/>
                  </a:cubicBezTo>
                  <a:cubicBezTo>
                    <a:pt x="347" y="69"/>
                    <a:pt x="339" y="55"/>
                    <a:pt x="338" y="52"/>
                  </a:cubicBezTo>
                  <a:cubicBezTo>
                    <a:pt x="336" y="49"/>
                    <a:pt x="334" y="48"/>
                    <a:pt x="331" y="47"/>
                  </a:cubicBezTo>
                  <a:cubicBezTo>
                    <a:pt x="328" y="46"/>
                    <a:pt x="326" y="46"/>
                    <a:pt x="323" y="47"/>
                  </a:cubicBezTo>
                  <a:cubicBezTo>
                    <a:pt x="320" y="49"/>
                    <a:pt x="318" y="51"/>
                    <a:pt x="317" y="53"/>
                  </a:cubicBezTo>
                  <a:cubicBezTo>
                    <a:pt x="316" y="56"/>
                    <a:pt x="315" y="59"/>
                    <a:pt x="316" y="61"/>
                  </a:cubicBezTo>
                  <a:cubicBezTo>
                    <a:pt x="317" y="65"/>
                    <a:pt x="322" y="80"/>
                    <a:pt x="327" y="93"/>
                  </a:cubicBezTo>
                  <a:cubicBezTo>
                    <a:pt x="320" y="97"/>
                    <a:pt x="314" y="100"/>
                    <a:pt x="307" y="104"/>
                  </a:cubicBezTo>
                  <a:cubicBezTo>
                    <a:pt x="298" y="92"/>
                    <a:pt x="289" y="79"/>
                    <a:pt x="287" y="76"/>
                  </a:cubicBezTo>
                  <a:cubicBezTo>
                    <a:pt x="286" y="74"/>
                    <a:pt x="283" y="72"/>
                    <a:pt x="280" y="72"/>
                  </a:cubicBezTo>
                  <a:cubicBezTo>
                    <a:pt x="278" y="71"/>
                    <a:pt x="275" y="72"/>
                    <a:pt x="272" y="73"/>
                  </a:cubicBezTo>
                  <a:cubicBezTo>
                    <a:pt x="270" y="75"/>
                    <a:pt x="268" y="77"/>
                    <a:pt x="267" y="80"/>
                  </a:cubicBezTo>
                  <a:cubicBezTo>
                    <a:pt x="266" y="82"/>
                    <a:pt x="266" y="85"/>
                    <a:pt x="267" y="88"/>
                  </a:cubicBezTo>
                  <a:cubicBezTo>
                    <a:pt x="268" y="91"/>
                    <a:pt x="275" y="105"/>
                    <a:pt x="281" y="119"/>
                  </a:cubicBezTo>
                  <a:cubicBezTo>
                    <a:pt x="275" y="123"/>
                    <a:pt x="268" y="127"/>
                    <a:pt x="262" y="131"/>
                  </a:cubicBezTo>
                  <a:cubicBezTo>
                    <a:pt x="253" y="120"/>
                    <a:pt x="242" y="108"/>
                    <a:pt x="240" y="106"/>
                  </a:cubicBezTo>
                  <a:cubicBezTo>
                    <a:pt x="238" y="103"/>
                    <a:pt x="235" y="102"/>
                    <a:pt x="232" y="102"/>
                  </a:cubicBezTo>
                  <a:cubicBezTo>
                    <a:pt x="230" y="102"/>
                    <a:pt x="227" y="103"/>
                    <a:pt x="224" y="104"/>
                  </a:cubicBezTo>
                  <a:cubicBezTo>
                    <a:pt x="222" y="106"/>
                    <a:pt x="220" y="109"/>
                    <a:pt x="220" y="111"/>
                  </a:cubicBezTo>
                  <a:cubicBezTo>
                    <a:pt x="219" y="114"/>
                    <a:pt x="219" y="117"/>
                    <a:pt x="221" y="119"/>
                  </a:cubicBezTo>
                  <a:cubicBezTo>
                    <a:pt x="223" y="122"/>
                    <a:pt x="231" y="136"/>
                    <a:pt x="238" y="149"/>
                  </a:cubicBezTo>
                  <a:cubicBezTo>
                    <a:pt x="232" y="153"/>
                    <a:pt x="226" y="158"/>
                    <a:pt x="221" y="163"/>
                  </a:cubicBezTo>
                  <a:cubicBezTo>
                    <a:pt x="210" y="153"/>
                    <a:pt x="198" y="142"/>
                    <a:pt x="196" y="140"/>
                  </a:cubicBezTo>
                  <a:cubicBezTo>
                    <a:pt x="194" y="138"/>
                    <a:pt x="191" y="137"/>
                    <a:pt x="188" y="137"/>
                  </a:cubicBezTo>
                  <a:cubicBezTo>
                    <a:pt x="185" y="137"/>
                    <a:pt x="182" y="138"/>
                    <a:pt x="180" y="140"/>
                  </a:cubicBezTo>
                  <a:cubicBezTo>
                    <a:pt x="178" y="142"/>
                    <a:pt x="177" y="145"/>
                    <a:pt x="176" y="148"/>
                  </a:cubicBezTo>
                  <a:cubicBezTo>
                    <a:pt x="176" y="150"/>
                    <a:pt x="176" y="153"/>
                    <a:pt x="178" y="156"/>
                  </a:cubicBezTo>
                  <a:cubicBezTo>
                    <a:pt x="180" y="158"/>
                    <a:pt x="190" y="171"/>
                    <a:pt x="198" y="183"/>
                  </a:cubicBezTo>
                  <a:cubicBezTo>
                    <a:pt x="193" y="188"/>
                    <a:pt x="188" y="193"/>
                    <a:pt x="182" y="199"/>
                  </a:cubicBezTo>
                  <a:cubicBezTo>
                    <a:pt x="171" y="190"/>
                    <a:pt x="158" y="181"/>
                    <a:pt x="155" y="179"/>
                  </a:cubicBezTo>
                  <a:cubicBezTo>
                    <a:pt x="153" y="177"/>
                    <a:pt x="150" y="176"/>
                    <a:pt x="147" y="177"/>
                  </a:cubicBezTo>
                  <a:cubicBezTo>
                    <a:pt x="145" y="177"/>
                    <a:pt x="142" y="178"/>
                    <a:pt x="140" y="180"/>
                  </a:cubicBezTo>
                  <a:cubicBezTo>
                    <a:pt x="138" y="183"/>
                    <a:pt x="137" y="185"/>
                    <a:pt x="137" y="188"/>
                  </a:cubicBezTo>
                  <a:cubicBezTo>
                    <a:pt x="137" y="191"/>
                    <a:pt x="138" y="194"/>
                    <a:pt x="140" y="196"/>
                  </a:cubicBezTo>
                  <a:cubicBezTo>
                    <a:pt x="142" y="198"/>
                    <a:pt x="153" y="210"/>
                    <a:pt x="163" y="221"/>
                  </a:cubicBezTo>
                  <a:cubicBezTo>
                    <a:pt x="158" y="227"/>
                    <a:pt x="153" y="233"/>
                    <a:pt x="148" y="238"/>
                  </a:cubicBezTo>
                  <a:cubicBezTo>
                    <a:pt x="136" y="231"/>
                    <a:pt x="122" y="223"/>
                    <a:pt x="119" y="221"/>
                  </a:cubicBezTo>
                  <a:cubicBezTo>
                    <a:pt x="117" y="220"/>
                    <a:pt x="114" y="220"/>
                    <a:pt x="111" y="220"/>
                  </a:cubicBezTo>
                  <a:cubicBezTo>
                    <a:pt x="108" y="221"/>
                    <a:pt x="106" y="222"/>
                    <a:pt x="104" y="225"/>
                  </a:cubicBezTo>
                  <a:cubicBezTo>
                    <a:pt x="102" y="227"/>
                    <a:pt x="102" y="230"/>
                    <a:pt x="102" y="233"/>
                  </a:cubicBezTo>
                  <a:cubicBezTo>
                    <a:pt x="102" y="236"/>
                    <a:pt x="103" y="238"/>
                    <a:pt x="105" y="240"/>
                  </a:cubicBezTo>
                  <a:cubicBezTo>
                    <a:pt x="108" y="242"/>
                    <a:pt x="120" y="253"/>
                    <a:pt x="131" y="263"/>
                  </a:cubicBezTo>
                  <a:cubicBezTo>
                    <a:pt x="127" y="269"/>
                    <a:pt x="122" y="275"/>
                    <a:pt x="118" y="282"/>
                  </a:cubicBezTo>
                  <a:cubicBezTo>
                    <a:pt x="105" y="276"/>
                    <a:pt x="91" y="269"/>
                    <a:pt x="88" y="268"/>
                  </a:cubicBezTo>
                  <a:cubicBezTo>
                    <a:pt x="85" y="266"/>
                    <a:pt x="82" y="266"/>
                    <a:pt x="80" y="267"/>
                  </a:cubicBezTo>
                  <a:cubicBezTo>
                    <a:pt x="77" y="268"/>
                    <a:pt x="75" y="270"/>
                    <a:pt x="73" y="273"/>
                  </a:cubicBezTo>
                  <a:cubicBezTo>
                    <a:pt x="72" y="275"/>
                    <a:pt x="71" y="278"/>
                    <a:pt x="72" y="281"/>
                  </a:cubicBezTo>
                  <a:cubicBezTo>
                    <a:pt x="72" y="284"/>
                    <a:pt x="74" y="286"/>
                    <a:pt x="76" y="288"/>
                  </a:cubicBezTo>
                  <a:cubicBezTo>
                    <a:pt x="79" y="290"/>
                    <a:pt x="92" y="299"/>
                    <a:pt x="104" y="307"/>
                  </a:cubicBezTo>
                  <a:cubicBezTo>
                    <a:pt x="100" y="314"/>
                    <a:pt x="97" y="321"/>
                    <a:pt x="93" y="328"/>
                  </a:cubicBezTo>
                  <a:cubicBezTo>
                    <a:pt x="79" y="323"/>
                    <a:pt x="64" y="318"/>
                    <a:pt x="61" y="317"/>
                  </a:cubicBezTo>
                  <a:cubicBezTo>
                    <a:pt x="59" y="316"/>
                    <a:pt x="56" y="316"/>
                    <a:pt x="53" y="317"/>
                  </a:cubicBezTo>
                  <a:cubicBezTo>
                    <a:pt x="51" y="319"/>
                    <a:pt x="48" y="321"/>
                    <a:pt x="47" y="323"/>
                  </a:cubicBezTo>
                  <a:cubicBezTo>
                    <a:pt x="46" y="326"/>
                    <a:pt x="46" y="329"/>
                    <a:pt x="47" y="332"/>
                  </a:cubicBezTo>
                  <a:cubicBezTo>
                    <a:pt x="48" y="334"/>
                    <a:pt x="49" y="337"/>
                    <a:pt x="52" y="338"/>
                  </a:cubicBezTo>
                  <a:cubicBezTo>
                    <a:pt x="55" y="340"/>
                    <a:pt x="68" y="348"/>
                    <a:pt x="81" y="355"/>
                  </a:cubicBezTo>
                  <a:cubicBezTo>
                    <a:pt x="78" y="362"/>
                    <a:pt x="76" y="369"/>
                    <a:pt x="73" y="376"/>
                  </a:cubicBezTo>
                  <a:cubicBezTo>
                    <a:pt x="59" y="373"/>
                    <a:pt x="43" y="369"/>
                    <a:pt x="40" y="369"/>
                  </a:cubicBezTo>
                  <a:cubicBezTo>
                    <a:pt x="37" y="368"/>
                    <a:pt x="34" y="369"/>
                    <a:pt x="32" y="370"/>
                  </a:cubicBezTo>
                  <a:cubicBezTo>
                    <a:pt x="30" y="372"/>
                    <a:pt x="28" y="374"/>
                    <a:pt x="27" y="377"/>
                  </a:cubicBezTo>
                  <a:cubicBezTo>
                    <a:pt x="26" y="379"/>
                    <a:pt x="26" y="382"/>
                    <a:pt x="27" y="385"/>
                  </a:cubicBezTo>
                  <a:cubicBezTo>
                    <a:pt x="28" y="388"/>
                    <a:pt x="30" y="390"/>
                    <a:pt x="33" y="391"/>
                  </a:cubicBezTo>
                  <a:cubicBezTo>
                    <a:pt x="36" y="392"/>
                    <a:pt x="50" y="399"/>
                    <a:pt x="64" y="404"/>
                  </a:cubicBezTo>
                  <a:cubicBezTo>
                    <a:pt x="62" y="412"/>
                    <a:pt x="60" y="419"/>
                    <a:pt x="58" y="426"/>
                  </a:cubicBezTo>
                  <a:cubicBezTo>
                    <a:pt x="44" y="425"/>
                    <a:pt x="28" y="423"/>
                    <a:pt x="25" y="422"/>
                  </a:cubicBezTo>
                  <a:cubicBezTo>
                    <a:pt x="22" y="422"/>
                    <a:pt x="19" y="423"/>
                    <a:pt x="17" y="425"/>
                  </a:cubicBezTo>
                  <a:cubicBezTo>
                    <a:pt x="14" y="426"/>
                    <a:pt x="13" y="429"/>
                    <a:pt x="12" y="432"/>
                  </a:cubicBezTo>
                  <a:cubicBezTo>
                    <a:pt x="12" y="435"/>
                    <a:pt x="12" y="437"/>
                    <a:pt x="13" y="440"/>
                  </a:cubicBezTo>
                  <a:cubicBezTo>
                    <a:pt x="15" y="442"/>
                    <a:pt x="17" y="444"/>
                    <a:pt x="20" y="445"/>
                  </a:cubicBezTo>
                  <a:cubicBezTo>
                    <a:pt x="23" y="446"/>
                    <a:pt x="38" y="451"/>
                    <a:pt x="52" y="455"/>
                  </a:cubicBezTo>
                  <a:cubicBezTo>
                    <a:pt x="50" y="463"/>
                    <a:pt x="49" y="470"/>
                    <a:pt x="48" y="478"/>
                  </a:cubicBezTo>
                  <a:cubicBezTo>
                    <a:pt x="34" y="478"/>
                    <a:pt x="18" y="477"/>
                    <a:pt x="15" y="477"/>
                  </a:cubicBezTo>
                  <a:cubicBezTo>
                    <a:pt x="12" y="477"/>
                    <a:pt x="9" y="479"/>
                    <a:pt x="7" y="481"/>
                  </a:cubicBezTo>
                  <a:cubicBezTo>
                    <a:pt x="5" y="482"/>
                    <a:pt x="4" y="485"/>
                    <a:pt x="3" y="488"/>
                  </a:cubicBezTo>
                  <a:cubicBezTo>
                    <a:pt x="3" y="491"/>
                    <a:pt x="4" y="494"/>
                    <a:pt x="5" y="496"/>
                  </a:cubicBezTo>
                  <a:cubicBezTo>
                    <a:pt x="7" y="498"/>
                    <a:pt x="9" y="500"/>
                    <a:pt x="12" y="501"/>
                  </a:cubicBezTo>
                  <a:cubicBezTo>
                    <a:pt x="15" y="501"/>
                    <a:pt x="31" y="505"/>
                    <a:pt x="45" y="507"/>
                  </a:cubicBezTo>
                  <a:cubicBezTo>
                    <a:pt x="45" y="515"/>
                    <a:pt x="44" y="522"/>
                    <a:pt x="44" y="530"/>
                  </a:cubicBezTo>
                  <a:cubicBezTo>
                    <a:pt x="30" y="531"/>
                    <a:pt x="14" y="533"/>
                    <a:pt x="10" y="533"/>
                  </a:cubicBezTo>
                  <a:cubicBezTo>
                    <a:pt x="7" y="533"/>
                    <a:pt x="5" y="535"/>
                    <a:pt x="3" y="537"/>
                  </a:cubicBezTo>
                  <a:cubicBezTo>
                    <a:pt x="1" y="539"/>
                    <a:pt x="0" y="542"/>
                    <a:pt x="0" y="545"/>
                  </a:cubicBezTo>
                  <a:cubicBezTo>
                    <a:pt x="0" y="548"/>
                    <a:pt x="1" y="551"/>
                    <a:pt x="3" y="553"/>
                  </a:cubicBezTo>
                  <a:cubicBezTo>
                    <a:pt x="5" y="555"/>
                    <a:pt x="7" y="556"/>
                    <a:pt x="10" y="557"/>
                  </a:cubicBezTo>
                  <a:cubicBezTo>
                    <a:pt x="14" y="557"/>
                    <a:pt x="30" y="558"/>
                    <a:pt x="44" y="560"/>
                  </a:cubicBezTo>
                  <a:cubicBezTo>
                    <a:pt x="44" y="567"/>
                    <a:pt x="45" y="575"/>
                    <a:pt x="45" y="582"/>
                  </a:cubicBezTo>
                  <a:cubicBezTo>
                    <a:pt x="31" y="585"/>
                    <a:pt x="15" y="588"/>
                    <a:pt x="12" y="589"/>
                  </a:cubicBezTo>
                  <a:cubicBezTo>
                    <a:pt x="9" y="590"/>
                    <a:pt x="7" y="591"/>
                    <a:pt x="5" y="594"/>
                  </a:cubicBezTo>
                  <a:cubicBezTo>
                    <a:pt x="4" y="596"/>
                    <a:pt x="3" y="599"/>
                    <a:pt x="3" y="602"/>
                  </a:cubicBezTo>
                  <a:cubicBezTo>
                    <a:pt x="4" y="605"/>
                    <a:pt x="5" y="607"/>
                    <a:pt x="7" y="609"/>
                  </a:cubicBezTo>
                  <a:cubicBezTo>
                    <a:pt x="9" y="611"/>
                    <a:pt x="12" y="613"/>
                    <a:pt x="15" y="612"/>
                  </a:cubicBezTo>
                  <a:cubicBezTo>
                    <a:pt x="18" y="612"/>
                    <a:pt x="34" y="612"/>
                    <a:pt x="48" y="612"/>
                  </a:cubicBezTo>
                  <a:cubicBezTo>
                    <a:pt x="49" y="620"/>
                    <a:pt x="50" y="627"/>
                    <a:pt x="52" y="634"/>
                  </a:cubicBezTo>
                  <a:cubicBezTo>
                    <a:pt x="38" y="639"/>
                    <a:pt x="23" y="644"/>
                    <a:pt x="20" y="645"/>
                  </a:cubicBezTo>
                  <a:cubicBezTo>
                    <a:pt x="17" y="645"/>
                    <a:pt x="15" y="647"/>
                    <a:pt x="13" y="650"/>
                  </a:cubicBezTo>
                  <a:cubicBezTo>
                    <a:pt x="12" y="652"/>
                    <a:pt x="12" y="655"/>
                    <a:pt x="12" y="658"/>
                  </a:cubicBezTo>
                  <a:cubicBezTo>
                    <a:pt x="13" y="661"/>
                    <a:pt x="14" y="664"/>
                    <a:pt x="17" y="665"/>
                  </a:cubicBezTo>
                  <a:cubicBezTo>
                    <a:pt x="19" y="667"/>
                    <a:pt x="22" y="668"/>
                    <a:pt x="25" y="668"/>
                  </a:cubicBezTo>
                  <a:cubicBezTo>
                    <a:pt x="28" y="667"/>
                    <a:pt x="44" y="665"/>
                    <a:pt x="58" y="664"/>
                  </a:cubicBezTo>
                  <a:cubicBezTo>
                    <a:pt x="60" y="671"/>
                    <a:pt x="62" y="678"/>
                    <a:pt x="64" y="686"/>
                  </a:cubicBezTo>
                  <a:cubicBezTo>
                    <a:pt x="50" y="691"/>
                    <a:pt x="36" y="698"/>
                    <a:pt x="33" y="699"/>
                  </a:cubicBezTo>
                  <a:cubicBezTo>
                    <a:pt x="30" y="700"/>
                    <a:pt x="28" y="702"/>
                    <a:pt x="27" y="705"/>
                  </a:cubicBezTo>
                  <a:cubicBezTo>
                    <a:pt x="26" y="708"/>
                    <a:pt x="26" y="710"/>
                    <a:pt x="27" y="713"/>
                  </a:cubicBezTo>
                  <a:cubicBezTo>
                    <a:pt x="28" y="716"/>
                    <a:pt x="30" y="718"/>
                    <a:pt x="32" y="720"/>
                  </a:cubicBezTo>
                  <a:cubicBezTo>
                    <a:pt x="34" y="721"/>
                    <a:pt x="37" y="722"/>
                    <a:pt x="40" y="721"/>
                  </a:cubicBezTo>
                  <a:cubicBezTo>
                    <a:pt x="43" y="721"/>
                    <a:pt x="59" y="717"/>
                    <a:pt x="73" y="714"/>
                  </a:cubicBezTo>
                  <a:cubicBezTo>
                    <a:pt x="76" y="721"/>
                    <a:pt x="78" y="728"/>
                    <a:pt x="81" y="735"/>
                  </a:cubicBezTo>
                  <a:cubicBezTo>
                    <a:pt x="68" y="742"/>
                    <a:pt x="55" y="750"/>
                    <a:pt x="52" y="752"/>
                  </a:cubicBezTo>
                  <a:cubicBezTo>
                    <a:pt x="49" y="753"/>
                    <a:pt x="48" y="755"/>
                    <a:pt x="47" y="758"/>
                  </a:cubicBezTo>
                  <a:cubicBezTo>
                    <a:pt x="46" y="761"/>
                    <a:pt x="46" y="764"/>
                    <a:pt x="47" y="766"/>
                  </a:cubicBezTo>
                  <a:cubicBezTo>
                    <a:pt x="48" y="769"/>
                    <a:pt x="51" y="771"/>
                    <a:pt x="53" y="772"/>
                  </a:cubicBezTo>
                  <a:cubicBezTo>
                    <a:pt x="56" y="774"/>
                    <a:pt x="59" y="774"/>
                    <a:pt x="61" y="773"/>
                  </a:cubicBezTo>
                  <a:cubicBezTo>
                    <a:pt x="64" y="772"/>
                    <a:pt x="79" y="767"/>
                    <a:pt x="93" y="762"/>
                  </a:cubicBezTo>
                  <a:cubicBezTo>
                    <a:pt x="97" y="769"/>
                    <a:pt x="100" y="776"/>
                    <a:pt x="104" y="782"/>
                  </a:cubicBezTo>
                  <a:cubicBezTo>
                    <a:pt x="92" y="791"/>
                    <a:pt x="79" y="800"/>
                    <a:pt x="76" y="802"/>
                  </a:cubicBezTo>
                  <a:cubicBezTo>
                    <a:pt x="74" y="804"/>
                    <a:pt x="72" y="806"/>
                    <a:pt x="72" y="809"/>
                  </a:cubicBezTo>
                  <a:cubicBezTo>
                    <a:pt x="71" y="812"/>
                    <a:pt x="72" y="815"/>
                    <a:pt x="73" y="817"/>
                  </a:cubicBezTo>
                  <a:cubicBezTo>
                    <a:pt x="75" y="820"/>
                    <a:pt x="77" y="822"/>
                    <a:pt x="80" y="823"/>
                  </a:cubicBezTo>
                  <a:cubicBezTo>
                    <a:pt x="82" y="824"/>
                    <a:pt x="85" y="824"/>
                    <a:pt x="88" y="822"/>
                  </a:cubicBezTo>
                  <a:cubicBezTo>
                    <a:pt x="91" y="821"/>
                    <a:pt x="105" y="814"/>
                    <a:pt x="118" y="808"/>
                  </a:cubicBezTo>
                  <a:cubicBezTo>
                    <a:pt x="122" y="815"/>
                    <a:pt x="127" y="821"/>
                    <a:pt x="131" y="827"/>
                  </a:cubicBezTo>
                  <a:cubicBezTo>
                    <a:pt x="120" y="837"/>
                    <a:pt x="108" y="847"/>
                    <a:pt x="105" y="850"/>
                  </a:cubicBezTo>
                  <a:cubicBezTo>
                    <a:pt x="103" y="852"/>
                    <a:pt x="102" y="854"/>
                    <a:pt x="102" y="857"/>
                  </a:cubicBezTo>
                  <a:cubicBezTo>
                    <a:pt x="102" y="860"/>
                    <a:pt x="102" y="863"/>
                    <a:pt x="104" y="865"/>
                  </a:cubicBezTo>
                  <a:cubicBezTo>
                    <a:pt x="106" y="867"/>
                    <a:pt x="108" y="869"/>
                    <a:pt x="111" y="870"/>
                  </a:cubicBezTo>
                  <a:cubicBezTo>
                    <a:pt x="114" y="870"/>
                    <a:pt x="117" y="870"/>
                    <a:pt x="119" y="869"/>
                  </a:cubicBezTo>
                  <a:cubicBezTo>
                    <a:pt x="122" y="867"/>
                    <a:pt x="136" y="859"/>
                    <a:pt x="148" y="851"/>
                  </a:cubicBezTo>
                  <a:cubicBezTo>
                    <a:pt x="153" y="857"/>
                    <a:pt x="158" y="863"/>
                    <a:pt x="163" y="869"/>
                  </a:cubicBezTo>
                  <a:cubicBezTo>
                    <a:pt x="153" y="880"/>
                    <a:pt x="142" y="891"/>
                    <a:pt x="140" y="894"/>
                  </a:cubicBezTo>
                  <a:cubicBezTo>
                    <a:pt x="138" y="896"/>
                    <a:pt x="137" y="899"/>
                    <a:pt x="137" y="902"/>
                  </a:cubicBezTo>
                  <a:cubicBezTo>
                    <a:pt x="137" y="904"/>
                    <a:pt x="138" y="907"/>
                    <a:pt x="140" y="909"/>
                  </a:cubicBezTo>
                  <a:cubicBezTo>
                    <a:pt x="142" y="912"/>
                    <a:pt x="145" y="913"/>
                    <a:pt x="147" y="913"/>
                  </a:cubicBezTo>
                  <a:cubicBezTo>
                    <a:pt x="150" y="914"/>
                    <a:pt x="153" y="913"/>
                    <a:pt x="155" y="911"/>
                  </a:cubicBezTo>
                  <a:cubicBezTo>
                    <a:pt x="158" y="909"/>
                    <a:pt x="171" y="900"/>
                    <a:pt x="182" y="891"/>
                  </a:cubicBezTo>
                  <a:cubicBezTo>
                    <a:pt x="188" y="897"/>
                    <a:pt x="193" y="902"/>
                    <a:pt x="198" y="907"/>
                  </a:cubicBezTo>
                  <a:cubicBezTo>
                    <a:pt x="190" y="919"/>
                    <a:pt x="180" y="932"/>
                    <a:pt x="178" y="934"/>
                  </a:cubicBezTo>
                  <a:cubicBezTo>
                    <a:pt x="176" y="937"/>
                    <a:pt x="176" y="940"/>
                    <a:pt x="176" y="942"/>
                  </a:cubicBezTo>
                  <a:cubicBezTo>
                    <a:pt x="177" y="945"/>
                    <a:pt x="178" y="948"/>
                    <a:pt x="180" y="950"/>
                  </a:cubicBezTo>
                  <a:cubicBezTo>
                    <a:pt x="182" y="952"/>
                    <a:pt x="185" y="953"/>
                    <a:pt x="188" y="953"/>
                  </a:cubicBezTo>
                  <a:cubicBezTo>
                    <a:pt x="191" y="953"/>
                    <a:pt x="194" y="952"/>
                    <a:pt x="196" y="950"/>
                  </a:cubicBezTo>
                  <a:cubicBezTo>
                    <a:pt x="198" y="948"/>
                    <a:pt x="210" y="937"/>
                    <a:pt x="221" y="927"/>
                  </a:cubicBezTo>
                  <a:cubicBezTo>
                    <a:pt x="226" y="932"/>
                    <a:pt x="232" y="937"/>
                    <a:pt x="238" y="941"/>
                  </a:cubicBezTo>
                  <a:cubicBezTo>
                    <a:pt x="231" y="954"/>
                    <a:pt x="223" y="968"/>
                    <a:pt x="221" y="970"/>
                  </a:cubicBezTo>
                  <a:cubicBezTo>
                    <a:pt x="219" y="973"/>
                    <a:pt x="219" y="976"/>
                    <a:pt x="220" y="979"/>
                  </a:cubicBezTo>
                  <a:cubicBezTo>
                    <a:pt x="220" y="981"/>
                    <a:pt x="222" y="984"/>
                    <a:pt x="224" y="986"/>
                  </a:cubicBezTo>
                  <a:cubicBezTo>
                    <a:pt x="227" y="987"/>
                    <a:pt x="230" y="988"/>
                    <a:pt x="232" y="988"/>
                  </a:cubicBezTo>
                  <a:cubicBezTo>
                    <a:pt x="235" y="988"/>
                    <a:pt x="238" y="986"/>
                    <a:pt x="240" y="984"/>
                  </a:cubicBezTo>
                  <a:cubicBezTo>
                    <a:pt x="242" y="982"/>
                    <a:pt x="253" y="970"/>
                    <a:pt x="262" y="959"/>
                  </a:cubicBezTo>
                  <a:cubicBezTo>
                    <a:pt x="268" y="963"/>
                    <a:pt x="275" y="967"/>
                    <a:pt x="281" y="971"/>
                  </a:cubicBezTo>
                  <a:cubicBezTo>
                    <a:pt x="275" y="984"/>
                    <a:pt x="268" y="999"/>
                    <a:pt x="267" y="1002"/>
                  </a:cubicBezTo>
                  <a:cubicBezTo>
                    <a:pt x="266" y="1005"/>
                    <a:pt x="266" y="1008"/>
                    <a:pt x="267" y="1010"/>
                  </a:cubicBezTo>
                  <a:cubicBezTo>
                    <a:pt x="268" y="1013"/>
                    <a:pt x="270" y="1015"/>
                    <a:pt x="272" y="1017"/>
                  </a:cubicBezTo>
                  <a:cubicBezTo>
                    <a:pt x="275" y="1018"/>
                    <a:pt x="278" y="1019"/>
                    <a:pt x="280" y="1018"/>
                  </a:cubicBezTo>
                  <a:cubicBezTo>
                    <a:pt x="283" y="1018"/>
                    <a:pt x="286" y="1016"/>
                    <a:pt x="287" y="1014"/>
                  </a:cubicBezTo>
                  <a:cubicBezTo>
                    <a:pt x="289" y="1011"/>
                    <a:pt x="298" y="998"/>
                    <a:pt x="307" y="986"/>
                  </a:cubicBezTo>
                  <a:cubicBezTo>
                    <a:pt x="314" y="990"/>
                    <a:pt x="320" y="993"/>
                    <a:pt x="327" y="996"/>
                  </a:cubicBezTo>
                  <a:cubicBezTo>
                    <a:pt x="322" y="1010"/>
                    <a:pt x="317" y="1025"/>
                    <a:pt x="316" y="1028"/>
                  </a:cubicBezTo>
                  <a:cubicBezTo>
                    <a:pt x="315" y="1031"/>
                    <a:pt x="316" y="1034"/>
                    <a:pt x="317" y="1037"/>
                  </a:cubicBezTo>
                  <a:cubicBezTo>
                    <a:pt x="318" y="1039"/>
                    <a:pt x="320" y="1041"/>
                    <a:pt x="323" y="1042"/>
                  </a:cubicBezTo>
                  <a:cubicBezTo>
                    <a:pt x="326" y="1044"/>
                    <a:pt x="328" y="1044"/>
                    <a:pt x="331" y="1043"/>
                  </a:cubicBezTo>
                  <a:cubicBezTo>
                    <a:pt x="334" y="1042"/>
                    <a:pt x="336" y="1041"/>
                    <a:pt x="338" y="1038"/>
                  </a:cubicBezTo>
                  <a:cubicBezTo>
                    <a:pt x="339" y="1035"/>
                    <a:pt x="347" y="1021"/>
                    <a:pt x="354" y="1009"/>
                  </a:cubicBezTo>
                  <a:cubicBezTo>
                    <a:pt x="361" y="1011"/>
                    <a:pt x="368" y="1014"/>
                    <a:pt x="375" y="1017"/>
                  </a:cubicBezTo>
                  <a:cubicBezTo>
                    <a:pt x="372" y="1031"/>
                    <a:pt x="369" y="1046"/>
                    <a:pt x="368" y="1050"/>
                  </a:cubicBezTo>
                  <a:cubicBezTo>
                    <a:pt x="367" y="1052"/>
                    <a:pt x="368" y="1055"/>
                    <a:pt x="369" y="1058"/>
                  </a:cubicBezTo>
                  <a:cubicBezTo>
                    <a:pt x="371" y="1060"/>
                    <a:pt x="373" y="1062"/>
                    <a:pt x="376" y="1063"/>
                  </a:cubicBezTo>
                  <a:cubicBezTo>
                    <a:pt x="379" y="1064"/>
                    <a:pt x="382" y="1064"/>
                    <a:pt x="384" y="1063"/>
                  </a:cubicBezTo>
                  <a:cubicBezTo>
                    <a:pt x="387" y="1062"/>
                    <a:pt x="389" y="1060"/>
                    <a:pt x="390" y="1057"/>
                  </a:cubicBezTo>
                  <a:cubicBezTo>
                    <a:pt x="392" y="1054"/>
                    <a:pt x="398" y="1039"/>
                    <a:pt x="404" y="1026"/>
                  </a:cubicBezTo>
                  <a:cubicBezTo>
                    <a:pt x="411" y="1028"/>
                    <a:pt x="418" y="1030"/>
                    <a:pt x="425" y="1032"/>
                  </a:cubicBezTo>
                  <a:cubicBezTo>
                    <a:pt x="424" y="1046"/>
                    <a:pt x="422" y="1062"/>
                    <a:pt x="422" y="1065"/>
                  </a:cubicBezTo>
                  <a:cubicBezTo>
                    <a:pt x="421" y="1068"/>
                    <a:pt x="422" y="1071"/>
                    <a:pt x="424" y="1073"/>
                  </a:cubicBezTo>
                  <a:cubicBezTo>
                    <a:pt x="426" y="1075"/>
                    <a:pt x="428" y="1077"/>
                    <a:pt x="431" y="1078"/>
                  </a:cubicBezTo>
                  <a:cubicBezTo>
                    <a:pt x="434" y="1078"/>
                    <a:pt x="437" y="1078"/>
                    <a:pt x="439" y="1076"/>
                  </a:cubicBezTo>
                  <a:cubicBezTo>
                    <a:pt x="442" y="1075"/>
                    <a:pt x="444" y="1073"/>
                    <a:pt x="445" y="1070"/>
                  </a:cubicBezTo>
                  <a:cubicBezTo>
                    <a:pt x="446" y="1067"/>
                    <a:pt x="450" y="1052"/>
                    <a:pt x="455" y="1038"/>
                  </a:cubicBezTo>
                  <a:cubicBezTo>
                    <a:pt x="462" y="1039"/>
                    <a:pt x="469" y="1040"/>
                    <a:pt x="477" y="1041"/>
                  </a:cubicBezTo>
                  <a:cubicBezTo>
                    <a:pt x="477" y="1056"/>
                    <a:pt x="477" y="1072"/>
                    <a:pt x="477" y="1075"/>
                  </a:cubicBezTo>
                  <a:cubicBezTo>
                    <a:pt x="477" y="1078"/>
                    <a:pt x="478" y="1081"/>
                    <a:pt x="480" y="1083"/>
                  </a:cubicBezTo>
                  <a:cubicBezTo>
                    <a:pt x="482" y="1085"/>
                    <a:pt x="484" y="1086"/>
                    <a:pt x="487" y="1087"/>
                  </a:cubicBezTo>
                  <a:cubicBezTo>
                    <a:pt x="490" y="1087"/>
                    <a:pt x="493" y="1086"/>
                    <a:pt x="495" y="1085"/>
                  </a:cubicBezTo>
                  <a:cubicBezTo>
                    <a:pt x="497" y="1083"/>
                    <a:pt x="499" y="1081"/>
                    <a:pt x="500" y="1078"/>
                  </a:cubicBezTo>
                  <a:cubicBezTo>
                    <a:pt x="501" y="1074"/>
                    <a:pt x="504" y="1059"/>
                    <a:pt x="507" y="1045"/>
                  </a:cubicBezTo>
                  <a:cubicBezTo>
                    <a:pt x="514" y="1045"/>
                    <a:pt x="522" y="1045"/>
                    <a:pt x="529" y="1046"/>
                  </a:cubicBezTo>
                  <a:cubicBezTo>
                    <a:pt x="530" y="1060"/>
                    <a:pt x="532" y="1076"/>
                    <a:pt x="532" y="1079"/>
                  </a:cubicBezTo>
                  <a:cubicBezTo>
                    <a:pt x="533" y="1082"/>
                    <a:pt x="534" y="1085"/>
                    <a:pt x="536" y="1087"/>
                  </a:cubicBezTo>
                  <a:cubicBezTo>
                    <a:pt x="538" y="1089"/>
                    <a:pt x="541" y="1090"/>
                    <a:pt x="544" y="1090"/>
                  </a:cubicBezTo>
                  <a:cubicBezTo>
                    <a:pt x="547" y="1090"/>
                    <a:pt x="550" y="1088"/>
                    <a:pt x="552" y="1087"/>
                  </a:cubicBezTo>
                  <a:cubicBezTo>
                    <a:pt x="554" y="1085"/>
                    <a:pt x="555" y="1082"/>
                    <a:pt x="556" y="1079"/>
                  </a:cubicBezTo>
                  <a:cubicBezTo>
                    <a:pt x="556" y="1076"/>
                    <a:pt x="558" y="1060"/>
                    <a:pt x="559" y="1046"/>
                  </a:cubicBezTo>
                  <a:cubicBezTo>
                    <a:pt x="566" y="1045"/>
                    <a:pt x="574" y="1045"/>
                    <a:pt x="581" y="1045"/>
                  </a:cubicBezTo>
                  <a:cubicBezTo>
                    <a:pt x="584" y="1059"/>
                    <a:pt x="587" y="1074"/>
                    <a:pt x="588" y="1078"/>
                  </a:cubicBezTo>
                  <a:cubicBezTo>
                    <a:pt x="589" y="1081"/>
                    <a:pt x="590" y="1083"/>
                    <a:pt x="593" y="1085"/>
                  </a:cubicBezTo>
                  <a:cubicBezTo>
                    <a:pt x="595" y="1086"/>
                    <a:pt x="598" y="1087"/>
                    <a:pt x="601" y="1087"/>
                  </a:cubicBezTo>
                  <a:cubicBezTo>
                    <a:pt x="604" y="1086"/>
                    <a:pt x="606" y="1085"/>
                    <a:pt x="608" y="1083"/>
                  </a:cubicBezTo>
                  <a:cubicBezTo>
                    <a:pt x="610" y="1081"/>
                    <a:pt x="611" y="1078"/>
                    <a:pt x="611" y="1075"/>
                  </a:cubicBezTo>
                  <a:cubicBezTo>
                    <a:pt x="611" y="1072"/>
                    <a:pt x="611" y="1056"/>
                    <a:pt x="611" y="1041"/>
                  </a:cubicBezTo>
                  <a:cubicBezTo>
                    <a:pt x="619" y="1040"/>
                    <a:pt x="626" y="1039"/>
                    <a:pt x="633" y="1038"/>
                  </a:cubicBezTo>
                  <a:cubicBezTo>
                    <a:pt x="638" y="1052"/>
                    <a:pt x="642" y="1067"/>
                    <a:pt x="643" y="1070"/>
                  </a:cubicBezTo>
                  <a:cubicBezTo>
                    <a:pt x="644" y="1073"/>
                    <a:pt x="646" y="1075"/>
                    <a:pt x="649" y="1076"/>
                  </a:cubicBezTo>
                  <a:cubicBezTo>
                    <a:pt x="651" y="1078"/>
                    <a:pt x="654" y="1078"/>
                    <a:pt x="657" y="1078"/>
                  </a:cubicBezTo>
                  <a:cubicBezTo>
                    <a:pt x="660" y="1077"/>
                    <a:pt x="662" y="1075"/>
                    <a:pt x="664" y="1073"/>
                  </a:cubicBezTo>
                  <a:cubicBezTo>
                    <a:pt x="666" y="1071"/>
                    <a:pt x="667" y="1068"/>
                    <a:pt x="666" y="1065"/>
                  </a:cubicBezTo>
                  <a:cubicBezTo>
                    <a:pt x="666" y="1062"/>
                    <a:pt x="664" y="1046"/>
                    <a:pt x="663" y="1032"/>
                  </a:cubicBezTo>
                  <a:cubicBezTo>
                    <a:pt x="670" y="1030"/>
                    <a:pt x="677" y="1028"/>
                    <a:pt x="684" y="1026"/>
                  </a:cubicBezTo>
                  <a:cubicBezTo>
                    <a:pt x="690" y="1039"/>
                    <a:pt x="696" y="1054"/>
                    <a:pt x="698" y="1057"/>
                  </a:cubicBezTo>
                  <a:cubicBezTo>
                    <a:pt x="699" y="1060"/>
                    <a:pt x="701" y="1062"/>
                    <a:pt x="704" y="1063"/>
                  </a:cubicBezTo>
                  <a:cubicBezTo>
                    <a:pt x="706" y="1064"/>
                    <a:pt x="709" y="1064"/>
                    <a:pt x="712" y="1063"/>
                  </a:cubicBezTo>
                  <a:cubicBezTo>
                    <a:pt x="715" y="1062"/>
                    <a:pt x="717" y="1060"/>
                    <a:pt x="719" y="1058"/>
                  </a:cubicBezTo>
                  <a:cubicBezTo>
                    <a:pt x="720" y="1055"/>
                    <a:pt x="721" y="1052"/>
                    <a:pt x="720" y="1050"/>
                  </a:cubicBezTo>
                  <a:cubicBezTo>
                    <a:pt x="719" y="1046"/>
                    <a:pt x="716" y="1031"/>
                    <a:pt x="713" y="1017"/>
                  </a:cubicBezTo>
                  <a:cubicBezTo>
                    <a:pt x="720" y="1014"/>
                    <a:pt x="727" y="1011"/>
                    <a:pt x="734" y="1009"/>
                  </a:cubicBezTo>
                  <a:cubicBezTo>
                    <a:pt x="741" y="1021"/>
                    <a:pt x="749" y="1035"/>
                    <a:pt x="750" y="1038"/>
                  </a:cubicBezTo>
                  <a:cubicBezTo>
                    <a:pt x="752" y="1041"/>
                    <a:pt x="754" y="1042"/>
                    <a:pt x="757" y="1043"/>
                  </a:cubicBezTo>
                  <a:cubicBezTo>
                    <a:pt x="760" y="1044"/>
                    <a:pt x="762" y="1044"/>
                    <a:pt x="765" y="1042"/>
                  </a:cubicBezTo>
                  <a:cubicBezTo>
                    <a:pt x="768" y="1041"/>
                    <a:pt x="770" y="1039"/>
                    <a:pt x="771" y="1037"/>
                  </a:cubicBezTo>
                  <a:cubicBezTo>
                    <a:pt x="772" y="1034"/>
                    <a:pt x="773" y="1031"/>
                    <a:pt x="772" y="1028"/>
                  </a:cubicBezTo>
                  <a:cubicBezTo>
                    <a:pt x="771" y="1025"/>
                    <a:pt x="766" y="1010"/>
                    <a:pt x="761" y="996"/>
                  </a:cubicBezTo>
                  <a:cubicBezTo>
                    <a:pt x="768" y="993"/>
                    <a:pt x="774" y="990"/>
                    <a:pt x="781" y="986"/>
                  </a:cubicBezTo>
                  <a:cubicBezTo>
                    <a:pt x="790" y="998"/>
                    <a:pt x="799" y="1011"/>
                    <a:pt x="801" y="1014"/>
                  </a:cubicBezTo>
                  <a:cubicBezTo>
                    <a:pt x="802" y="1016"/>
                    <a:pt x="805" y="1018"/>
                    <a:pt x="808" y="1018"/>
                  </a:cubicBezTo>
                  <a:cubicBezTo>
                    <a:pt x="810" y="1019"/>
                    <a:pt x="813" y="1018"/>
                    <a:pt x="816" y="1017"/>
                  </a:cubicBezTo>
                  <a:cubicBezTo>
                    <a:pt x="818" y="1015"/>
                    <a:pt x="820" y="1013"/>
                    <a:pt x="821" y="1010"/>
                  </a:cubicBezTo>
                  <a:cubicBezTo>
                    <a:pt x="822" y="1008"/>
                    <a:pt x="822" y="1005"/>
                    <a:pt x="821" y="1002"/>
                  </a:cubicBezTo>
                  <a:cubicBezTo>
                    <a:pt x="820" y="999"/>
                    <a:pt x="813" y="984"/>
                    <a:pt x="807" y="971"/>
                  </a:cubicBezTo>
                  <a:cubicBezTo>
                    <a:pt x="813" y="967"/>
                    <a:pt x="820" y="963"/>
                    <a:pt x="826" y="959"/>
                  </a:cubicBezTo>
                  <a:cubicBezTo>
                    <a:pt x="835" y="970"/>
                    <a:pt x="846" y="982"/>
                    <a:pt x="848" y="984"/>
                  </a:cubicBezTo>
                  <a:cubicBezTo>
                    <a:pt x="850" y="986"/>
                    <a:pt x="853" y="988"/>
                    <a:pt x="856" y="988"/>
                  </a:cubicBezTo>
                  <a:cubicBezTo>
                    <a:pt x="858" y="988"/>
                    <a:pt x="861" y="987"/>
                    <a:pt x="864" y="986"/>
                  </a:cubicBezTo>
                  <a:cubicBezTo>
                    <a:pt x="866" y="984"/>
                    <a:pt x="868" y="981"/>
                    <a:pt x="868" y="979"/>
                  </a:cubicBezTo>
                  <a:cubicBezTo>
                    <a:pt x="869" y="976"/>
                    <a:pt x="869" y="973"/>
                    <a:pt x="867" y="970"/>
                  </a:cubicBezTo>
                  <a:cubicBezTo>
                    <a:pt x="865" y="968"/>
                    <a:pt x="857" y="954"/>
                    <a:pt x="850" y="941"/>
                  </a:cubicBezTo>
                  <a:cubicBezTo>
                    <a:pt x="856" y="937"/>
                    <a:pt x="862" y="932"/>
                    <a:pt x="867" y="927"/>
                  </a:cubicBezTo>
                  <a:cubicBezTo>
                    <a:pt x="878" y="937"/>
                    <a:pt x="890" y="948"/>
                    <a:pt x="892" y="950"/>
                  </a:cubicBezTo>
                  <a:cubicBezTo>
                    <a:pt x="894" y="952"/>
                    <a:pt x="897" y="953"/>
                    <a:pt x="900" y="953"/>
                  </a:cubicBezTo>
                  <a:cubicBezTo>
                    <a:pt x="903" y="953"/>
                    <a:pt x="906" y="952"/>
                    <a:pt x="908" y="950"/>
                  </a:cubicBezTo>
                  <a:cubicBezTo>
                    <a:pt x="910" y="948"/>
                    <a:pt x="911" y="945"/>
                    <a:pt x="912" y="942"/>
                  </a:cubicBezTo>
                  <a:cubicBezTo>
                    <a:pt x="912" y="940"/>
                    <a:pt x="911" y="937"/>
                    <a:pt x="910" y="934"/>
                  </a:cubicBezTo>
                  <a:cubicBezTo>
                    <a:pt x="908" y="932"/>
                    <a:pt x="898" y="919"/>
                    <a:pt x="890" y="907"/>
                  </a:cubicBezTo>
                  <a:cubicBezTo>
                    <a:pt x="895" y="902"/>
                    <a:pt x="900" y="897"/>
                    <a:pt x="905" y="891"/>
                  </a:cubicBezTo>
                  <a:cubicBezTo>
                    <a:pt x="917" y="900"/>
                    <a:pt x="930" y="909"/>
                    <a:pt x="933" y="911"/>
                  </a:cubicBezTo>
                  <a:cubicBezTo>
                    <a:pt x="935" y="913"/>
                    <a:pt x="938" y="914"/>
                    <a:pt x="941" y="913"/>
                  </a:cubicBezTo>
                  <a:cubicBezTo>
                    <a:pt x="943" y="913"/>
                    <a:pt x="946" y="912"/>
                    <a:pt x="948" y="909"/>
                  </a:cubicBezTo>
                  <a:cubicBezTo>
                    <a:pt x="950" y="907"/>
                    <a:pt x="951" y="904"/>
                    <a:pt x="951" y="902"/>
                  </a:cubicBezTo>
                  <a:cubicBezTo>
                    <a:pt x="951" y="899"/>
                    <a:pt x="950" y="896"/>
                    <a:pt x="948" y="894"/>
                  </a:cubicBezTo>
                  <a:cubicBezTo>
                    <a:pt x="946" y="891"/>
                    <a:pt x="935" y="880"/>
                    <a:pt x="925" y="869"/>
                  </a:cubicBezTo>
                  <a:cubicBezTo>
                    <a:pt x="930" y="863"/>
                    <a:pt x="935" y="857"/>
                    <a:pt x="940" y="851"/>
                  </a:cubicBezTo>
                  <a:cubicBezTo>
                    <a:pt x="952" y="859"/>
                    <a:pt x="966" y="867"/>
                    <a:pt x="969" y="869"/>
                  </a:cubicBezTo>
                  <a:cubicBezTo>
                    <a:pt x="971" y="870"/>
                    <a:pt x="974" y="870"/>
                    <a:pt x="977" y="870"/>
                  </a:cubicBezTo>
                  <a:cubicBezTo>
                    <a:pt x="980" y="869"/>
                    <a:pt x="982" y="867"/>
                    <a:pt x="984" y="865"/>
                  </a:cubicBezTo>
                  <a:cubicBezTo>
                    <a:pt x="986" y="863"/>
                    <a:pt x="986" y="860"/>
                    <a:pt x="986" y="857"/>
                  </a:cubicBezTo>
                  <a:cubicBezTo>
                    <a:pt x="986" y="854"/>
                    <a:pt x="985" y="852"/>
                    <a:pt x="983" y="850"/>
                  </a:cubicBezTo>
                  <a:cubicBezTo>
                    <a:pt x="980" y="847"/>
                    <a:pt x="968" y="837"/>
                    <a:pt x="957" y="827"/>
                  </a:cubicBezTo>
                  <a:cubicBezTo>
                    <a:pt x="961" y="821"/>
                    <a:pt x="966" y="815"/>
                    <a:pt x="969" y="808"/>
                  </a:cubicBezTo>
                  <a:cubicBezTo>
                    <a:pt x="983" y="814"/>
                    <a:pt x="997" y="821"/>
                    <a:pt x="1000" y="822"/>
                  </a:cubicBezTo>
                  <a:cubicBezTo>
                    <a:pt x="1003" y="824"/>
                    <a:pt x="1006" y="824"/>
                    <a:pt x="1008" y="823"/>
                  </a:cubicBezTo>
                  <a:cubicBezTo>
                    <a:pt x="1011" y="822"/>
                    <a:pt x="1013" y="820"/>
                    <a:pt x="1015" y="817"/>
                  </a:cubicBezTo>
                  <a:cubicBezTo>
                    <a:pt x="1016" y="815"/>
                    <a:pt x="1017" y="812"/>
                    <a:pt x="1016" y="809"/>
                  </a:cubicBezTo>
                  <a:cubicBezTo>
                    <a:pt x="1016" y="806"/>
                    <a:pt x="1014" y="804"/>
                    <a:pt x="1012" y="802"/>
                  </a:cubicBezTo>
                  <a:cubicBezTo>
                    <a:pt x="1009" y="800"/>
                    <a:pt x="996" y="791"/>
                    <a:pt x="984" y="782"/>
                  </a:cubicBezTo>
                  <a:cubicBezTo>
                    <a:pt x="988" y="776"/>
                    <a:pt x="991" y="769"/>
                    <a:pt x="995" y="762"/>
                  </a:cubicBezTo>
                  <a:cubicBezTo>
                    <a:pt x="1009" y="767"/>
                    <a:pt x="1024" y="772"/>
                    <a:pt x="1027" y="773"/>
                  </a:cubicBezTo>
                  <a:cubicBezTo>
                    <a:pt x="1029" y="774"/>
                    <a:pt x="1032" y="774"/>
                    <a:pt x="1035" y="772"/>
                  </a:cubicBezTo>
                  <a:cubicBezTo>
                    <a:pt x="1037" y="771"/>
                    <a:pt x="1039" y="769"/>
                    <a:pt x="1041" y="766"/>
                  </a:cubicBezTo>
                  <a:cubicBezTo>
                    <a:pt x="1042" y="764"/>
                    <a:pt x="1042" y="761"/>
                    <a:pt x="1041" y="758"/>
                  </a:cubicBezTo>
                  <a:cubicBezTo>
                    <a:pt x="1040" y="755"/>
                    <a:pt x="1039" y="753"/>
                    <a:pt x="1036" y="752"/>
                  </a:cubicBezTo>
                  <a:cubicBezTo>
                    <a:pt x="1033" y="750"/>
                    <a:pt x="1020" y="742"/>
                    <a:pt x="1007" y="735"/>
                  </a:cubicBezTo>
                  <a:cubicBezTo>
                    <a:pt x="1010" y="728"/>
                    <a:pt x="1012" y="721"/>
                    <a:pt x="1015" y="714"/>
                  </a:cubicBezTo>
                  <a:cubicBezTo>
                    <a:pt x="1029" y="717"/>
                    <a:pt x="1045" y="721"/>
                    <a:pt x="1048" y="721"/>
                  </a:cubicBezTo>
                  <a:cubicBezTo>
                    <a:pt x="1051" y="722"/>
                    <a:pt x="1054" y="721"/>
                    <a:pt x="1056" y="720"/>
                  </a:cubicBezTo>
                  <a:cubicBezTo>
                    <a:pt x="1058" y="718"/>
                    <a:pt x="1060" y="716"/>
                    <a:pt x="1061" y="713"/>
                  </a:cubicBezTo>
                  <a:cubicBezTo>
                    <a:pt x="1062" y="710"/>
                    <a:pt x="1062" y="707"/>
                    <a:pt x="1061" y="705"/>
                  </a:cubicBezTo>
                  <a:cubicBezTo>
                    <a:pt x="1060" y="702"/>
                    <a:pt x="1058" y="700"/>
                    <a:pt x="1055" y="699"/>
                  </a:cubicBezTo>
                  <a:cubicBezTo>
                    <a:pt x="1052" y="698"/>
                    <a:pt x="1037" y="691"/>
                    <a:pt x="1024" y="686"/>
                  </a:cubicBezTo>
                  <a:cubicBezTo>
                    <a:pt x="1026" y="678"/>
                    <a:pt x="1028" y="671"/>
                    <a:pt x="1030" y="664"/>
                  </a:cubicBezTo>
                  <a:cubicBezTo>
                    <a:pt x="1044" y="665"/>
                    <a:pt x="1060" y="667"/>
                    <a:pt x="1063" y="668"/>
                  </a:cubicBezTo>
                  <a:cubicBezTo>
                    <a:pt x="1066" y="668"/>
                    <a:pt x="1069" y="667"/>
                    <a:pt x="1071" y="665"/>
                  </a:cubicBezTo>
                  <a:cubicBezTo>
                    <a:pt x="1074" y="664"/>
                    <a:pt x="1075" y="661"/>
                    <a:pt x="1076" y="658"/>
                  </a:cubicBezTo>
                  <a:cubicBezTo>
                    <a:pt x="1076" y="655"/>
                    <a:pt x="1076" y="652"/>
                    <a:pt x="1075" y="650"/>
                  </a:cubicBezTo>
                  <a:cubicBezTo>
                    <a:pt x="1073" y="647"/>
                    <a:pt x="1071" y="645"/>
                    <a:pt x="1068" y="645"/>
                  </a:cubicBezTo>
                  <a:cubicBezTo>
                    <a:pt x="1065" y="644"/>
                    <a:pt x="1050" y="639"/>
                    <a:pt x="1036" y="634"/>
                  </a:cubicBezTo>
                  <a:cubicBezTo>
                    <a:pt x="1037" y="627"/>
                    <a:pt x="1039" y="620"/>
                    <a:pt x="1040" y="612"/>
                  </a:cubicBezTo>
                  <a:cubicBezTo>
                    <a:pt x="1054" y="612"/>
                    <a:pt x="1070" y="612"/>
                    <a:pt x="1073" y="612"/>
                  </a:cubicBezTo>
                  <a:cubicBezTo>
                    <a:pt x="1076" y="613"/>
                    <a:pt x="1079" y="611"/>
                    <a:pt x="1081" y="609"/>
                  </a:cubicBezTo>
                  <a:cubicBezTo>
                    <a:pt x="1083" y="607"/>
                    <a:pt x="1084" y="605"/>
                    <a:pt x="1085" y="602"/>
                  </a:cubicBezTo>
                  <a:cubicBezTo>
                    <a:pt x="1085" y="599"/>
                    <a:pt x="1084" y="596"/>
                    <a:pt x="1083" y="594"/>
                  </a:cubicBezTo>
                  <a:cubicBezTo>
                    <a:pt x="1081" y="591"/>
                    <a:pt x="1079" y="590"/>
                    <a:pt x="1076" y="589"/>
                  </a:cubicBezTo>
                  <a:cubicBezTo>
                    <a:pt x="1073" y="588"/>
                    <a:pt x="1057" y="585"/>
                    <a:pt x="1043" y="582"/>
                  </a:cubicBezTo>
                  <a:cubicBezTo>
                    <a:pt x="1043" y="575"/>
                    <a:pt x="1044" y="567"/>
                    <a:pt x="1044" y="560"/>
                  </a:cubicBezTo>
                  <a:cubicBezTo>
                    <a:pt x="1058" y="558"/>
                    <a:pt x="1074" y="557"/>
                    <a:pt x="1078" y="557"/>
                  </a:cubicBezTo>
                  <a:close/>
                  <a:moveTo>
                    <a:pt x="544" y="979"/>
                  </a:moveTo>
                  <a:cubicBezTo>
                    <a:pt x="305" y="979"/>
                    <a:pt x="111" y="785"/>
                    <a:pt x="111" y="545"/>
                  </a:cubicBezTo>
                  <a:cubicBezTo>
                    <a:pt x="111" y="305"/>
                    <a:pt x="305" y="111"/>
                    <a:pt x="544" y="111"/>
                  </a:cubicBezTo>
                  <a:cubicBezTo>
                    <a:pt x="783" y="111"/>
                    <a:pt x="977" y="305"/>
                    <a:pt x="977" y="545"/>
                  </a:cubicBezTo>
                  <a:cubicBezTo>
                    <a:pt x="977" y="785"/>
                    <a:pt x="783" y="979"/>
                    <a:pt x="544" y="9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8" name="Freeform 10">
              <a:extLst>
                <a:ext uri="{FF2B5EF4-FFF2-40B4-BE49-F238E27FC236}">
                  <a16:creationId xmlns:a16="http://schemas.microsoft.com/office/drawing/2014/main" id="{507C1258-5D3A-435E-B40B-472B0E18D9CA}"/>
                </a:ext>
              </a:extLst>
            </p:cNvPr>
            <p:cNvSpPr>
              <a:spLocks noEditPoints="1"/>
            </p:cNvSpPr>
            <p:nvPr/>
          </p:nvSpPr>
          <p:spPr bwMode="auto">
            <a:xfrm>
              <a:off x="4858985" y="2616983"/>
              <a:ext cx="1259273" cy="1261948"/>
            </a:xfrm>
            <a:custGeom>
              <a:avLst/>
              <a:gdLst>
                <a:gd name="T0" fmla="*/ 1043 w 1088"/>
                <a:gd name="T1" fmla="*/ 507 h 1090"/>
                <a:gd name="T2" fmla="*/ 1036 w 1088"/>
                <a:gd name="T3" fmla="*/ 455 h 1090"/>
                <a:gd name="T4" fmla="*/ 1024 w 1088"/>
                <a:gd name="T5" fmla="*/ 404 h 1090"/>
                <a:gd name="T6" fmla="*/ 1007 w 1088"/>
                <a:gd name="T7" fmla="*/ 355 h 1090"/>
                <a:gd name="T8" fmla="*/ 984 w 1088"/>
                <a:gd name="T9" fmla="*/ 307 h 1090"/>
                <a:gd name="T10" fmla="*/ 957 w 1088"/>
                <a:gd name="T11" fmla="*/ 263 h 1090"/>
                <a:gd name="T12" fmla="*/ 925 w 1088"/>
                <a:gd name="T13" fmla="*/ 221 h 1090"/>
                <a:gd name="T14" fmla="*/ 890 w 1088"/>
                <a:gd name="T15" fmla="*/ 183 h 1090"/>
                <a:gd name="T16" fmla="*/ 850 w 1088"/>
                <a:gd name="T17" fmla="*/ 149 h 1090"/>
                <a:gd name="T18" fmla="*/ 807 w 1088"/>
                <a:gd name="T19" fmla="*/ 119 h 1090"/>
                <a:gd name="T20" fmla="*/ 761 w 1088"/>
                <a:gd name="T21" fmla="*/ 93 h 1090"/>
                <a:gd name="T22" fmla="*/ 713 w 1088"/>
                <a:gd name="T23" fmla="*/ 73 h 1090"/>
                <a:gd name="T24" fmla="*/ 663 w 1088"/>
                <a:gd name="T25" fmla="*/ 58 h 1090"/>
                <a:gd name="T26" fmla="*/ 611 w 1088"/>
                <a:gd name="T27" fmla="*/ 48 h 1090"/>
                <a:gd name="T28" fmla="*/ 559 w 1088"/>
                <a:gd name="T29" fmla="*/ 44 h 1090"/>
                <a:gd name="T30" fmla="*/ 507 w 1088"/>
                <a:gd name="T31" fmla="*/ 45 h 1090"/>
                <a:gd name="T32" fmla="*/ 455 w 1088"/>
                <a:gd name="T33" fmla="*/ 52 h 1090"/>
                <a:gd name="T34" fmla="*/ 404 w 1088"/>
                <a:gd name="T35" fmla="*/ 64 h 1090"/>
                <a:gd name="T36" fmla="*/ 354 w 1088"/>
                <a:gd name="T37" fmla="*/ 81 h 1090"/>
                <a:gd name="T38" fmla="*/ 307 w 1088"/>
                <a:gd name="T39" fmla="*/ 104 h 1090"/>
                <a:gd name="T40" fmla="*/ 262 w 1088"/>
                <a:gd name="T41" fmla="*/ 131 h 1090"/>
                <a:gd name="T42" fmla="*/ 221 w 1088"/>
                <a:gd name="T43" fmla="*/ 163 h 1090"/>
                <a:gd name="T44" fmla="*/ 182 w 1088"/>
                <a:gd name="T45" fmla="*/ 199 h 1090"/>
                <a:gd name="T46" fmla="*/ 148 w 1088"/>
                <a:gd name="T47" fmla="*/ 238 h 1090"/>
                <a:gd name="T48" fmla="*/ 118 w 1088"/>
                <a:gd name="T49" fmla="*/ 282 h 1090"/>
                <a:gd name="T50" fmla="*/ 93 w 1088"/>
                <a:gd name="T51" fmla="*/ 328 h 1090"/>
                <a:gd name="T52" fmla="*/ 73 w 1088"/>
                <a:gd name="T53" fmla="*/ 376 h 1090"/>
                <a:gd name="T54" fmla="*/ 58 w 1088"/>
                <a:gd name="T55" fmla="*/ 426 h 1090"/>
                <a:gd name="T56" fmla="*/ 48 w 1088"/>
                <a:gd name="T57" fmla="*/ 478 h 1090"/>
                <a:gd name="T58" fmla="*/ 44 w 1088"/>
                <a:gd name="T59" fmla="*/ 530 h 1090"/>
                <a:gd name="T60" fmla="*/ 45 w 1088"/>
                <a:gd name="T61" fmla="*/ 582 h 1090"/>
                <a:gd name="T62" fmla="*/ 52 w 1088"/>
                <a:gd name="T63" fmla="*/ 634 h 1090"/>
                <a:gd name="T64" fmla="*/ 64 w 1088"/>
                <a:gd name="T65" fmla="*/ 686 h 1090"/>
                <a:gd name="T66" fmla="*/ 81 w 1088"/>
                <a:gd name="T67" fmla="*/ 735 h 1090"/>
                <a:gd name="T68" fmla="*/ 104 w 1088"/>
                <a:gd name="T69" fmla="*/ 782 h 1090"/>
                <a:gd name="T70" fmla="*/ 131 w 1088"/>
                <a:gd name="T71" fmla="*/ 827 h 1090"/>
                <a:gd name="T72" fmla="*/ 163 w 1088"/>
                <a:gd name="T73" fmla="*/ 869 h 1090"/>
                <a:gd name="T74" fmla="*/ 198 w 1088"/>
                <a:gd name="T75" fmla="*/ 907 h 1090"/>
                <a:gd name="T76" fmla="*/ 238 w 1088"/>
                <a:gd name="T77" fmla="*/ 941 h 1090"/>
                <a:gd name="T78" fmla="*/ 281 w 1088"/>
                <a:gd name="T79" fmla="*/ 971 h 1090"/>
                <a:gd name="T80" fmla="*/ 327 w 1088"/>
                <a:gd name="T81" fmla="*/ 996 h 1090"/>
                <a:gd name="T82" fmla="*/ 375 w 1088"/>
                <a:gd name="T83" fmla="*/ 1017 h 1090"/>
                <a:gd name="T84" fmla="*/ 425 w 1088"/>
                <a:gd name="T85" fmla="*/ 1032 h 1090"/>
                <a:gd name="T86" fmla="*/ 477 w 1088"/>
                <a:gd name="T87" fmla="*/ 1041 h 1090"/>
                <a:gd name="T88" fmla="*/ 529 w 1088"/>
                <a:gd name="T89" fmla="*/ 1046 h 1090"/>
                <a:gd name="T90" fmla="*/ 581 w 1088"/>
                <a:gd name="T91" fmla="*/ 1045 h 1090"/>
                <a:gd name="T92" fmla="*/ 633 w 1088"/>
                <a:gd name="T93" fmla="*/ 1038 h 1090"/>
                <a:gd name="T94" fmla="*/ 684 w 1088"/>
                <a:gd name="T95" fmla="*/ 1026 h 1090"/>
                <a:gd name="T96" fmla="*/ 734 w 1088"/>
                <a:gd name="T97" fmla="*/ 1009 h 1090"/>
                <a:gd name="T98" fmla="*/ 781 w 1088"/>
                <a:gd name="T99" fmla="*/ 986 h 1090"/>
                <a:gd name="T100" fmla="*/ 826 w 1088"/>
                <a:gd name="T101" fmla="*/ 959 h 1090"/>
                <a:gd name="T102" fmla="*/ 867 w 1088"/>
                <a:gd name="T103" fmla="*/ 927 h 1090"/>
                <a:gd name="T104" fmla="*/ 905 w 1088"/>
                <a:gd name="T105" fmla="*/ 891 h 1090"/>
                <a:gd name="T106" fmla="*/ 940 w 1088"/>
                <a:gd name="T107" fmla="*/ 851 h 1090"/>
                <a:gd name="T108" fmla="*/ 969 w 1088"/>
                <a:gd name="T109" fmla="*/ 808 h 1090"/>
                <a:gd name="T110" fmla="*/ 995 w 1088"/>
                <a:gd name="T111" fmla="*/ 762 h 1090"/>
                <a:gd name="T112" fmla="*/ 1015 w 1088"/>
                <a:gd name="T113" fmla="*/ 714 h 1090"/>
                <a:gd name="T114" fmla="*/ 1030 w 1088"/>
                <a:gd name="T115" fmla="*/ 664 h 1090"/>
                <a:gd name="T116" fmla="*/ 1040 w 1088"/>
                <a:gd name="T117" fmla="*/ 612 h 1090"/>
                <a:gd name="T118" fmla="*/ 1044 w 1088"/>
                <a:gd name="T119" fmla="*/ 56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88" h="1090">
                  <a:moveTo>
                    <a:pt x="1078" y="557"/>
                  </a:moveTo>
                  <a:cubicBezTo>
                    <a:pt x="1080" y="556"/>
                    <a:pt x="1083" y="555"/>
                    <a:pt x="1085" y="553"/>
                  </a:cubicBezTo>
                  <a:cubicBezTo>
                    <a:pt x="1087" y="551"/>
                    <a:pt x="1088" y="548"/>
                    <a:pt x="1088" y="545"/>
                  </a:cubicBezTo>
                  <a:cubicBezTo>
                    <a:pt x="1088" y="542"/>
                    <a:pt x="1087" y="539"/>
                    <a:pt x="1085" y="537"/>
                  </a:cubicBezTo>
                  <a:cubicBezTo>
                    <a:pt x="1083" y="535"/>
                    <a:pt x="1080" y="533"/>
                    <a:pt x="1078" y="533"/>
                  </a:cubicBezTo>
                  <a:cubicBezTo>
                    <a:pt x="1074" y="533"/>
                    <a:pt x="1058" y="531"/>
                    <a:pt x="1044" y="530"/>
                  </a:cubicBezTo>
                  <a:cubicBezTo>
                    <a:pt x="1044" y="522"/>
                    <a:pt x="1043" y="515"/>
                    <a:pt x="1043" y="507"/>
                  </a:cubicBezTo>
                  <a:cubicBezTo>
                    <a:pt x="1057" y="505"/>
                    <a:pt x="1073" y="501"/>
                    <a:pt x="1076" y="501"/>
                  </a:cubicBezTo>
                  <a:cubicBezTo>
                    <a:pt x="1079" y="500"/>
                    <a:pt x="1081" y="498"/>
                    <a:pt x="1083" y="496"/>
                  </a:cubicBezTo>
                  <a:cubicBezTo>
                    <a:pt x="1084" y="494"/>
                    <a:pt x="1085" y="491"/>
                    <a:pt x="1085" y="488"/>
                  </a:cubicBezTo>
                  <a:cubicBezTo>
                    <a:pt x="1084" y="485"/>
                    <a:pt x="1083" y="482"/>
                    <a:pt x="1081" y="481"/>
                  </a:cubicBezTo>
                  <a:cubicBezTo>
                    <a:pt x="1079" y="479"/>
                    <a:pt x="1076" y="477"/>
                    <a:pt x="1073" y="477"/>
                  </a:cubicBezTo>
                  <a:cubicBezTo>
                    <a:pt x="1070" y="477"/>
                    <a:pt x="1054" y="478"/>
                    <a:pt x="1040" y="478"/>
                  </a:cubicBezTo>
                  <a:cubicBezTo>
                    <a:pt x="1039" y="470"/>
                    <a:pt x="1037" y="463"/>
                    <a:pt x="1036" y="455"/>
                  </a:cubicBezTo>
                  <a:cubicBezTo>
                    <a:pt x="1050" y="451"/>
                    <a:pt x="1065" y="446"/>
                    <a:pt x="1068" y="445"/>
                  </a:cubicBezTo>
                  <a:cubicBezTo>
                    <a:pt x="1071" y="444"/>
                    <a:pt x="1073" y="442"/>
                    <a:pt x="1075" y="440"/>
                  </a:cubicBezTo>
                  <a:cubicBezTo>
                    <a:pt x="1076" y="437"/>
                    <a:pt x="1076" y="435"/>
                    <a:pt x="1076" y="432"/>
                  </a:cubicBezTo>
                  <a:cubicBezTo>
                    <a:pt x="1075" y="429"/>
                    <a:pt x="1074" y="426"/>
                    <a:pt x="1071" y="425"/>
                  </a:cubicBezTo>
                  <a:cubicBezTo>
                    <a:pt x="1069" y="423"/>
                    <a:pt x="1066" y="422"/>
                    <a:pt x="1063" y="422"/>
                  </a:cubicBezTo>
                  <a:cubicBezTo>
                    <a:pt x="1060" y="423"/>
                    <a:pt x="1044" y="425"/>
                    <a:pt x="1030" y="426"/>
                  </a:cubicBezTo>
                  <a:cubicBezTo>
                    <a:pt x="1028" y="419"/>
                    <a:pt x="1026" y="412"/>
                    <a:pt x="1024" y="404"/>
                  </a:cubicBezTo>
                  <a:cubicBezTo>
                    <a:pt x="1037" y="399"/>
                    <a:pt x="1052" y="392"/>
                    <a:pt x="1055" y="391"/>
                  </a:cubicBezTo>
                  <a:cubicBezTo>
                    <a:pt x="1058" y="390"/>
                    <a:pt x="1060" y="388"/>
                    <a:pt x="1061" y="385"/>
                  </a:cubicBezTo>
                  <a:cubicBezTo>
                    <a:pt x="1062" y="382"/>
                    <a:pt x="1062" y="379"/>
                    <a:pt x="1061" y="377"/>
                  </a:cubicBezTo>
                  <a:cubicBezTo>
                    <a:pt x="1060" y="374"/>
                    <a:pt x="1058" y="372"/>
                    <a:pt x="1056" y="370"/>
                  </a:cubicBezTo>
                  <a:cubicBezTo>
                    <a:pt x="1054" y="369"/>
                    <a:pt x="1051" y="368"/>
                    <a:pt x="1048" y="369"/>
                  </a:cubicBezTo>
                  <a:cubicBezTo>
                    <a:pt x="1045" y="369"/>
                    <a:pt x="1029" y="373"/>
                    <a:pt x="1015" y="376"/>
                  </a:cubicBezTo>
                  <a:cubicBezTo>
                    <a:pt x="1012" y="369"/>
                    <a:pt x="1010" y="362"/>
                    <a:pt x="1007" y="355"/>
                  </a:cubicBezTo>
                  <a:cubicBezTo>
                    <a:pt x="1020" y="348"/>
                    <a:pt x="1033" y="340"/>
                    <a:pt x="1036" y="338"/>
                  </a:cubicBezTo>
                  <a:cubicBezTo>
                    <a:pt x="1039" y="337"/>
                    <a:pt x="1040" y="334"/>
                    <a:pt x="1041" y="332"/>
                  </a:cubicBezTo>
                  <a:cubicBezTo>
                    <a:pt x="1042" y="329"/>
                    <a:pt x="1042" y="326"/>
                    <a:pt x="1041" y="323"/>
                  </a:cubicBezTo>
                  <a:cubicBezTo>
                    <a:pt x="1039" y="321"/>
                    <a:pt x="1037" y="319"/>
                    <a:pt x="1035" y="317"/>
                  </a:cubicBezTo>
                  <a:cubicBezTo>
                    <a:pt x="1032" y="316"/>
                    <a:pt x="1029" y="316"/>
                    <a:pt x="1027" y="317"/>
                  </a:cubicBezTo>
                  <a:cubicBezTo>
                    <a:pt x="1024" y="318"/>
                    <a:pt x="1009" y="323"/>
                    <a:pt x="995" y="328"/>
                  </a:cubicBezTo>
                  <a:cubicBezTo>
                    <a:pt x="991" y="321"/>
                    <a:pt x="988" y="314"/>
                    <a:pt x="984" y="307"/>
                  </a:cubicBezTo>
                  <a:cubicBezTo>
                    <a:pt x="996" y="299"/>
                    <a:pt x="1009" y="290"/>
                    <a:pt x="1012" y="288"/>
                  </a:cubicBezTo>
                  <a:cubicBezTo>
                    <a:pt x="1014" y="286"/>
                    <a:pt x="1016" y="284"/>
                    <a:pt x="1016" y="281"/>
                  </a:cubicBezTo>
                  <a:cubicBezTo>
                    <a:pt x="1017" y="278"/>
                    <a:pt x="1016" y="275"/>
                    <a:pt x="1015" y="273"/>
                  </a:cubicBezTo>
                  <a:cubicBezTo>
                    <a:pt x="1013" y="270"/>
                    <a:pt x="1011" y="268"/>
                    <a:pt x="1008" y="267"/>
                  </a:cubicBezTo>
                  <a:cubicBezTo>
                    <a:pt x="1006" y="266"/>
                    <a:pt x="1003" y="266"/>
                    <a:pt x="1000" y="268"/>
                  </a:cubicBezTo>
                  <a:cubicBezTo>
                    <a:pt x="997" y="269"/>
                    <a:pt x="983" y="276"/>
                    <a:pt x="969" y="282"/>
                  </a:cubicBezTo>
                  <a:cubicBezTo>
                    <a:pt x="966" y="275"/>
                    <a:pt x="961" y="269"/>
                    <a:pt x="957" y="263"/>
                  </a:cubicBezTo>
                  <a:cubicBezTo>
                    <a:pt x="968" y="253"/>
                    <a:pt x="980" y="242"/>
                    <a:pt x="983" y="240"/>
                  </a:cubicBezTo>
                  <a:cubicBezTo>
                    <a:pt x="985" y="238"/>
                    <a:pt x="986" y="236"/>
                    <a:pt x="986" y="233"/>
                  </a:cubicBezTo>
                  <a:cubicBezTo>
                    <a:pt x="986" y="230"/>
                    <a:pt x="986" y="227"/>
                    <a:pt x="984" y="225"/>
                  </a:cubicBezTo>
                  <a:cubicBezTo>
                    <a:pt x="982" y="222"/>
                    <a:pt x="980" y="221"/>
                    <a:pt x="977" y="220"/>
                  </a:cubicBezTo>
                  <a:cubicBezTo>
                    <a:pt x="974" y="220"/>
                    <a:pt x="971" y="220"/>
                    <a:pt x="969" y="221"/>
                  </a:cubicBezTo>
                  <a:cubicBezTo>
                    <a:pt x="966" y="223"/>
                    <a:pt x="952" y="231"/>
                    <a:pt x="940" y="238"/>
                  </a:cubicBezTo>
                  <a:cubicBezTo>
                    <a:pt x="935" y="233"/>
                    <a:pt x="930" y="227"/>
                    <a:pt x="925" y="221"/>
                  </a:cubicBezTo>
                  <a:cubicBezTo>
                    <a:pt x="935" y="210"/>
                    <a:pt x="946" y="198"/>
                    <a:pt x="948" y="196"/>
                  </a:cubicBezTo>
                  <a:cubicBezTo>
                    <a:pt x="950" y="194"/>
                    <a:pt x="951" y="191"/>
                    <a:pt x="951" y="188"/>
                  </a:cubicBezTo>
                  <a:cubicBezTo>
                    <a:pt x="951" y="185"/>
                    <a:pt x="950" y="183"/>
                    <a:pt x="948" y="180"/>
                  </a:cubicBezTo>
                  <a:cubicBezTo>
                    <a:pt x="946" y="178"/>
                    <a:pt x="943" y="177"/>
                    <a:pt x="941" y="177"/>
                  </a:cubicBezTo>
                  <a:cubicBezTo>
                    <a:pt x="938" y="176"/>
                    <a:pt x="935" y="177"/>
                    <a:pt x="933" y="179"/>
                  </a:cubicBezTo>
                  <a:cubicBezTo>
                    <a:pt x="930" y="181"/>
                    <a:pt x="917" y="190"/>
                    <a:pt x="905" y="199"/>
                  </a:cubicBezTo>
                  <a:cubicBezTo>
                    <a:pt x="900" y="193"/>
                    <a:pt x="895" y="188"/>
                    <a:pt x="890" y="183"/>
                  </a:cubicBezTo>
                  <a:cubicBezTo>
                    <a:pt x="898" y="171"/>
                    <a:pt x="908" y="158"/>
                    <a:pt x="910" y="156"/>
                  </a:cubicBezTo>
                  <a:cubicBezTo>
                    <a:pt x="911" y="153"/>
                    <a:pt x="912" y="150"/>
                    <a:pt x="912" y="148"/>
                  </a:cubicBezTo>
                  <a:cubicBezTo>
                    <a:pt x="911" y="145"/>
                    <a:pt x="910" y="142"/>
                    <a:pt x="908" y="140"/>
                  </a:cubicBezTo>
                  <a:cubicBezTo>
                    <a:pt x="906" y="138"/>
                    <a:pt x="903" y="137"/>
                    <a:pt x="900" y="137"/>
                  </a:cubicBezTo>
                  <a:cubicBezTo>
                    <a:pt x="897" y="137"/>
                    <a:pt x="894" y="138"/>
                    <a:pt x="892" y="140"/>
                  </a:cubicBezTo>
                  <a:cubicBezTo>
                    <a:pt x="890" y="142"/>
                    <a:pt x="878" y="153"/>
                    <a:pt x="867" y="163"/>
                  </a:cubicBezTo>
                  <a:cubicBezTo>
                    <a:pt x="862" y="158"/>
                    <a:pt x="856" y="153"/>
                    <a:pt x="850" y="149"/>
                  </a:cubicBezTo>
                  <a:cubicBezTo>
                    <a:pt x="857" y="136"/>
                    <a:pt x="865" y="122"/>
                    <a:pt x="867" y="119"/>
                  </a:cubicBezTo>
                  <a:cubicBezTo>
                    <a:pt x="869" y="117"/>
                    <a:pt x="869" y="114"/>
                    <a:pt x="868" y="111"/>
                  </a:cubicBezTo>
                  <a:cubicBezTo>
                    <a:pt x="868" y="109"/>
                    <a:pt x="866" y="106"/>
                    <a:pt x="864" y="104"/>
                  </a:cubicBezTo>
                  <a:cubicBezTo>
                    <a:pt x="861" y="103"/>
                    <a:pt x="858" y="102"/>
                    <a:pt x="856" y="102"/>
                  </a:cubicBezTo>
                  <a:cubicBezTo>
                    <a:pt x="853" y="102"/>
                    <a:pt x="850" y="103"/>
                    <a:pt x="848" y="106"/>
                  </a:cubicBezTo>
                  <a:cubicBezTo>
                    <a:pt x="846" y="108"/>
                    <a:pt x="835" y="120"/>
                    <a:pt x="826" y="131"/>
                  </a:cubicBezTo>
                  <a:cubicBezTo>
                    <a:pt x="820" y="127"/>
                    <a:pt x="813" y="123"/>
                    <a:pt x="807" y="119"/>
                  </a:cubicBezTo>
                  <a:cubicBezTo>
                    <a:pt x="813" y="105"/>
                    <a:pt x="820" y="91"/>
                    <a:pt x="821" y="88"/>
                  </a:cubicBezTo>
                  <a:cubicBezTo>
                    <a:pt x="822" y="85"/>
                    <a:pt x="822" y="82"/>
                    <a:pt x="821" y="80"/>
                  </a:cubicBezTo>
                  <a:cubicBezTo>
                    <a:pt x="820" y="77"/>
                    <a:pt x="818" y="75"/>
                    <a:pt x="816" y="73"/>
                  </a:cubicBezTo>
                  <a:cubicBezTo>
                    <a:pt x="813" y="72"/>
                    <a:pt x="810" y="71"/>
                    <a:pt x="808" y="72"/>
                  </a:cubicBezTo>
                  <a:cubicBezTo>
                    <a:pt x="805" y="72"/>
                    <a:pt x="802" y="74"/>
                    <a:pt x="801" y="76"/>
                  </a:cubicBezTo>
                  <a:cubicBezTo>
                    <a:pt x="799" y="79"/>
                    <a:pt x="790" y="92"/>
                    <a:pt x="781" y="104"/>
                  </a:cubicBezTo>
                  <a:cubicBezTo>
                    <a:pt x="774" y="100"/>
                    <a:pt x="768" y="97"/>
                    <a:pt x="761" y="93"/>
                  </a:cubicBezTo>
                  <a:cubicBezTo>
                    <a:pt x="766" y="80"/>
                    <a:pt x="771" y="65"/>
                    <a:pt x="772" y="61"/>
                  </a:cubicBezTo>
                  <a:cubicBezTo>
                    <a:pt x="773" y="59"/>
                    <a:pt x="772" y="56"/>
                    <a:pt x="771" y="53"/>
                  </a:cubicBezTo>
                  <a:cubicBezTo>
                    <a:pt x="770" y="51"/>
                    <a:pt x="768" y="49"/>
                    <a:pt x="765" y="47"/>
                  </a:cubicBezTo>
                  <a:cubicBezTo>
                    <a:pt x="762" y="46"/>
                    <a:pt x="760" y="46"/>
                    <a:pt x="757" y="47"/>
                  </a:cubicBezTo>
                  <a:cubicBezTo>
                    <a:pt x="754" y="48"/>
                    <a:pt x="752" y="49"/>
                    <a:pt x="750" y="52"/>
                  </a:cubicBezTo>
                  <a:cubicBezTo>
                    <a:pt x="749" y="55"/>
                    <a:pt x="741" y="69"/>
                    <a:pt x="734" y="81"/>
                  </a:cubicBezTo>
                  <a:cubicBezTo>
                    <a:pt x="727" y="78"/>
                    <a:pt x="720" y="76"/>
                    <a:pt x="713" y="73"/>
                  </a:cubicBezTo>
                  <a:cubicBezTo>
                    <a:pt x="716" y="59"/>
                    <a:pt x="719" y="43"/>
                    <a:pt x="720" y="40"/>
                  </a:cubicBezTo>
                  <a:cubicBezTo>
                    <a:pt x="721" y="37"/>
                    <a:pt x="720" y="34"/>
                    <a:pt x="719" y="32"/>
                  </a:cubicBezTo>
                  <a:cubicBezTo>
                    <a:pt x="717" y="30"/>
                    <a:pt x="715" y="28"/>
                    <a:pt x="712" y="27"/>
                  </a:cubicBezTo>
                  <a:cubicBezTo>
                    <a:pt x="709" y="26"/>
                    <a:pt x="706" y="26"/>
                    <a:pt x="704" y="27"/>
                  </a:cubicBezTo>
                  <a:cubicBezTo>
                    <a:pt x="701" y="28"/>
                    <a:pt x="699" y="30"/>
                    <a:pt x="698" y="33"/>
                  </a:cubicBezTo>
                  <a:cubicBezTo>
                    <a:pt x="696" y="36"/>
                    <a:pt x="690" y="51"/>
                    <a:pt x="684" y="64"/>
                  </a:cubicBezTo>
                  <a:cubicBezTo>
                    <a:pt x="677" y="62"/>
                    <a:pt x="670" y="60"/>
                    <a:pt x="663" y="58"/>
                  </a:cubicBezTo>
                  <a:cubicBezTo>
                    <a:pt x="664" y="44"/>
                    <a:pt x="666" y="28"/>
                    <a:pt x="666" y="25"/>
                  </a:cubicBezTo>
                  <a:cubicBezTo>
                    <a:pt x="667" y="22"/>
                    <a:pt x="666" y="19"/>
                    <a:pt x="664" y="17"/>
                  </a:cubicBezTo>
                  <a:cubicBezTo>
                    <a:pt x="662" y="14"/>
                    <a:pt x="660" y="13"/>
                    <a:pt x="657" y="12"/>
                  </a:cubicBezTo>
                  <a:cubicBezTo>
                    <a:pt x="654" y="12"/>
                    <a:pt x="651" y="12"/>
                    <a:pt x="649" y="13"/>
                  </a:cubicBezTo>
                  <a:cubicBezTo>
                    <a:pt x="646" y="15"/>
                    <a:pt x="644" y="17"/>
                    <a:pt x="643" y="20"/>
                  </a:cubicBezTo>
                  <a:cubicBezTo>
                    <a:pt x="642" y="23"/>
                    <a:pt x="638" y="38"/>
                    <a:pt x="633" y="52"/>
                  </a:cubicBezTo>
                  <a:cubicBezTo>
                    <a:pt x="626" y="51"/>
                    <a:pt x="619" y="49"/>
                    <a:pt x="611" y="48"/>
                  </a:cubicBezTo>
                  <a:cubicBezTo>
                    <a:pt x="611" y="34"/>
                    <a:pt x="611" y="18"/>
                    <a:pt x="611" y="15"/>
                  </a:cubicBezTo>
                  <a:cubicBezTo>
                    <a:pt x="611" y="12"/>
                    <a:pt x="610" y="9"/>
                    <a:pt x="608" y="7"/>
                  </a:cubicBezTo>
                  <a:cubicBezTo>
                    <a:pt x="606" y="5"/>
                    <a:pt x="604" y="4"/>
                    <a:pt x="601" y="3"/>
                  </a:cubicBezTo>
                  <a:cubicBezTo>
                    <a:pt x="598" y="3"/>
                    <a:pt x="595" y="4"/>
                    <a:pt x="593" y="5"/>
                  </a:cubicBezTo>
                  <a:cubicBezTo>
                    <a:pt x="590" y="7"/>
                    <a:pt x="589" y="9"/>
                    <a:pt x="588" y="12"/>
                  </a:cubicBezTo>
                  <a:cubicBezTo>
                    <a:pt x="587" y="15"/>
                    <a:pt x="584" y="31"/>
                    <a:pt x="581" y="45"/>
                  </a:cubicBezTo>
                  <a:cubicBezTo>
                    <a:pt x="574" y="45"/>
                    <a:pt x="566" y="44"/>
                    <a:pt x="559" y="44"/>
                  </a:cubicBezTo>
                  <a:cubicBezTo>
                    <a:pt x="558" y="30"/>
                    <a:pt x="556" y="14"/>
                    <a:pt x="556" y="10"/>
                  </a:cubicBezTo>
                  <a:cubicBezTo>
                    <a:pt x="555" y="8"/>
                    <a:pt x="554" y="5"/>
                    <a:pt x="552" y="3"/>
                  </a:cubicBezTo>
                  <a:cubicBezTo>
                    <a:pt x="550" y="1"/>
                    <a:pt x="547" y="0"/>
                    <a:pt x="544" y="0"/>
                  </a:cubicBezTo>
                  <a:cubicBezTo>
                    <a:pt x="541" y="0"/>
                    <a:pt x="538" y="1"/>
                    <a:pt x="536" y="3"/>
                  </a:cubicBezTo>
                  <a:cubicBezTo>
                    <a:pt x="534" y="5"/>
                    <a:pt x="533" y="8"/>
                    <a:pt x="532" y="10"/>
                  </a:cubicBezTo>
                  <a:cubicBezTo>
                    <a:pt x="532" y="14"/>
                    <a:pt x="530" y="30"/>
                    <a:pt x="529" y="44"/>
                  </a:cubicBezTo>
                  <a:cubicBezTo>
                    <a:pt x="522" y="44"/>
                    <a:pt x="514" y="45"/>
                    <a:pt x="507" y="45"/>
                  </a:cubicBezTo>
                  <a:cubicBezTo>
                    <a:pt x="504" y="31"/>
                    <a:pt x="501" y="15"/>
                    <a:pt x="500" y="12"/>
                  </a:cubicBezTo>
                  <a:cubicBezTo>
                    <a:pt x="499" y="9"/>
                    <a:pt x="497" y="7"/>
                    <a:pt x="495" y="5"/>
                  </a:cubicBezTo>
                  <a:cubicBezTo>
                    <a:pt x="493" y="4"/>
                    <a:pt x="490" y="3"/>
                    <a:pt x="487" y="3"/>
                  </a:cubicBezTo>
                  <a:cubicBezTo>
                    <a:pt x="484" y="4"/>
                    <a:pt x="482" y="5"/>
                    <a:pt x="480" y="7"/>
                  </a:cubicBezTo>
                  <a:cubicBezTo>
                    <a:pt x="478" y="9"/>
                    <a:pt x="477" y="12"/>
                    <a:pt x="477" y="15"/>
                  </a:cubicBezTo>
                  <a:cubicBezTo>
                    <a:pt x="477" y="18"/>
                    <a:pt x="477" y="34"/>
                    <a:pt x="477" y="48"/>
                  </a:cubicBezTo>
                  <a:cubicBezTo>
                    <a:pt x="469" y="49"/>
                    <a:pt x="462" y="51"/>
                    <a:pt x="455" y="52"/>
                  </a:cubicBezTo>
                  <a:cubicBezTo>
                    <a:pt x="450" y="38"/>
                    <a:pt x="446" y="23"/>
                    <a:pt x="445" y="20"/>
                  </a:cubicBezTo>
                  <a:cubicBezTo>
                    <a:pt x="444" y="17"/>
                    <a:pt x="442" y="15"/>
                    <a:pt x="439" y="13"/>
                  </a:cubicBezTo>
                  <a:cubicBezTo>
                    <a:pt x="437" y="12"/>
                    <a:pt x="434" y="12"/>
                    <a:pt x="431" y="12"/>
                  </a:cubicBezTo>
                  <a:cubicBezTo>
                    <a:pt x="428" y="13"/>
                    <a:pt x="426" y="14"/>
                    <a:pt x="424" y="17"/>
                  </a:cubicBezTo>
                  <a:cubicBezTo>
                    <a:pt x="422" y="19"/>
                    <a:pt x="421" y="22"/>
                    <a:pt x="422" y="25"/>
                  </a:cubicBezTo>
                  <a:cubicBezTo>
                    <a:pt x="422" y="28"/>
                    <a:pt x="424" y="44"/>
                    <a:pt x="425" y="58"/>
                  </a:cubicBezTo>
                  <a:cubicBezTo>
                    <a:pt x="418" y="60"/>
                    <a:pt x="411" y="62"/>
                    <a:pt x="404" y="64"/>
                  </a:cubicBezTo>
                  <a:cubicBezTo>
                    <a:pt x="398" y="51"/>
                    <a:pt x="392" y="36"/>
                    <a:pt x="390" y="33"/>
                  </a:cubicBezTo>
                  <a:cubicBezTo>
                    <a:pt x="389" y="30"/>
                    <a:pt x="387" y="28"/>
                    <a:pt x="384" y="27"/>
                  </a:cubicBezTo>
                  <a:cubicBezTo>
                    <a:pt x="382" y="26"/>
                    <a:pt x="379" y="26"/>
                    <a:pt x="376" y="27"/>
                  </a:cubicBezTo>
                  <a:cubicBezTo>
                    <a:pt x="373" y="28"/>
                    <a:pt x="371" y="30"/>
                    <a:pt x="369" y="32"/>
                  </a:cubicBezTo>
                  <a:cubicBezTo>
                    <a:pt x="368" y="34"/>
                    <a:pt x="367" y="37"/>
                    <a:pt x="368" y="40"/>
                  </a:cubicBezTo>
                  <a:cubicBezTo>
                    <a:pt x="369" y="43"/>
                    <a:pt x="372" y="59"/>
                    <a:pt x="375" y="73"/>
                  </a:cubicBezTo>
                  <a:cubicBezTo>
                    <a:pt x="368" y="76"/>
                    <a:pt x="361" y="78"/>
                    <a:pt x="354" y="81"/>
                  </a:cubicBezTo>
                  <a:cubicBezTo>
                    <a:pt x="347" y="69"/>
                    <a:pt x="339" y="55"/>
                    <a:pt x="338" y="52"/>
                  </a:cubicBezTo>
                  <a:cubicBezTo>
                    <a:pt x="336" y="49"/>
                    <a:pt x="334" y="48"/>
                    <a:pt x="331" y="47"/>
                  </a:cubicBezTo>
                  <a:cubicBezTo>
                    <a:pt x="328" y="46"/>
                    <a:pt x="326" y="46"/>
                    <a:pt x="323" y="47"/>
                  </a:cubicBezTo>
                  <a:cubicBezTo>
                    <a:pt x="320" y="49"/>
                    <a:pt x="318" y="51"/>
                    <a:pt x="317" y="53"/>
                  </a:cubicBezTo>
                  <a:cubicBezTo>
                    <a:pt x="316" y="56"/>
                    <a:pt x="315" y="59"/>
                    <a:pt x="316" y="61"/>
                  </a:cubicBezTo>
                  <a:cubicBezTo>
                    <a:pt x="317" y="65"/>
                    <a:pt x="322" y="80"/>
                    <a:pt x="327" y="93"/>
                  </a:cubicBezTo>
                  <a:cubicBezTo>
                    <a:pt x="320" y="97"/>
                    <a:pt x="314" y="100"/>
                    <a:pt x="307" y="104"/>
                  </a:cubicBezTo>
                  <a:cubicBezTo>
                    <a:pt x="298" y="92"/>
                    <a:pt x="289" y="79"/>
                    <a:pt x="287" y="76"/>
                  </a:cubicBezTo>
                  <a:cubicBezTo>
                    <a:pt x="286" y="74"/>
                    <a:pt x="283" y="72"/>
                    <a:pt x="280" y="72"/>
                  </a:cubicBezTo>
                  <a:cubicBezTo>
                    <a:pt x="278" y="71"/>
                    <a:pt x="275" y="72"/>
                    <a:pt x="272" y="73"/>
                  </a:cubicBezTo>
                  <a:cubicBezTo>
                    <a:pt x="270" y="75"/>
                    <a:pt x="268" y="77"/>
                    <a:pt x="267" y="80"/>
                  </a:cubicBezTo>
                  <a:cubicBezTo>
                    <a:pt x="266" y="82"/>
                    <a:pt x="266" y="85"/>
                    <a:pt x="267" y="88"/>
                  </a:cubicBezTo>
                  <a:cubicBezTo>
                    <a:pt x="268" y="91"/>
                    <a:pt x="275" y="105"/>
                    <a:pt x="281" y="119"/>
                  </a:cubicBezTo>
                  <a:cubicBezTo>
                    <a:pt x="275" y="123"/>
                    <a:pt x="268" y="127"/>
                    <a:pt x="262" y="131"/>
                  </a:cubicBezTo>
                  <a:cubicBezTo>
                    <a:pt x="253" y="120"/>
                    <a:pt x="242" y="108"/>
                    <a:pt x="240" y="106"/>
                  </a:cubicBezTo>
                  <a:cubicBezTo>
                    <a:pt x="238" y="103"/>
                    <a:pt x="235" y="102"/>
                    <a:pt x="232" y="102"/>
                  </a:cubicBezTo>
                  <a:cubicBezTo>
                    <a:pt x="230" y="102"/>
                    <a:pt x="227" y="103"/>
                    <a:pt x="224" y="104"/>
                  </a:cubicBezTo>
                  <a:cubicBezTo>
                    <a:pt x="222" y="106"/>
                    <a:pt x="220" y="109"/>
                    <a:pt x="220" y="111"/>
                  </a:cubicBezTo>
                  <a:cubicBezTo>
                    <a:pt x="219" y="114"/>
                    <a:pt x="219" y="117"/>
                    <a:pt x="221" y="119"/>
                  </a:cubicBezTo>
                  <a:cubicBezTo>
                    <a:pt x="223" y="122"/>
                    <a:pt x="231" y="136"/>
                    <a:pt x="238" y="149"/>
                  </a:cubicBezTo>
                  <a:cubicBezTo>
                    <a:pt x="232" y="153"/>
                    <a:pt x="226" y="158"/>
                    <a:pt x="221" y="163"/>
                  </a:cubicBezTo>
                  <a:cubicBezTo>
                    <a:pt x="210" y="153"/>
                    <a:pt x="198" y="142"/>
                    <a:pt x="196" y="140"/>
                  </a:cubicBezTo>
                  <a:cubicBezTo>
                    <a:pt x="194" y="138"/>
                    <a:pt x="191" y="137"/>
                    <a:pt x="188" y="137"/>
                  </a:cubicBezTo>
                  <a:cubicBezTo>
                    <a:pt x="185" y="137"/>
                    <a:pt x="182" y="138"/>
                    <a:pt x="180" y="140"/>
                  </a:cubicBezTo>
                  <a:cubicBezTo>
                    <a:pt x="178" y="142"/>
                    <a:pt x="177" y="145"/>
                    <a:pt x="176" y="148"/>
                  </a:cubicBezTo>
                  <a:cubicBezTo>
                    <a:pt x="176" y="150"/>
                    <a:pt x="176" y="153"/>
                    <a:pt x="178" y="156"/>
                  </a:cubicBezTo>
                  <a:cubicBezTo>
                    <a:pt x="180" y="158"/>
                    <a:pt x="190" y="171"/>
                    <a:pt x="198" y="183"/>
                  </a:cubicBezTo>
                  <a:cubicBezTo>
                    <a:pt x="193" y="188"/>
                    <a:pt x="188" y="193"/>
                    <a:pt x="182" y="199"/>
                  </a:cubicBezTo>
                  <a:cubicBezTo>
                    <a:pt x="171" y="190"/>
                    <a:pt x="158" y="181"/>
                    <a:pt x="155" y="179"/>
                  </a:cubicBezTo>
                  <a:cubicBezTo>
                    <a:pt x="153" y="177"/>
                    <a:pt x="150" y="176"/>
                    <a:pt x="147" y="177"/>
                  </a:cubicBezTo>
                  <a:cubicBezTo>
                    <a:pt x="145" y="177"/>
                    <a:pt x="142" y="178"/>
                    <a:pt x="140" y="180"/>
                  </a:cubicBezTo>
                  <a:cubicBezTo>
                    <a:pt x="138" y="183"/>
                    <a:pt x="137" y="185"/>
                    <a:pt x="137" y="188"/>
                  </a:cubicBezTo>
                  <a:cubicBezTo>
                    <a:pt x="137" y="191"/>
                    <a:pt x="138" y="194"/>
                    <a:pt x="140" y="196"/>
                  </a:cubicBezTo>
                  <a:cubicBezTo>
                    <a:pt x="142" y="198"/>
                    <a:pt x="153" y="210"/>
                    <a:pt x="163" y="221"/>
                  </a:cubicBezTo>
                  <a:cubicBezTo>
                    <a:pt x="158" y="227"/>
                    <a:pt x="153" y="233"/>
                    <a:pt x="148" y="238"/>
                  </a:cubicBezTo>
                  <a:cubicBezTo>
                    <a:pt x="136" y="231"/>
                    <a:pt x="122" y="223"/>
                    <a:pt x="119" y="221"/>
                  </a:cubicBezTo>
                  <a:cubicBezTo>
                    <a:pt x="117" y="220"/>
                    <a:pt x="114" y="220"/>
                    <a:pt x="111" y="220"/>
                  </a:cubicBezTo>
                  <a:cubicBezTo>
                    <a:pt x="108" y="221"/>
                    <a:pt x="106" y="222"/>
                    <a:pt x="104" y="225"/>
                  </a:cubicBezTo>
                  <a:cubicBezTo>
                    <a:pt x="102" y="227"/>
                    <a:pt x="102" y="230"/>
                    <a:pt x="102" y="233"/>
                  </a:cubicBezTo>
                  <a:cubicBezTo>
                    <a:pt x="102" y="236"/>
                    <a:pt x="103" y="238"/>
                    <a:pt x="105" y="240"/>
                  </a:cubicBezTo>
                  <a:cubicBezTo>
                    <a:pt x="108" y="242"/>
                    <a:pt x="120" y="253"/>
                    <a:pt x="131" y="263"/>
                  </a:cubicBezTo>
                  <a:cubicBezTo>
                    <a:pt x="127" y="269"/>
                    <a:pt x="122" y="275"/>
                    <a:pt x="118" y="282"/>
                  </a:cubicBezTo>
                  <a:cubicBezTo>
                    <a:pt x="105" y="276"/>
                    <a:pt x="91" y="269"/>
                    <a:pt x="88" y="268"/>
                  </a:cubicBezTo>
                  <a:cubicBezTo>
                    <a:pt x="85" y="266"/>
                    <a:pt x="82" y="266"/>
                    <a:pt x="80" y="267"/>
                  </a:cubicBezTo>
                  <a:cubicBezTo>
                    <a:pt x="77" y="268"/>
                    <a:pt x="75" y="270"/>
                    <a:pt x="73" y="273"/>
                  </a:cubicBezTo>
                  <a:cubicBezTo>
                    <a:pt x="72" y="275"/>
                    <a:pt x="71" y="278"/>
                    <a:pt x="72" y="281"/>
                  </a:cubicBezTo>
                  <a:cubicBezTo>
                    <a:pt x="72" y="284"/>
                    <a:pt x="74" y="286"/>
                    <a:pt x="76" y="288"/>
                  </a:cubicBezTo>
                  <a:cubicBezTo>
                    <a:pt x="79" y="290"/>
                    <a:pt x="92" y="299"/>
                    <a:pt x="104" y="307"/>
                  </a:cubicBezTo>
                  <a:cubicBezTo>
                    <a:pt x="100" y="314"/>
                    <a:pt x="97" y="321"/>
                    <a:pt x="93" y="328"/>
                  </a:cubicBezTo>
                  <a:cubicBezTo>
                    <a:pt x="79" y="323"/>
                    <a:pt x="64" y="318"/>
                    <a:pt x="61" y="317"/>
                  </a:cubicBezTo>
                  <a:cubicBezTo>
                    <a:pt x="59" y="316"/>
                    <a:pt x="56" y="316"/>
                    <a:pt x="53" y="317"/>
                  </a:cubicBezTo>
                  <a:cubicBezTo>
                    <a:pt x="51" y="319"/>
                    <a:pt x="48" y="321"/>
                    <a:pt x="47" y="323"/>
                  </a:cubicBezTo>
                  <a:cubicBezTo>
                    <a:pt x="46" y="326"/>
                    <a:pt x="46" y="329"/>
                    <a:pt x="47" y="332"/>
                  </a:cubicBezTo>
                  <a:cubicBezTo>
                    <a:pt x="48" y="334"/>
                    <a:pt x="49" y="337"/>
                    <a:pt x="52" y="338"/>
                  </a:cubicBezTo>
                  <a:cubicBezTo>
                    <a:pt x="55" y="340"/>
                    <a:pt x="68" y="348"/>
                    <a:pt x="81" y="355"/>
                  </a:cubicBezTo>
                  <a:cubicBezTo>
                    <a:pt x="78" y="362"/>
                    <a:pt x="76" y="369"/>
                    <a:pt x="73" y="376"/>
                  </a:cubicBezTo>
                  <a:cubicBezTo>
                    <a:pt x="59" y="373"/>
                    <a:pt x="43" y="369"/>
                    <a:pt x="40" y="369"/>
                  </a:cubicBezTo>
                  <a:cubicBezTo>
                    <a:pt x="37" y="368"/>
                    <a:pt x="34" y="369"/>
                    <a:pt x="32" y="370"/>
                  </a:cubicBezTo>
                  <a:cubicBezTo>
                    <a:pt x="30" y="372"/>
                    <a:pt x="28" y="374"/>
                    <a:pt x="27" y="377"/>
                  </a:cubicBezTo>
                  <a:cubicBezTo>
                    <a:pt x="26" y="379"/>
                    <a:pt x="26" y="382"/>
                    <a:pt x="27" y="385"/>
                  </a:cubicBezTo>
                  <a:cubicBezTo>
                    <a:pt x="28" y="388"/>
                    <a:pt x="30" y="390"/>
                    <a:pt x="33" y="391"/>
                  </a:cubicBezTo>
                  <a:cubicBezTo>
                    <a:pt x="36" y="392"/>
                    <a:pt x="50" y="399"/>
                    <a:pt x="64" y="404"/>
                  </a:cubicBezTo>
                  <a:cubicBezTo>
                    <a:pt x="62" y="412"/>
                    <a:pt x="60" y="419"/>
                    <a:pt x="58" y="426"/>
                  </a:cubicBezTo>
                  <a:cubicBezTo>
                    <a:pt x="44" y="425"/>
                    <a:pt x="28" y="423"/>
                    <a:pt x="25" y="422"/>
                  </a:cubicBezTo>
                  <a:cubicBezTo>
                    <a:pt x="22" y="422"/>
                    <a:pt x="19" y="423"/>
                    <a:pt x="17" y="425"/>
                  </a:cubicBezTo>
                  <a:cubicBezTo>
                    <a:pt x="14" y="426"/>
                    <a:pt x="13" y="429"/>
                    <a:pt x="12" y="432"/>
                  </a:cubicBezTo>
                  <a:cubicBezTo>
                    <a:pt x="12" y="435"/>
                    <a:pt x="12" y="437"/>
                    <a:pt x="13" y="440"/>
                  </a:cubicBezTo>
                  <a:cubicBezTo>
                    <a:pt x="15" y="442"/>
                    <a:pt x="17" y="444"/>
                    <a:pt x="20" y="445"/>
                  </a:cubicBezTo>
                  <a:cubicBezTo>
                    <a:pt x="23" y="446"/>
                    <a:pt x="38" y="451"/>
                    <a:pt x="52" y="455"/>
                  </a:cubicBezTo>
                  <a:cubicBezTo>
                    <a:pt x="50" y="463"/>
                    <a:pt x="49" y="470"/>
                    <a:pt x="48" y="478"/>
                  </a:cubicBezTo>
                  <a:cubicBezTo>
                    <a:pt x="34" y="478"/>
                    <a:pt x="18" y="477"/>
                    <a:pt x="15" y="477"/>
                  </a:cubicBezTo>
                  <a:cubicBezTo>
                    <a:pt x="12" y="477"/>
                    <a:pt x="9" y="479"/>
                    <a:pt x="7" y="481"/>
                  </a:cubicBezTo>
                  <a:cubicBezTo>
                    <a:pt x="5" y="482"/>
                    <a:pt x="4" y="485"/>
                    <a:pt x="3" y="488"/>
                  </a:cubicBezTo>
                  <a:cubicBezTo>
                    <a:pt x="3" y="491"/>
                    <a:pt x="4" y="494"/>
                    <a:pt x="5" y="496"/>
                  </a:cubicBezTo>
                  <a:cubicBezTo>
                    <a:pt x="7" y="498"/>
                    <a:pt x="9" y="500"/>
                    <a:pt x="12" y="501"/>
                  </a:cubicBezTo>
                  <a:cubicBezTo>
                    <a:pt x="15" y="501"/>
                    <a:pt x="31" y="505"/>
                    <a:pt x="45" y="507"/>
                  </a:cubicBezTo>
                  <a:cubicBezTo>
                    <a:pt x="45" y="515"/>
                    <a:pt x="44" y="522"/>
                    <a:pt x="44" y="530"/>
                  </a:cubicBezTo>
                  <a:cubicBezTo>
                    <a:pt x="30" y="531"/>
                    <a:pt x="14" y="533"/>
                    <a:pt x="10" y="533"/>
                  </a:cubicBezTo>
                  <a:cubicBezTo>
                    <a:pt x="7" y="533"/>
                    <a:pt x="5" y="535"/>
                    <a:pt x="3" y="537"/>
                  </a:cubicBezTo>
                  <a:cubicBezTo>
                    <a:pt x="1" y="539"/>
                    <a:pt x="0" y="542"/>
                    <a:pt x="0" y="545"/>
                  </a:cubicBezTo>
                  <a:cubicBezTo>
                    <a:pt x="0" y="548"/>
                    <a:pt x="1" y="551"/>
                    <a:pt x="3" y="553"/>
                  </a:cubicBezTo>
                  <a:cubicBezTo>
                    <a:pt x="5" y="555"/>
                    <a:pt x="7" y="556"/>
                    <a:pt x="10" y="557"/>
                  </a:cubicBezTo>
                  <a:cubicBezTo>
                    <a:pt x="14" y="557"/>
                    <a:pt x="30" y="558"/>
                    <a:pt x="44" y="560"/>
                  </a:cubicBezTo>
                  <a:cubicBezTo>
                    <a:pt x="44" y="567"/>
                    <a:pt x="45" y="575"/>
                    <a:pt x="45" y="582"/>
                  </a:cubicBezTo>
                  <a:cubicBezTo>
                    <a:pt x="31" y="585"/>
                    <a:pt x="15" y="588"/>
                    <a:pt x="12" y="589"/>
                  </a:cubicBezTo>
                  <a:cubicBezTo>
                    <a:pt x="9" y="590"/>
                    <a:pt x="7" y="591"/>
                    <a:pt x="5" y="594"/>
                  </a:cubicBezTo>
                  <a:cubicBezTo>
                    <a:pt x="4" y="596"/>
                    <a:pt x="3" y="599"/>
                    <a:pt x="3" y="602"/>
                  </a:cubicBezTo>
                  <a:cubicBezTo>
                    <a:pt x="4" y="605"/>
                    <a:pt x="5" y="607"/>
                    <a:pt x="7" y="609"/>
                  </a:cubicBezTo>
                  <a:cubicBezTo>
                    <a:pt x="9" y="611"/>
                    <a:pt x="12" y="613"/>
                    <a:pt x="15" y="612"/>
                  </a:cubicBezTo>
                  <a:cubicBezTo>
                    <a:pt x="18" y="612"/>
                    <a:pt x="34" y="612"/>
                    <a:pt x="48" y="612"/>
                  </a:cubicBezTo>
                  <a:cubicBezTo>
                    <a:pt x="49" y="620"/>
                    <a:pt x="50" y="627"/>
                    <a:pt x="52" y="634"/>
                  </a:cubicBezTo>
                  <a:cubicBezTo>
                    <a:pt x="38" y="639"/>
                    <a:pt x="23" y="644"/>
                    <a:pt x="20" y="645"/>
                  </a:cubicBezTo>
                  <a:cubicBezTo>
                    <a:pt x="17" y="645"/>
                    <a:pt x="15" y="647"/>
                    <a:pt x="13" y="650"/>
                  </a:cubicBezTo>
                  <a:cubicBezTo>
                    <a:pt x="12" y="652"/>
                    <a:pt x="12" y="655"/>
                    <a:pt x="12" y="658"/>
                  </a:cubicBezTo>
                  <a:cubicBezTo>
                    <a:pt x="13" y="661"/>
                    <a:pt x="14" y="664"/>
                    <a:pt x="17" y="665"/>
                  </a:cubicBezTo>
                  <a:cubicBezTo>
                    <a:pt x="19" y="667"/>
                    <a:pt x="22" y="668"/>
                    <a:pt x="25" y="668"/>
                  </a:cubicBezTo>
                  <a:cubicBezTo>
                    <a:pt x="28" y="667"/>
                    <a:pt x="44" y="665"/>
                    <a:pt x="58" y="664"/>
                  </a:cubicBezTo>
                  <a:cubicBezTo>
                    <a:pt x="60" y="671"/>
                    <a:pt x="62" y="678"/>
                    <a:pt x="64" y="686"/>
                  </a:cubicBezTo>
                  <a:cubicBezTo>
                    <a:pt x="50" y="691"/>
                    <a:pt x="36" y="698"/>
                    <a:pt x="33" y="699"/>
                  </a:cubicBezTo>
                  <a:cubicBezTo>
                    <a:pt x="30" y="700"/>
                    <a:pt x="28" y="702"/>
                    <a:pt x="27" y="705"/>
                  </a:cubicBezTo>
                  <a:cubicBezTo>
                    <a:pt x="26" y="708"/>
                    <a:pt x="26" y="710"/>
                    <a:pt x="27" y="713"/>
                  </a:cubicBezTo>
                  <a:cubicBezTo>
                    <a:pt x="28" y="716"/>
                    <a:pt x="30" y="718"/>
                    <a:pt x="32" y="720"/>
                  </a:cubicBezTo>
                  <a:cubicBezTo>
                    <a:pt x="34" y="721"/>
                    <a:pt x="37" y="722"/>
                    <a:pt x="40" y="721"/>
                  </a:cubicBezTo>
                  <a:cubicBezTo>
                    <a:pt x="43" y="721"/>
                    <a:pt x="59" y="717"/>
                    <a:pt x="73" y="714"/>
                  </a:cubicBezTo>
                  <a:cubicBezTo>
                    <a:pt x="76" y="721"/>
                    <a:pt x="78" y="728"/>
                    <a:pt x="81" y="735"/>
                  </a:cubicBezTo>
                  <a:cubicBezTo>
                    <a:pt x="68" y="742"/>
                    <a:pt x="55" y="750"/>
                    <a:pt x="52" y="752"/>
                  </a:cubicBezTo>
                  <a:cubicBezTo>
                    <a:pt x="49" y="753"/>
                    <a:pt x="48" y="755"/>
                    <a:pt x="47" y="758"/>
                  </a:cubicBezTo>
                  <a:cubicBezTo>
                    <a:pt x="46" y="761"/>
                    <a:pt x="46" y="764"/>
                    <a:pt x="47" y="766"/>
                  </a:cubicBezTo>
                  <a:cubicBezTo>
                    <a:pt x="48" y="769"/>
                    <a:pt x="51" y="771"/>
                    <a:pt x="53" y="772"/>
                  </a:cubicBezTo>
                  <a:cubicBezTo>
                    <a:pt x="56" y="774"/>
                    <a:pt x="59" y="774"/>
                    <a:pt x="61" y="773"/>
                  </a:cubicBezTo>
                  <a:cubicBezTo>
                    <a:pt x="64" y="772"/>
                    <a:pt x="79" y="767"/>
                    <a:pt x="93" y="762"/>
                  </a:cubicBezTo>
                  <a:cubicBezTo>
                    <a:pt x="97" y="769"/>
                    <a:pt x="100" y="776"/>
                    <a:pt x="104" y="782"/>
                  </a:cubicBezTo>
                  <a:cubicBezTo>
                    <a:pt x="92" y="791"/>
                    <a:pt x="79" y="800"/>
                    <a:pt x="76" y="802"/>
                  </a:cubicBezTo>
                  <a:cubicBezTo>
                    <a:pt x="74" y="804"/>
                    <a:pt x="72" y="806"/>
                    <a:pt x="72" y="809"/>
                  </a:cubicBezTo>
                  <a:cubicBezTo>
                    <a:pt x="71" y="812"/>
                    <a:pt x="72" y="815"/>
                    <a:pt x="73" y="817"/>
                  </a:cubicBezTo>
                  <a:cubicBezTo>
                    <a:pt x="75" y="820"/>
                    <a:pt x="77" y="822"/>
                    <a:pt x="80" y="823"/>
                  </a:cubicBezTo>
                  <a:cubicBezTo>
                    <a:pt x="82" y="824"/>
                    <a:pt x="85" y="824"/>
                    <a:pt x="88" y="822"/>
                  </a:cubicBezTo>
                  <a:cubicBezTo>
                    <a:pt x="91" y="821"/>
                    <a:pt x="105" y="814"/>
                    <a:pt x="118" y="808"/>
                  </a:cubicBezTo>
                  <a:cubicBezTo>
                    <a:pt x="122" y="815"/>
                    <a:pt x="127" y="821"/>
                    <a:pt x="131" y="827"/>
                  </a:cubicBezTo>
                  <a:cubicBezTo>
                    <a:pt x="120" y="837"/>
                    <a:pt x="108" y="847"/>
                    <a:pt x="105" y="850"/>
                  </a:cubicBezTo>
                  <a:cubicBezTo>
                    <a:pt x="103" y="852"/>
                    <a:pt x="102" y="854"/>
                    <a:pt x="102" y="857"/>
                  </a:cubicBezTo>
                  <a:cubicBezTo>
                    <a:pt x="102" y="860"/>
                    <a:pt x="102" y="863"/>
                    <a:pt x="104" y="865"/>
                  </a:cubicBezTo>
                  <a:cubicBezTo>
                    <a:pt x="106" y="867"/>
                    <a:pt x="108" y="869"/>
                    <a:pt x="111" y="870"/>
                  </a:cubicBezTo>
                  <a:cubicBezTo>
                    <a:pt x="114" y="870"/>
                    <a:pt x="117" y="870"/>
                    <a:pt x="119" y="869"/>
                  </a:cubicBezTo>
                  <a:cubicBezTo>
                    <a:pt x="122" y="867"/>
                    <a:pt x="136" y="859"/>
                    <a:pt x="148" y="851"/>
                  </a:cubicBezTo>
                  <a:cubicBezTo>
                    <a:pt x="153" y="857"/>
                    <a:pt x="158" y="863"/>
                    <a:pt x="163" y="869"/>
                  </a:cubicBezTo>
                  <a:cubicBezTo>
                    <a:pt x="153" y="880"/>
                    <a:pt x="142" y="891"/>
                    <a:pt x="140" y="894"/>
                  </a:cubicBezTo>
                  <a:cubicBezTo>
                    <a:pt x="138" y="896"/>
                    <a:pt x="137" y="899"/>
                    <a:pt x="137" y="902"/>
                  </a:cubicBezTo>
                  <a:cubicBezTo>
                    <a:pt x="137" y="904"/>
                    <a:pt x="138" y="907"/>
                    <a:pt x="140" y="909"/>
                  </a:cubicBezTo>
                  <a:cubicBezTo>
                    <a:pt x="142" y="912"/>
                    <a:pt x="145" y="913"/>
                    <a:pt x="147" y="913"/>
                  </a:cubicBezTo>
                  <a:cubicBezTo>
                    <a:pt x="150" y="914"/>
                    <a:pt x="153" y="913"/>
                    <a:pt x="155" y="911"/>
                  </a:cubicBezTo>
                  <a:cubicBezTo>
                    <a:pt x="158" y="909"/>
                    <a:pt x="171" y="900"/>
                    <a:pt x="182" y="891"/>
                  </a:cubicBezTo>
                  <a:cubicBezTo>
                    <a:pt x="188" y="897"/>
                    <a:pt x="193" y="902"/>
                    <a:pt x="198" y="907"/>
                  </a:cubicBezTo>
                  <a:cubicBezTo>
                    <a:pt x="190" y="919"/>
                    <a:pt x="180" y="932"/>
                    <a:pt x="178" y="934"/>
                  </a:cubicBezTo>
                  <a:cubicBezTo>
                    <a:pt x="176" y="937"/>
                    <a:pt x="176" y="940"/>
                    <a:pt x="176" y="942"/>
                  </a:cubicBezTo>
                  <a:cubicBezTo>
                    <a:pt x="177" y="945"/>
                    <a:pt x="178" y="948"/>
                    <a:pt x="180" y="950"/>
                  </a:cubicBezTo>
                  <a:cubicBezTo>
                    <a:pt x="182" y="952"/>
                    <a:pt x="185" y="953"/>
                    <a:pt x="188" y="953"/>
                  </a:cubicBezTo>
                  <a:cubicBezTo>
                    <a:pt x="191" y="953"/>
                    <a:pt x="194" y="952"/>
                    <a:pt x="196" y="950"/>
                  </a:cubicBezTo>
                  <a:cubicBezTo>
                    <a:pt x="198" y="948"/>
                    <a:pt x="210" y="937"/>
                    <a:pt x="221" y="927"/>
                  </a:cubicBezTo>
                  <a:cubicBezTo>
                    <a:pt x="226" y="932"/>
                    <a:pt x="232" y="937"/>
                    <a:pt x="238" y="941"/>
                  </a:cubicBezTo>
                  <a:cubicBezTo>
                    <a:pt x="231" y="954"/>
                    <a:pt x="223" y="968"/>
                    <a:pt x="221" y="970"/>
                  </a:cubicBezTo>
                  <a:cubicBezTo>
                    <a:pt x="219" y="973"/>
                    <a:pt x="219" y="976"/>
                    <a:pt x="220" y="979"/>
                  </a:cubicBezTo>
                  <a:cubicBezTo>
                    <a:pt x="220" y="981"/>
                    <a:pt x="222" y="984"/>
                    <a:pt x="224" y="986"/>
                  </a:cubicBezTo>
                  <a:cubicBezTo>
                    <a:pt x="227" y="987"/>
                    <a:pt x="230" y="988"/>
                    <a:pt x="232" y="988"/>
                  </a:cubicBezTo>
                  <a:cubicBezTo>
                    <a:pt x="235" y="988"/>
                    <a:pt x="238" y="986"/>
                    <a:pt x="240" y="984"/>
                  </a:cubicBezTo>
                  <a:cubicBezTo>
                    <a:pt x="242" y="982"/>
                    <a:pt x="253" y="970"/>
                    <a:pt x="262" y="959"/>
                  </a:cubicBezTo>
                  <a:cubicBezTo>
                    <a:pt x="268" y="963"/>
                    <a:pt x="275" y="967"/>
                    <a:pt x="281" y="971"/>
                  </a:cubicBezTo>
                  <a:cubicBezTo>
                    <a:pt x="275" y="984"/>
                    <a:pt x="268" y="999"/>
                    <a:pt x="267" y="1002"/>
                  </a:cubicBezTo>
                  <a:cubicBezTo>
                    <a:pt x="266" y="1005"/>
                    <a:pt x="266" y="1008"/>
                    <a:pt x="267" y="1010"/>
                  </a:cubicBezTo>
                  <a:cubicBezTo>
                    <a:pt x="268" y="1013"/>
                    <a:pt x="270" y="1015"/>
                    <a:pt x="272" y="1017"/>
                  </a:cubicBezTo>
                  <a:cubicBezTo>
                    <a:pt x="275" y="1018"/>
                    <a:pt x="278" y="1019"/>
                    <a:pt x="280" y="1018"/>
                  </a:cubicBezTo>
                  <a:cubicBezTo>
                    <a:pt x="283" y="1018"/>
                    <a:pt x="286" y="1016"/>
                    <a:pt x="287" y="1014"/>
                  </a:cubicBezTo>
                  <a:cubicBezTo>
                    <a:pt x="289" y="1011"/>
                    <a:pt x="298" y="998"/>
                    <a:pt x="307" y="986"/>
                  </a:cubicBezTo>
                  <a:cubicBezTo>
                    <a:pt x="314" y="990"/>
                    <a:pt x="320" y="993"/>
                    <a:pt x="327" y="996"/>
                  </a:cubicBezTo>
                  <a:cubicBezTo>
                    <a:pt x="322" y="1010"/>
                    <a:pt x="317" y="1025"/>
                    <a:pt x="316" y="1028"/>
                  </a:cubicBezTo>
                  <a:cubicBezTo>
                    <a:pt x="315" y="1031"/>
                    <a:pt x="316" y="1034"/>
                    <a:pt x="317" y="1037"/>
                  </a:cubicBezTo>
                  <a:cubicBezTo>
                    <a:pt x="318" y="1039"/>
                    <a:pt x="320" y="1041"/>
                    <a:pt x="323" y="1042"/>
                  </a:cubicBezTo>
                  <a:cubicBezTo>
                    <a:pt x="326" y="1044"/>
                    <a:pt x="328" y="1044"/>
                    <a:pt x="331" y="1043"/>
                  </a:cubicBezTo>
                  <a:cubicBezTo>
                    <a:pt x="334" y="1042"/>
                    <a:pt x="336" y="1041"/>
                    <a:pt x="338" y="1038"/>
                  </a:cubicBezTo>
                  <a:cubicBezTo>
                    <a:pt x="339" y="1035"/>
                    <a:pt x="347" y="1021"/>
                    <a:pt x="354" y="1009"/>
                  </a:cubicBezTo>
                  <a:cubicBezTo>
                    <a:pt x="361" y="1011"/>
                    <a:pt x="368" y="1014"/>
                    <a:pt x="375" y="1017"/>
                  </a:cubicBezTo>
                  <a:cubicBezTo>
                    <a:pt x="372" y="1031"/>
                    <a:pt x="369" y="1046"/>
                    <a:pt x="368" y="1050"/>
                  </a:cubicBezTo>
                  <a:cubicBezTo>
                    <a:pt x="367" y="1052"/>
                    <a:pt x="368" y="1055"/>
                    <a:pt x="369" y="1058"/>
                  </a:cubicBezTo>
                  <a:cubicBezTo>
                    <a:pt x="371" y="1060"/>
                    <a:pt x="373" y="1062"/>
                    <a:pt x="376" y="1063"/>
                  </a:cubicBezTo>
                  <a:cubicBezTo>
                    <a:pt x="379" y="1064"/>
                    <a:pt x="382" y="1064"/>
                    <a:pt x="384" y="1063"/>
                  </a:cubicBezTo>
                  <a:cubicBezTo>
                    <a:pt x="387" y="1062"/>
                    <a:pt x="389" y="1060"/>
                    <a:pt x="390" y="1057"/>
                  </a:cubicBezTo>
                  <a:cubicBezTo>
                    <a:pt x="392" y="1054"/>
                    <a:pt x="398" y="1039"/>
                    <a:pt x="404" y="1026"/>
                  </a:cubicBezTo>
                  <a:cubicBezTo>
                    <a:pt x="411" y="1028"/>
                    <a:pt x="418" y="1030"/>
                    <a:pt x="425" y="1032"/>
                  </a:cubicBezTo>
                  <a:cubicBezTo>
                    <a:pt x="424" y="1046"/>
                    <a:pt x="422" y="1062"/>
                    <a:pt x="422" y="1065"/>
                  </a:cubicBezTo>
                  <a:cubicBezTo>
                    <a:pt x="421" y="1068"/>
                    <a:pt x="422" y="1071"/>
                    <a:pt x="424" y="1073"/>
                  </a:cubicBezTo>
                  <a:cubicBezTo>
                    <a:pt x="426" y="1075"/>
                    <a:pt x="428" y="1077"/>
                    <a:pt x="431" y="1078"/>
                  </a:cubicBezTo>
                  <a:cubicBezTo>
                    <a:pt x="434" y="1078"/>
                    <a:pt x="437" y="1078"/>
                    <a:pt x="439" y="1076"/>
                  </a:cubicBezTo>
                  <a:cubicBezTo>
                    <a:pt x="442" y="1075"/>
                    <a:pt x="444" y="1073"/>
                    <a:pt x="445" y="1070"/>
                  </a:cubicBezTo>
                  <a:cubicBezTo>
                    <a:pt x="446" y="1067"/>
                    <a:pt x="450" y="1052"/>
                    <a:pt x="455" y="1038"/>
                  </a:cubicBezTo>
                  <a:cubicBezTo>
                    <a:pt x="462" y="1039"/>
                    <a:pt x="469" y="1040"/>
                    <a:pt x="477" y="1041"/>
                  </a:cubicBezTo>
                  <a:cubicBezTo>
                    <a:pt x="477" y="1056"/>
                    <a:pt x="477" y="1072"/>
                    <a:pt x="477" y="1075"/>
                  </a:cubicBezTo>
                  <a:cubicBezTo>
                    <a:pt x="477" y="1078"/>
                    <a:pt x="478" y="1081"/>
                    <a:pt x="480" y="1083"/>
                  </a:cubicBezTo>
                  <a:cubicBezTo>
                    <a:pt x="482" y="1085"/>
                    <a:pt x="484" y="1086"/>
                    <a:pt x="487" y="1087"/>
                  </a:cubicBezTo>
                  <a:cubicBezTo>
                    <a:pt x="490" y="1087"/>
                    <a:pt x="493" y="1086"/>
                    <a:pt x="495" y="1085"/>
                  </a:cubicBezTo>
                  <a:cubicBezTo>
                    <a:pt x="497" y="1083"/>
                    <a:pt x="499" y="1081"/>
                    <a:pt x="500" y="1078"/>
                  </a:cubicBezTo>
                  <a:cubicBezTo>
                    <a:pt x="501" y="1074"/>
                    <a:pt x="504" y="1059"/>
                    <a:pt x="507" y="1045"/>
                  </a:cubicBezTo>
                  <a:cubicBezTo>
                    <a:pt x="514" y="1045"/>
                    <a:pt x="522" y="1045"/>
                    <a:pt x="529" y="1046"/>
                  </a:cubicBezTo>
                  <a:cubicBezTo>
                    <a:pt x="530" y="1060"/>
                    <a:pt x="532" y="1076"/>
                    <a:pt x="532" y="1079"/>
                  </a:cubicBezTo>
                  <a:cubicBezTo>
                    <a:pt x="533" y="1082"/>
                    <a:pt x="534" y="1085"/>
                    <a:pt x="536" y="1087"/>
                  </a:cubicBezTo>
                  <a:cubicBezTo>
                    <a:pt x="538" y="1089"/>
                    <a:pt x="541" y="1090"/>
                    <a:pt x="544" y="1090"/>
                  </a:cubicBezTo>
                  <a:cubicBezTo>
                    <a:pt x="547" y="1090"/>
                    <a:pt x="550" y="1088"/>
                    <a:pt x="552" y="1087"/>
                  </a:cubicBezTo>
                  <a:cubicBezTo>
                    <a:pt x="554" y="1085"/>
                    <a:pt x="555" y="1082"/>
                    <a:pt x="556" y="1079"/>
                  </a:cubicBezTo>
                  <a:cubicBezTo>
                    <a:pt x="556" y="1076"/>
                    <a:pt x="558" y="1060"/>
                    <a:pt x="559" y="1046"/>
                  </a:cubicBezTo>
                  <a:cubicBezTo>
                    <a:pt x="566" y="1045"/>
                    <a:pt x="574" y="1045"/>
                    <a:pt x="581" y="1045"/>
                  </a:cubicBezTo>
                  <a:cubicBezTo>
                    <a:pt x="584" y="1059"/>
                    <a:pt x="587" y="1074"/>
                    <a:pt x="588" y="1078"/>
                  </a:cubicBezTo>
                  <a:cubicBezTo>
                    <a:pt x="589" y="1081"/>
                    <a:pt x="590" y="1083"/>
                    <a:pt x="593" y="1085"/>
                  </a:cubicBezTo>
                  <a:cubicBezTo>
                    <a:pt x="595" y="1086"/>
                    <a:pt x="598" y="1087"/>
                    <a:pt x="601" y="1087"/>
                  </a:cubicBezTo>
                  <a:cubicBezTo>
                    <a:pt x="604" y="1086"/>
                    <a:pt x="606" y="1085"/>
                    <a:pt x="608" y="1083"/>
                  </a:cubicBezTo>
                  <a:cubicBezTo>
                    <a:pt x="610" y="1081"/>
                    <a:pt x="611" y="1078"/>
                    <a:pt x="611" y="1075"/>
                  </a:cubicBezTo>
                  <a:cubicBezTo>
                    <a:pt x="611" y="1072"/>
                    <a:pt x="611" y="1056"/>
                    <a:pt x="611" y="1041"/>
                  </a:cubicBezTo>
                  <a:cubicBezTo>
                    <a:pt x="619" y="1040"/>
                    <a:pt x="626" y="1039"/>
                    <a:pt x="633" y="1038"/>
                  </a:cubicBezTo>
                  <a:cubicBezTo>
                    <a:pt x="638" y="1052"/>
                    <a:pt x="642" y="1067"/>
                    <a:pt x="643" y="1070"/>
                  </a:cubicBezTo>
                  <a:cubicBezTo>
                    <a:pt x="644" y="1073"/>
                    <a:pt x="646" y="1075"/>
                    <a:pt x="649" y="1076"/>
                  </a:cubicBezTo>
                  <a:cubicBezTo>
                    <a:pt x="651" y="1078"/>
                    <a:pt x="654" y="1078"/>
                    <a:pt x="657" y="1078"/>
                  </a:cubicBezTo>
                  <a:cubicBezTo>
                    <a:pt x="660" y="1077"/>
                    <a:pt x="662" y="1075"/>
                    <a:pt x="664" y="1073"/>
                  </a:cubicBezTo>
                  <a:cubicBezTo>
                    <a:pt x="666" y="1071"/>
                    <a:pt x="667" y="1068"/>
                    <a:pt x="666" y="1065"/>
                  </a:cubicBezTo>
                  <a:cubicBezTo>
                    <a:pt x="666" y="1062"/>
                    <a:pt x="664" y="1046"/>
                    <a:pt x="663" y="1032"/>
                  </a:cubicBezTo>
                  <a:cubicBezTo>
                    <a:pt x="670" y="1030"/>
                    <a:pt x="677" y="1028"/>
                    <a:pt x="684" y="1026"/>
                  </a:cubicBezTo>
                  <a:cubicBezTo>
                    <a:pt x="690" y="1039"/>
                    <a:pt x="696" y="1054"/>
                    <a:pt x="698" y="1057"/>
                  </a:cubicBezTo>
                  <a:cubicBezTo>
                    <a:pt x="699" y="1060"/>
                    <a:pt x="701" y="1062"/>
                    <a:pt x="704" y="1063"/>
                  </a:cubicBezTo>
                  <a:cubicBezTo>
                    <a:pt x="706" y="1064"/>
                    <a:pt x="709" y="1064"/>
                    <a:pt x="712" y="1063"/>
                  </a:cubicBezTo>
                  <a:cubicBezTo>
                    <a:pt x="715" y="1062"/>
                    <a:pt x="717" y="1060"/>
                    <a:pt x="719" y="1058"/>
                  </a:cubicBezTo>
                  <a:cubicBezTo>
                    <a:pt x="720" y="1055"/>
                    <a:pt x="721" y="1052"/>
                    <a:pt x="720" y="1050"/>
                  </a:cubicBezTo>
                  <a:cubicBezTo>
                    <a:pt x="719" y="1046"/>
                    <a:pt x="716" y="1031"/>
                    <a:pt x="713" y="1017"/>
                  </a:cubicBezTo>
                  <a:cubicBezTo>
                    <a:pt x="720" y="1014"/>
                    <a:pt x="727" y="1011"/>
                    <a:pt x="734" y="1009"/>
                  </a:cubicBezTo>
                  <a:cubicBezTo>
                    <a:pt x="741" y="1021"/>
                    <a:pt x="749" y="1035"/>
                    <a:pt x="750" y="1038"/>
                  </a:cubicBezTo>
                  <a:cubicBezTo>
                    <a:pt x="752" y="1041"/>
                    <a:pt x="754" y="1042"/>
                    <a:pt x="757" y="1043"/>
                  </a:cubicBezTo>
                  <a:cubicBezTo>
                    <a:pt x="760" y="1044"/>
                    <a:pt x="762" y="1044"/>
                    <a:pt x="765" y="1042"/>
                  </a:cubicBezTo>
                  <a:cubicBezTo>
                    <a:pt x="768" y="1041"/>
                    <a:pt x="770" y="1039"/>
                    <a:pt x="771" y="1037"/>
                  </a:cubicBezTo>
                  <a:cubicBezTo>
                    <a:pt x="772" y="1034"/>
                    <a:pt x="773" y="1031"/>
                    <a:pt x="772" y="1028"/>
                  </a:cubicBezTo>
                  <a:cubicBezTo>
                    <a:pt x="771" y="1025"/>
                    <a:pt x="766" y="1010"/>
                    <a:pt x="761" y="996"/>
                  </a:cubicBezTo>
                  <a:cubicBezTo>
                    <a:pt x="768" y="993"/>
                    <a:pt x="774" y="990"/>
                    <a:pt x="781" y="986"/>
                  </a:cubicBezTo>
                  <a:cubicBezTo>
                    <a:pt x="790" y="998"/>
                    <a:pt x="799" y="1011"/>
                    <a:pt x="801" y="1014"/>
                  </a:cubicBezTo>
                  <a:cubicBezTo>
                    <a:pt x="802" y="1016"/>
                    <a:pt x="805" y="1018"/>
                    <a:pt x="808" y="1018"/>
                  </a:cubicBezTo>
                  <a:cubicBezTo>
                    <a:pt x="810" y="1019"/>
                    <a:pt x="813" y="1018"/>
                    <a:pt x="816" y="1017"/>
                  </a:cubicBezTo>
                  <a:cubicBezTo>
                    <a:pt x="818" y="1015"/>
                    <a:pt x="820" y="1013"/>
                    <a:pt x="821" y="1010"/>
                  </a:cubicBezTo>
                  <a:cubicBezTo>
                    <a:pt x="822" y="1008"/>
                    <a:pt x="822" y="1005"/>
                    <a:pt x="821" y="1002"/>
                  </a:cubicBezTo>
                  <a:cubicBezTo>
                    <a:pt x="820" y="999"/>
                    <a:pt x="813" y="984"/>
                    <a:pt x="807" y="971"/>
                  </a:cubicBezTo>
                  <a:cubicBezTo>
                    <a:pt x="813" y="967"/>
                    <a:pt x="820" y="963"/>
                    <a:pt x="826" y="959"/>
                  </a:cubicBezTo>
                  <a:cubicBezTo>
                    <a:pt x="835" y="970"/>
                    <a:pt x="846" y="982"/>
                    <a:pt x="848" y="984"/>
                  </a:cubicBezTo>
                  <a:cubicBezTo>
                    <a:pt x="850" y="986"/>
                    <a:pt x="853" y="988"/>
                    <a:pt x="856" y="988"/>
                  </a:cubicBezTo>
                  <a:cubicBezTo>
                    <a:pt x="858" y="988"/>
                    <a:pt x="861" y="987"/>
                    <a:pt x="864" y="986"/>
                  </a:cubicBezTo>
                  <a:cubicBezTo>
                    <a:pt x="866" y="984"/>
                    <a:pt x="868" y="981"/>
                    <a:pt x="868" y="979"/>
                  </a:cubicBezTo>
                  <a:cubicBezTo>
                    <a:pt x="869" y="976"/>
                    <a:pt x="869" y="973"/>
                    <a:pt x="867" y="970"/>
                  </a:cubicBezTo>
                  <a:cubicBezTo>
                    <a:pt x="865" y="968"/>
                    <a:pt x="857" y="954"/>
                    <a:pt x="850" y="941"/>
                  </a:cubicBezTo>
                  <a:cubicBezTo>
                    <a:pt x="856" y="937"/>
                    <a:pt x="862" y="932"/>
                    <a:pt x="867" y="927"/>
                  </a:cubicBezTo>
                  <a:cubicBezTo>
                    <a:pt x="878" y="937"/>
                    <a:pt x="890" y="948"/>
                    <a:pt x="892" y="950"/>
                  </a:cubicBezTo>
                  <a:cubicBezTo>
                    <a:pt x="894" y="952"/>
                    <a:pt x="897" y="953"/>
                    <a:pt x="900" y="953"/>
                  </a:cubicBezTo>
                  <a:cubicBezTo>
                    <a:pt x="903" y="953"/>
                    <a:pt x="906" y="952"/>
                    <a:pt x="908" y="950"/>
                  </a:cubicBezTo>
                  <a:cubicBezTo>
                    <a:pt x="910" y="948"/>
                    <a:pt x="911" y="945"/>
                    <a:pt x="912" y="942"/>
                  </a:cubicBezTo>
                  <a:cubicBezTo>
                    <a:pt x="912" y="940"/>
                    <a:pt x="911" y="937"/>
                    <a:pt x="910" y="934"/>
                  </a:cubicBezTo>
                  <a:cubicBezTo>
                    <a:pt x="908" y="932"/>
                    <a:pt x="898" y="919"/>
                    <a:pt x="890" y="907"/>
                  </a:cubicBezTo>
                  <a:cubicBezTo>
                    <a:pt x="895" y="902"/>
                    <a:pt x="900" y="897"/>
                    <a:pt x="905" y="891"/>
                  </a:cubicBezTo>
                  <a:cubicBezTo>
                    <a:pt x="917" y="900"/>
                    <a:pt x="930" y="909"/>
                    <a:pt x="933" y="911"/>
                  </a:cubicBezTo>
                  <a:cubicBezTo>
                    <a:pt x="935" y="913"/>
                    <a:pt x="938" y="914"/>
                    <a:pt x="941" y="913"/>
                  </a:cubicBezTo>
                  <a:cubicBezTo>
                    <a:pt x="943" y="913"/>
                    <a:pt x="946" y="912"/>
                    <a:pt x="948" y="909"/>
                  </a:cubicBezTo>
                  <a:cubicBezTo>
                    <a:pt x="950" y="907"/>
                    <a:pt x="951" y="904"/>
                    <a:pt x="951" y="902"/>
                  </a:cubicBezTo>
                  <a:cubicBezTo>
                    <a:pt x="951" y="899"/>
                    <a:pt x="950" y="896"/>
                    <a:pt x="948" y="894"/>
                  </a:cubicBezTo>
                  <a:cubicBezTo>
                    <a:pt x="946" y="891"/>
                    <a:pt x="935" y="880"/>
                    <a:pt x="925" y="869"/>
                  </a:cubicBezTo>
                  <a:cubicBezTo>
                    <a:pt x="930" y="863"/>
                    <a:pt x="935" y="857"/>
                    <a:pt x="940" y="851"/>
                  </a:cubicBezTo>
                  <a:cubicBezTo>
                    <a:pt x="952" y="859"/>
                    <a:pt x="966" y="867"/>
                    <a:pt x="969" y="869"/>
                  </a:cubicBezTo>
                  <a:cubicBezTo>
                    <a:pt x="971" y="870"/>
                    <a:pt x="974" y="870"/>
                    <a:pt x="977" y="870"/>
                  </a:cubicBezTo>
                  <a:cubicBezTo>
                    <a:pt x="980" y="869"/>
                    <a:pt x="982" y="867"/>
                    <a:pt x="984" y="865"/>
                  </a:cubicBezTo>
                  <a:cubicBezTo>
                    <a:pt x="986" y="863"/>
                    <a:pt x="986" y="860"/>
                    <a:pt x="986" y="857"/>
                  </a:cubicBezTo>
                  <a:cubicBezTo>
                    <a:pt x="986" y="854"/>
                    <a:pt x="985" y="852"/>
                    <a:pt x="983" y="850"/>
                  </a:cubicBezTo>
                  <a:cubicBezTo>
                    <a:pt x="980" y="847"/>
                    <a:pt x="968" y="837"/>
                    <a:pt x="957" y="827"/>
                  </a:cubicBezTo>
                  <a:cubicBezTo>
                    <a:pt x="961" y="821"/>
                    <a:pt x="966" y="815"/>
                    <a:pt x="969" y="808"/>
                  </a:cubicBezTo>
                  <a:cubicBezTo>
                    <a:pt x="983" y="814"/>
                    <a:pt x="997" y="821"/>
                    <a:pt x="1000" y="822"/>
                  </a:cubicBezTo>
                  <a:cubicBezTo>
                    <a:pt x="1003" y="824"/>
                    <a:pt x="1006" y="824"/>
                    <a:pt x="1008" y="823"/>
                  </a:cubicBezTo>
                  <a:cubicBezTo>
                    <a:pt x="1011" y="822"/>
                    <a:pt x="1013" y="820"/>
                    <a:pt x="1015" y="817"/>
                  </a:cubicBezTo>
                  <a:cubicBezTo>
                    <a:pt x="1016" y="815"/>
                    <a:pt x="1017" y="812"/>
                    <a:pt x="1016" y="809"/>
                  </a:cubicBezTo>
                  <a:cubicBezTo>
                    <a:pt x="1016" y="806"/>
                    <a:pt x="1014" y="804"/>
                    <a:pt x="1012" y="802"/>
                  </a:cubicBezTo>
                  <a:cubicBezTo>
                    <a:pt x="1009" y="800"/>
                    <a:pt x="996" y="791"/>
                    <a:pt x="984" y="782"/>
                  </a:cubicBezTo>
                  <a:cubicBezTo>
                    <a:pt x="988" y="776"/>
                    <a:pt x="991" y="769"/>
                    <a:pt x="995" y="762"/>
                  </a:cubicBezTo>
                  <a:cubicBezTo>
                    <a:pt x="1009" y="767"/>
                    <a:pt x="1024" y="772"/>
                    <a:pt x="1027" y="773"/>
                  </a:cubicBezTo>
                  <a:cubicBezTo>
                    <a:pt x="1029" y="774"/>
                    <a:pt x="1032" y="774"/>
                    <a:pt x="1035" y="772"/>
                  </a:cubicBezTo>
                  <a:cubicBezTo>
                    <a:pt x="1037" y="771"/>
                    <a:pt x="1039" y="769"/>
                    <a:pt x="1041" y="766"/>
                  </a:cubicBezTo>
                  <a:cubicBezTo>
                    <a:pt x="1042" y="764"/>
                    <a:pt x="1042" y="761"/>
                    <a:pt x="1041" y="758"/>
                  </a:cubicBezTo>
                  <a:cubicBezTo>
                    <a:pt x="1040" y="755"/>
                    <a:pt x="1039" y="753"/>
                    <a:pt x="1036" y="752"/>
                  </a:cubicBezTo>
                  <a:cubicBezTo>
                    <a:pt x="1033" y="750"/>
                    <a:pt x="1020" y="742"/>
                    <a:pt x="1007" y="735"/>
                  </a:cubicBezTo>
                  <a:cubicBezTo>
                    <a:pt x="1010" y="728"/>
                    <a:pt x="1012" y="721"/>
                    <a:pt x="1015" y="714"/>
                  </a:cubicBezTo>
                  <a:cubicBezTo>
                    <a:pt x="1029" y="717"/>
                    <a:pt x="1045" y="721"/>
                    <a:pt x="1048" y="721"/>
                  </a:cubicBezTo>
                  <a:cubicBezTo>
                    <a:pt x="1051" y="722"/>
                    <a:pt x="1054" y="721"/>
                    <a:pt x="1056" y="720"/>
                  </a:cubicBezTo>
                  <a:cubicBezTo>
                    <a:pt x="1058" y="718"/>
                    <a:pt x="1060" y="716"/>
                    <a:pt x="1061" y="713"/>
                  </a:cubicBezTo>
                  <a:cubicBezTo>
                    <a:pt x="1062" y="710"/>
                    <a:pt x="1062" y="707"/>
                    <a:pt x="1061" y="705"/>
                  </a:cubicBezTo>
                  <a:cubicBezTo>
                    <a:pt x="1060" y="702"/>
                    <a:pt x="1058" y="700"/>
                    <a:pt x="1055" y="699"/>
                  </a:cubicBezTo>
                  <a:cubicBezTo>
                    <a:pt x="1052" y="698"/>
                    <a:pt x="1037" y="691"/>
                    <a:pt x="1024" y="686"/>
                  </a:cubicBezTo>
                  <a:cubicBezTo>
                    <a:pt x="1026" y="678"/>
                    <a:pt x="1028" y="671"/>
                    <a:pt x="1030" y="664"/>
                  </a:cubicBezTo>
                  <a:cubicBezTo>
                    <a:pt x="1044" y="665"/>
                    <a:pt x="1060" y="667"/>
                    <a:pt x="1063" y="668"/>
                  </a:cubicBezTo>
                  <a:cubicBezTo>
                    <a:pt x="1066" y="668"/>
                    <a:pt x="1069" y="667"/>
                    <a:pt x="1071" y="665"/>
                  </a:cubicBezTo>
                  <a:cubicBezTo>
                    <a:pt x="1074" y="664"/>
                    <a:pt x="1075" y="661"/>
                    <a:pt x="1076" y="658"/>
                  </a:cubicBezTo>
                  <a:cubicBezTo>
                    <a:pt x="1076" y="655"/>
                    <a:pt x="1076" y="652"/>
                    <a:pt x="1075" y="650"/>
                  </a:cubicBezTo>
                  <a:cubicBezTo>
                    <a:pt x="1073" y="647"/>
                    <a:pt x="1071" y="645"/>
                    <a:pt x="1068" y="645"/>
                  </a:cubicBezTo>
                  <a:cubicBezTo>
                    <a:pt x="1065" y="644"/>
                    <a:pt x="1050" y="639"/>
                    <a:pt x="1036" y="634"/>
                  </a:cubicBezTo>
                  <a:cubicBezTo>
                    <a:pt x="1037" y="627"/>
                    <a:pt x="1039" y="620"/>
                    <a:pt x="1040" y="612"/>
                  </a:cubicBezTo>
                  <a:cubicBezTo>
                    <a:pt x="1054" y="612"/>
                    <a:pt x="1070" y="612"/>
                    <a:pt x="1073" y="612"/>
                  </a:cubicBezTo>
                  <a:cubicBezTo>
                    <a:pt x="1076" y="613"/>
                    <a:pt x="1079" y="611"/>
                    <a:pt x="1081" y="609"/>
                  </a:cubicBezTo>
                  <a:cubicBezTo>
                    <a:pt x="1083" y="607"/>
                    <a:pt x="1084" y="605"/>
                    <a:pt x="1085" y="602"/>
                  </a:cubicBezTo>
                  <a:cubicBezTo>
                    <a:pt x="1085" y="599"/>
                    <a:pt x="1084" y="596"/>
                    <a:pt x="1083" y="594"/>
                  </a:cubicBezTo>
                  <a:cubicBezTo>
                    <a:pt x="1081" y="591"/>
                    <a:pt x="1079" y="590"/>
                    <a:pt x="1076" y="589"/>
                  </a:cubicBezTo>
                  <a:cubicBezTo>
                    <a:pt x="1073" y="588"/>
                    <a:pt x="1057" y="585"/>
                    <a:pt x="1043" y="582"/>
                  </a:cubicBezTo>
                  <a:cubicBezTo>
                    <a:pt x="1043" y="575"/>
                    <a:pt x="1044" y="567"/>
                    <a:pt x="1044" y="560"/>
                  </a:cubicBezTo>
                  <a:cubicBezTo>
                    <a:pt x="1058" y="558"/>
                    <a:pt x="1074" y="557"/>
                    <a:pt x="1078" y="557"/>
                  </a:cubicBezTo>
                  <a:close/>
                  <a:moveTo>
                    <a:pt x="544" y="979"/>
                  </a:moveTo>
                  <a:cubicBezTo>
                    <a:pt x="305" y="979"/>
                    <a:pt x="111" y="785"/>
                    <a:pt x="111" y="545"/>
                  </a:cubicBezTo>
                  <a:cubicBezTo>
                    <a:pt x="111" y="305"/>
                    <a:pt x="305" y="111"/>
                    <a:pt x="544" y="111"/>
                  </a:cubicBezTo>
                  <a:cubicBezTo>
                    <a:pt x="783" y="111"/>
                    <a:pt x="977" y="305"/>
                    <a:pt x="977" y="545"/>
                  </a:cubicBezTo>
                  <a:cubicBezTo>
                    <a:pt x="977" y="785"/>
                    <a:pt x="783" y="979"/>
                    <a:pt x="544" y="9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9" name="Freeform 10">
              <a:extLst>
                <a:ext uri="{FF2B5EF4-FFF2-40B4-BE49-F238E27FC236}">
                  <a16:creationId xmlns:a16="http://schemas.microsoft.com/office/drawing/2014/main" id="{5BBEACD5-B757-44D8-96D8-BE6221F7C0F5}"/>
                </a:ext>
              </a:extLst>
            </p:cNvPr>
            <p:cNvSpPr>
              <a:spLocks noEditPoints="1"/>
            </p:cNvSpPr>
            <p:nvPr/>
          </p:nvSpPr>
          <p:spPr bwMode="auto">
            <a:xfrm>
              <a:off x="5535538" y="4097483"/>
              <a:ext cx="998204" cy="1000320"/>
            </a:xfrm>
            <a:custGeom>
              <a:avLst/>
              <a:gdLst>
                <a:gd name="T0" fmla="*/ 1043 w 1088"/>
                <a:gd name="T1" fmla="*/ 507 h 1090"/>
                <a:gd name="T2" fmla="*/ 1036 w 1088"/>
                <a:gd name="T3" fmla="*/ 455 h 1090"/>
                <a:gd name="T4" fmla="*/ 1024 w 1088"/>
                <a:gd name="T5" fmla="*/ 404 h 1090"/>
                <a:gd name="T6" fmla="*/ 1007 w 1088"/>
                <a:gd name="T7" fmla="*/ 355 h 1090"/>
                <a:gd name="T8" fmla="*/ 984 w 1088"/>
                <a:gd name="T9" fmla="*/ 307 h 1090"/>
                <a:gd name="T10" fmla="*/ 957 w 1088"/>
                <a:gd name="T11" fmla="*/ 263 h 1090"/>
                <a:gd name="T12" fmla="*/ 925 w 1088"/>
                <a:gd name="T13" fmla="*/ 221 h 1090"/>
                <a:gd name="T14" fmla="*/ 890 w 1088"/>
                <a:gd name="T15" fmla="*/ 183 h 1090"/>
                <a:gd name="T16" fmla="*/ 850 w 1088"/>
                <a:gd name="T17" fmla="*/ 149 h 1090"/>
                <a:gd name="T18" fmla="*/ 807 w 1088"/>
                <a:gd name="T19" fmla="*/ 119 h 1090"/>
                <a:gd name="T20" fmla="*/ 761 w 1088"/>
                <a:gd name="T21" fmla="*/ 93 h 1090"/>
                <a:gd name="T22" fmla="*/ 713 w 1088"/>
                <a:gd name="T23" fmla="*/ 73 h 1090"/>
                <a:gd name="T24" fmla="*/ 663 w 1088"/>
                <a:gd name="T25" fmla="*/ 58 h 1090"/>
                <a:gd name="T26" fmla="*/ 611 w 1088"/>
                <a:gd name="T27" fmla="*/ 48 h 1090"/>
                <a:gd name="T28" fmla="*/ 559 w 1088"/>
                <a:gd name="T29" fmla="*/ 44 h 1090"/>
                <a:gd name="T30" fmla="*/ 507 w 1088"/>
                <a:gd name="T31" fmla="*/ 45 h 1090"/>
                <a:gd name="T32" fmla="*/ 455 w 1088"/>
                <a:gd name="T33" fmla="*/ 52 h 1090"/>
                <a:gd name="T34" fmla="*/ 404 w 1088"/>
                <a:gd name="T35" fmla="*/ 64 h 1090"/>
                <a:gd name="T36" fmla="*/ 354 w 1088"/>
                <a:gd name="T37" fmla="*/ 81 h 1090"/>
                <a:gd name="T38" fmla="*/ 307 w 1088"/>
                <a:gd name="T39" fmla="*/ 104 h 1090"/>
                <a:gd name="T40" fmla="*/ 262 w 1088"/>
                <a:gd name="T41" fmla="*/ 131 h 1090"/>
                <a:gd name="T42" fmla="*/ 221 w 1088"/>
                <a:gd name="T43" fmla="*/ 163 h 1090"/>
                <a:gd name="T44" fmla="*/ 182 w 1088"/>
                <a:gd name="T45" fmla="*/ 199 h 1090"/>
                <a:gd name="T46" fmla="*/ 148 w 1088"/>
                <a:gd name="T47" fmla="*/ 238 h 1090"/>
                <a:gd name="T48" fmla="*/ 118 w 1088"/>
                <a:gd name="T49" fmla="*/ 282 h 1090"/>
                <a:gd name="T50" fmla="*/ 93 w 1088"/>
                <a:gd name="T51" fmla="*/ 328 h 1090"/>
                <a:gd name="T52" fmla="*/ 73 w 1088"/>
                <a:gd name="T53" fmla="*/ 376 h 1090"/>
                <a:gd name="T54" fmla="*/ 58 w 1088"/>
                <a:gd name="T55" fmla="*/ 426 h 1090"/>
                <a:gd name="T56" fmla="*/ 48 w 1088"/>
                <a:gd name="T57" fmla="*/ 478 h 1090"/>
                <a:gd name="T58" fmla="*/ 44 w 1088"/>
                <a:gd name="T59" fmla="*/ 530 h 1090"/>
                <a:gd name="T60" fmla="*/ 45 w 1088"/>
                <a:gd name="T61" fmla="*/ 582 h 1090"/>
                <a:gd name="T62" fmla="*/ 52 w 1088"/>
                <a:gd name="T63" fmla="*/ 634 h 1090"/>
                <a:gd name="T64" fmla="*/ 64 w 1088"/>
                <a:gd name="T65" fmla="*/ 686 h 1090"/>
                <a:gd name="T66" fmla="*/ 81 w 1088"/>
                <a:gd name="T67" fmla="*/ 735 h 1090"/>
                <a:gd name="T68" fmla="*/ 104 w 1088"/>
                <a:gd name="T69" fmla="*/ 782 h 1090"/>
                <a:gd name="T70" fmla="*/ 131 w 1088"/>
                <a:gd name="T71" fmla="*/ 827 h 1090"/>
                <a:gd name="T72" fmla="*/ 163 w 1088"/>
                <a:gd name="T73" fmla="*/ 869 h 1090"/>
                <a:gd name="T74" fmla="*/ 198 w 1088"/>
                <a:gd name="T75" fmla="*/ 907 h 1090"/>
                <a:gd name="T76" fmla="*/ 238 w 1088"/>
                <a:gd name="T77" fmla="*/ 941 h 1090"/>
                <a:gd name="T78" fmla="*/ 281 w 1088"/>
                <a:gd name="T79" fmla="*/ 971 h 1090"/>
                <a:gd name="T80" fmla="*/ 327 w 1088"/>
                <a:gd name="T81" fmla="*/ 996 h 1090"/>
                <a:gd name="T82" fmla="*/ 375 w 1088"/>
                <a:gd name="T83" fmla="*/ 1017 h 1090"/>
                <a:gd name="T84" fmla="*/ 425 w 1088"/>
                <a:gd name="T85" fmla="*/ 1032 h 1090"/>
                <a:gd name="T86" fmla="*/ 477 w 1088"/>
                <a:gd name="T87" fmla="*/ 1041 h 1090"/>
                <a:gd name="T88" fmla="*/ 529 w 1088"/>
                <a:gd name="T89" fmla="*/ 1046 h 1090"/>
                <a:gd name="T90" fmla="*/ 581 w 1088"/>
                <a:gd name="T91" fmla="*/ 1045 h 1090"/>
                <a:gd name="T92" fmla="*/ 633 w 1088"/>
                <a:gd name="T93" fmla="*/ 1038 h 1090"/>
                <a:gd name="T94" fmla="*/ 684 w 1088"/>
                <a:gd name="T95" fmla="*/ 1026 h 1090"/>
                <a:gd name="T96" fmla="*/ 734 w 1088"/>
                <a:gd name="T97" fmla="*/ 1009 h 1090"/>
                <a:gd name="T98" fmla="*/ 781 w 1088"/>
                <a:gd name="T99" fmla="*/ 986 h 1090"/>
                <a:gd name="T100" fmla="*/ 826 w 1088"/>
                <a:gd name="T101" fmla="*/ 959 h 1090"/>
                <a:gd name="T102" fmla="*/ 867 w 1088"/>
                <a:gd name="T103" fmla="*/ 927 h 1090"/>
                <a:gd name="T104" fmla="*/ 905 w 1088"/>
                <a:gd name="T105" fmla="*/ 891 h 1090"/>
                <a:gd name="T106" fmla="*/ 940 w 1088"/>
                <a:gd name="T107" fmla="*/ 851 h 1090"/>
                <a:gd name="T108" fmla="*/ 969 w 1088"/>
                <a:gd name="T109" fmla="*/ 808 h 1090"/>
                <a:gd name="T110" fmla="*/ 995 w 1088"/>
                <a:gd name="T111" fmla="*/ 762 h 1090"/>
                <a:gd name="T112" fmla="*/ 1015 w 1088"/>
                <a:gd name="T113" fmla="*/ 714 h 1090"/>
                <a:gd name="T114" fmla="*/ 1030 w 1088"/>
                <a:gd name="T115" fmla="*/ 664 h 1090"/>
                <a:gd name="T116" fmla="*/ 1040 w 1088"/>
                <a:gd name="T117" fmla="*/ 612 h 1090"/>
                <a:gd name="T118" fmla="*/ 1044 w 1088"/>
                <a:gd name="T119" fmla="*/ 56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88" h="1090">
                  <a:moveTo>
                    <a:pt x="1078" y="557"/>
                  </a:moveTo>
                  <a:cubicBezTo>
                    <a:pt x="1080" y="556"/>
                    <a:pt x="1083" y="555"/>
                    <a:pt x="1085" y="553"/>
                  </a:cubicBezTo>
                  <a:cubicBezTo>
                    <a:pt x="1087" y="551"/>
                    <a:pt x="1088" y="548"/>
                    <a:pt x="1088" y="545"/>
                  </a:cubicBezTo>
                  <a:cubicBezTo>
                    <a:pt x="1088" y="542"/>
                    <a:pt x="1087" y="539"/>
                    <a:pt x="1085" y="537"/>
                  </a:cubicBezTo>
                  <a:cubicBezTo>
                    <a:pt x="1083" y="535"/>
                    <a:pt x="1080" y="533"/>
                    <a:pt x="1078" y="533"/>
                  </a:cubicBezTo>
                  <a:cubicBezTo>
                    <a:pt x="1074" y="533"/>
                    <a:pt x="1058" y="531"/>
                    <a:pt x="1044" y="530"/>
                  </a:cubicBezTo>
                  <a:cubicBezTo>
                    <a:pt x="1044" y="522"/>
                    <a:pt x="1043" y="515"/>
                    <a:pt x="1043" y="507"/>
                  </a:cubicBezTo>
                  <a:cubicBezTo>
                    <a:pt x="1057" y="505"/>
                    <a:pt x="1073" y="501"/>
                    <a:pt x="1076" y="501"/>
                  </a:cubicBezTo>
                  <a:cubicBezTo>
                    <a:pt x="1079" y="500"/>
                    <a:pt x="1081" y="498"/>
                    <a:pt x="1083" y="496"/>
                  </a:cubicBezTo>
                  <a:cubicBezTo>
                    <a:pt x="1084" y="494"/>
                    <a:pt x="1085" y="491"/>
                    <a:pt x="1085" y="488"/>
                  </a:cubicBezTo>
                  <a:cubicBezTo>
                    <a:pt x="1084" y="485"/>
                    <a:pt x="1083" y="482"/>
                    <a:pt x="1081" y="481"/>
                  </a:cubicBezTo>
                  <a:cubicBezTo>
                    <a:pt x="1079" y="479"/>
                    <a:pt x="1076" y="477"/>
                    <a:pt x="1073" y="477"/>
                  </a:cubicBezTo>
                  <a:cubicBezTo>
                    <a:pt x="1070" y="477"/>
                    <a:pt x="1054" y="478"/>
                    <a:pt x="1040" y="478"/>
                  </a:cubicBezTo>
                  <a:cubicBezTo>
                    <a:pt x="1039" y="470"/>
                    <a:pt x="1037" y="463"/>
                    <a:pt x="1036" y="455"/>
                  </a:cubicBezTo>
                  <a:cubicBezTo>
                    <a:pt x="1050" y="451"/>
                    <a:pt x="1065" y="446"/>
                    <a:pt x="1068" y="445"/>
                  </a:cubicBezTo>
                  <a:cubicBezTo>
                    <a:pt x="1071" y="444"/>
                    <a:pt x="1073" y="442"/>
                    <a:pt x="1075" y="440"/>
                  </a:cubicBezTo>
                  <a:cubicBezTo>
                    <a:pt x="1076" y="437"/>
                    <a:pt x="1076" y="435"/>
                    <a:pt x="1076" y="432"/>
                  </a:cubicBezTo>
                  <a:cubicBezTo>
                    <a:pt x="1075" y="429"/>
                    <a:pt x="1074" y="426"/>
                    <a:pt x="1071" y="425"/>
                  </a:cubicBezTo>
                  <a:cubicBezTo>
                    <a:pt x="1069" y="423"/>
                    <a:pt x="1066" y="422"/>
                    <a:pt x="1063" y="422"/>
                  </a:cubicBezTo>
                  <a:cubicBezTo>
                    <a:pt x="1060" y="423"/>
                    <a:pt x="1044" y="425"/>
                    <a:pt x="1030" y="426"/>
                  </a:cubicBezTo>
                  <a:cubicBezTo>
                    <a:pt x="1028" y="419"/>
                    <a:pt x="1026" y="412"/>
                    <a:pt x="1024" y="404"/>
                  </a:cubicBezTo>
                  <a:cubicBezTo>
                    <a:pt x="1037" y="399"/>
                    <a:pt x="1052" y="392"/>
                    <a:pt x="1055" y="391"/>
                  </a:cubicBezTo>
                  <a:cubicBezTo>
                    <a:pt x="1058" y="390"/>
                    <a:pt x="1060" y="388"/>
                    <a:pt x="1061" y="385"/>
                  </a:cubicBezTo>
                  <a:cubicBezTo>
                    <a:pt x="1062" y="382"/>
                    <a:pt x="1062" y="379"/>
                    <a:pt x="1061" y="377"/>
                  </a:cubicBezTo>
                  <a:cubicBezTo>
                    <a:pt x="1060" y="374"/>
                    <a:pt x="1058" y="372"/>
                    <a:pt x="1056" y="370"/>
                  </a:cubicBezTo>
                  <a:cubicBezTo>
                    <a:pt x="1054" y="369"/>
                    <a:pt x="1051" y="368"/>
                    <a:pt x="1048" y="369"/>
                  </a:cubicBezTo>
                  <a:cubicBezTo>
                    <a:pt x="1045" y="369"/>
                    <a:pt x="1029" y="373"/>
                    <a:pt x="1015" y="376"/>
                  </a:cubicBezTo>
                  <a:cubicBezTo>
                    <a:pt x="1012" y="369"/>
                    <a:pt x="1010" y="362"/>
                    <a:pt x="1007" y="355"/>
                  </a:cubicBezTo>
                  <a:cubicBezTo>
                    <a:pt x="1020" y="348"/>
                    <a:pt x="1033" y="340"/>
                    <a:pt x="1036" y="338"/>
                  </a:cubicBezTo>
                  <a:cubicBezTo>
                    <a:pt x="1039" y="337"/>
                    <a:pt x="1040" y="334"/>
                    <a:pt x="1041" y="332"/>
                  </a:cubicBezTo>
                  <a:cubicBezTo>
                    <a:pt x="1042" y="329"/>
                    <a:pt x="1042" y="326"/>
                    <a:pt x="1041" y="323"/>
                  </a:cubicBezTo>
                  <a:cubicBezTo>
                    <a:pt x="1039" y="321"/>
                    <a:pt x="1037" y="319"/>
                    <a:pt x="1035" y="317"/>
                  </a:cubicBezTo>
                  <a:cubicBezTo>
                    <a:pt x="1032" y="316"/>
                    <a:pt x="1029" y="316"/>
                    <a:pt x="1027" y="317"/>
                  </a:cubicBezTo>
                  <a:cubicBezTo>
                    <a:pt x="1024" y="318"/>
                    <a:pt x="1009" y="323"/>
                    <a:pt x="995" y="328"/>
                  </a:cubicBezTo>
                  <a:cubicBezTo>
                    <a:pt x="991" y="321"/>
                    <a:pt x="988" y="314"/>
                    <a:pt x="984" y="307"/>
                  </a:cubicBezTo>
                  <a:cubicBezTo>
                    <a:pt x="996" y="299"/>
                    <a:pt x="1009" y="290"/>
                    <a:pt x="1012" y="288"/>
                  </a:cubicBezTo>
                  <a:cubicBezTo>
                    <a:pt x="1014" y="286"/>
                    <a:pt x="1016" y="284"/>
                    <a:pt x="1016" y="281"/>
                  </a:cubicBezTo>
                  <a:cubicBezTo>
                    <a:pt x="1017" y="278"/>
                    <a:pt x="1016" y="275"/>
                    <a:pt x="1015" y="273"/>
                  </a:cubicBezTo>
                  <a:cubicBezTo>
                    <a:pt x="1013" y="270"/>
                    <a:pt x="1011" y="268"/>
                    <a:pt x="1008" y="267"/>
                  </a:cubicBezTo>
                  <a:cubicBezTo>
                    <a:pt x="1006" y="266"/>
                    <a:pt x="1003" y="266"/>
                    <a:pt x="1000" y="268"/>
                  </a:cubicBezTo>
                  <a:cubicBezTo>
                    <a:pt x="997" y="269"/>
                    <a:pt x="983" y="276"/>
                    <a:pt x="969" y="282"/>
                  </a:cubicBezTo>
                  <a:cubicBezTo>
                    <a:pt x="966" y="275"/>
                    <a:pt x="961" y="269"/>
                    <a:pt x="957" y="263"/>
                  </a:cubicBezTo>
                  <a:cubicBezTo>
                    <a:pt x="968" y="253"/>
                    <a:pt x="980" y="242"/>
                    <a:pt x="983" y="240"/>
                  </a:cubicBezTo>
                  <a:cubicBezTo>
                    <a:pt x="985" y="238"/>
                    <a:pt x="986" y="236"/>
                    <a:pt x="986" y="233"/>
                  </a:cubicBezTo>
                  <a:cubicBezTo>
                    <a:pt x="986" y="230"/>
                    <a:pt x="986" y="227"/>
                    <a:pt x="984" y="225"/>
                  </a:cubicBezTo>
                  <a:cubicBezTo>
                    <a:pt x="982" y="222"/>
                    <a:pt x="980" y="221"/>
                    <a:pt x="977" y="220"/>
                  </a:cubicBezTo>
                  <a:cubicBezTo>
                    <a:pt x="974" y="220"/>
                    <a:pt x="971" y="220"/>
                    <a:pt x="969" y="221"/>
                  </a:cubicBezTo>
                  <a:cubicBezTo>
                    <a:pt x="966" y="223"/>
                    <a:pt x="952" y="231"/>
                    <a:pt x="940" y="238"/>
                  </a:cubicBezTo>
                  <a:cubicBezTo>
                    <a:pt x="935" y="233"/>
                    <a:pt x="930" y="227"/>
                    <a:pt x="925" y="221"/>
                  </a:cubicBezTo>
                  <a:cubicBezTo>
                    <a:pt x="935" y="210"/>
                    <a:pt x="946" y="198"/>
                    <a:pt x="948" y="196"/>
                  </a:cubicBezTo>
                  <a:cubicBezTo>
                    <a:pt x="950" y="194"/>
                    <a:pt x="951" y="191"/>
                    <a:pt x="951" y="188"/>
                  </a:cubicBezTo>
                  <a:cubicBezTo>
                    <a:pt x="951" y="185"/>
                    <a:pt x="950" y="183"/>
                    <a:pt x="948" y="180"/>
                  </a:cubicBezTo>
                  <a:cubicBezTo>
                    <a:pt x="946" y="178"/>
                    <a:pt x="943" y="177"/>
                    <a:pt x="941" y="177"/>
                  </a:cubicBezTo>
                  <a:cubicBezTo>
                    <a:pt x="938" y="176"/>
                    <a:pt x="935" y="177"/>
                    <a:pt x="933" y="179"/>
                  </a:cubicBezTo>
                  <a:cubicBezTo>
                    <a:pt x="930" y="181"/>
                    <a:pt x="917" y="190"/>
                    <a:pt x="905" y="199"/>
                  </a:cubicBezTo>
                  <a:cubicBezTo>
                    <a:pt x="900" y="193"/>
                    <a:pt x="895" y="188"/>
                    <a:pt x="890" y="183"/>
                  </a:cubicBezTo>
                  <a:cubicBezTo>
                    <a:pt x="898" y="171"/>
                    <a:pt x="908" y="158"/>
                    <a:pt x="910" y="156"/>
                  </a:cubicBezTo>
                  <a:cubicBezTo>
                    <a:pt x="911" y="153"/>
                    <a:pt x="912" y="150"/>
                    <a:pt x="912" y="148"/>
                  </a:cubicBezTo>
                  <a:cubicBezTo>
                    <a:pt x="911" y="145"/>
                    <a:pt x="910" y="142"/>
                    <a:pt x="908" y="140"/>
                  </a:cubicBezTo>
                  <a:cubicBezTo>
                    <a:pt x="906" y="138"/>
                    <a:pt x="903" y="137"/>
                    <a:pt x="900" y="137"/>
                  </a:cubicBezTo>
                  <a:cubicBezTo>
                    <a:pt x="897" y="137"/>
                    <a:pt x="894" y="138"/>
                    <a:pt x="892" y="140"/>
                  </a:cubicBezTo>
                  <a:cubicBezTo>
                    <a:pt x="890" y="142"/>
                    <a:pt x="878" y="153"/>
                    <a:pt x="867" y="163"/>
                  </a:cubicBezTo>
                  <a:cubicBezTo>
                    <a:pt x="862" y="158"/>
                    <a:pt x="856" y="153"/>
                    <a:pt x="850" y="149"/>
                  </a:cubicBezTo>
                  <a:cubicBezTo>
                    <a:pt x="857" y="136"/>
                    <a:pt x="865" y="122"/>
                    <a:pt x="867" y="119"/>
                  </a:cubicBezTo>
                  <a:cubicBezTo>
                    <a:pt x="869" y="117"/>
                    <a:pt x="869" y="114"/>
                    <a:pt x="868" y="111"/>
                  </a:cubicBezTo>
                  <a:cubicBezTo>
                    <a:pt x="868" y="109"/>
                    <a:pt x="866" y="106"/>
                    <a:pt x="864" y="104"/>
                  </a:cubicBezTo>
                  <a:cubicBezTo>
                    <a:pt x="861" y="103"/>
                    <a:pt x="858" y="102"/>
                    <a:pt x="856" y="102"/>
                  </a:cubicBezTo>
                  <a:cubicBezTo>
                    <a:pt x="853" y="102"/>
                    <a:pt x="850" y="103"/>
                    <a:pt x="848" y="106"/>
                  </a:cubicBezTo>
                  <a:cubicBezTo>
                    <a:pt x="846" y="108"/>
                    <a:pt x="835" y="120"/>
                    <a:pt x="826" y="131"/>
                  </a:cubicBezTo>
                  <a:cubicBezTo>
                    <a:pt x="820" y="127"/>
                    <a:pt x="813" y="123"/>
                    <a:pt x="807" y="119"/>
                  </a:cubicBezTo>
                  <a:cubicBezTo>
                    <a:pt x="813" y="105"/>
                    <a:pt x="820" y="91"/>
                    <a:pt x="821" y="88"/>
                  </a:cubicBezTo>
                  <a:cubicBezTo>
                    <a:pt x="822" y="85"/>
                    <a:pt x="822" y="82"/>
                    <a:pt x="821" y="80"/>
                  </a:cubicBezTo>
                  <a:cubicBezTo>
                    <a:pt x="820" y="77"/>
                    <a:pt x="818" y="75"/>
                    <a:pt x="816" y="73"/>
                  </a:cubicBezTo>
                  <a:cubicBezTo>
                    <a:pt x="813" y="72"/>
                    <a:pt x="810" y="71"/>
                    <a:pt x="808" y="72"/>
                  </a:cubicBezTo>
                  <a:cubicBezTo>
                    <a:pt x="805" y="72"/>
                    <a:pt x="802" y="74"/>
                    <a:pt x="801" y="76"/>
                  </a:cubicBezTo>
                  <a:cubicBezTo>
                    <a:pt x="799" y="79"/>
                    <a:pt x="790" y="92"/>
                    <a:pt x="781" y="104"/>
                  </a:cubicBezTo>
                  <a:cubicBezTo>
                    <a:pt x="774" y="100"/>
                    <a:pt x="768" y="97"/>
                    <a:pt x="761" y="93"/>
                  </a:cubicBezTo>
                  <a:cubicBezTo>
                    <a:pt x="766" y="80"/>
                    <a:pt x="771" y="65"/>
                    <a:pt x="772" y="61"/>
                  </a:cubicBezTo>
                  <a:cubicBezTo>
                    <a:pt x="773" y="59"/>
                    <a:pt x="772" y="56"/>
                    <a:pt x="771" y="53"/>
                  </a:cubicBezTo>
                  <a:cubicBezTo>
                    <a:pt x="770" y="51"/>
                    <a:pt x="768" y="49"/>
                    <a:pt x="765" y="47"/>
                  </a:cubicBezTo>
                  <a:cubicBezTo>
                    <a:pt x="762" y="46"/>
                    <a:pt x="760" y="46"/>
                    <a:pt x="757" y="47"/>
                  </a:cubicBezTo>
                  <a:cubicBezTo>
                    <a:pt x="754" y="48"/>
                    <a:pt x="752" y="49"/>
                    <a:pt x="750" y="52"/>
                  </a:cubicBezTo>
                  <a:cubicBezTo>
                    <a:pt x="749" y="55"/>
                    <a:pt x="741" y="69"/>
                    <a:pt x="734" y="81"/>
                  </a:cubicBezTo>
                  <a:cubicBezTo>
                    <a:pt x="727" y="78"/>
                    <a:pt x="720" y="76"/>
                    <a:pt x="713" y="73"/>
                  </a:cubicBezTo>
                  <a:cubicBezTo>
                    <a:pt x="716" y="59"/>
                    <a:pt x="719" y="43"/>
                    <a:pt x="720" y="40"/>
                  </a:cubicBezTo>
                  <a:cubicBezTo>
                    <a:pt x="721" y="37"/>
                    <a:pt x="720" y="34"/>
                    <a:pt x="719" y="32"/>
                  </a:cubicBezTo>
                  <a:cubicBezTo>
                    <a:pt x="717" y="30"/>
                    <a:pt x="715" y="28"/>
                    <a:pt x="712" y="27"/>
                  </a:cubicBezTo>
                  <a:cubicBezTo>
                    <a:pt x="709" y="26"/>
                    <a:pt x="706" y="26"/>
                    <a:pt x="704" y="27"/>
                  </a:cubicBezTo>
                  <a:cubicBezTo>
                    <a:pt x="701" y="28"/>
                    <a:pt x="699" y="30"/>
                    <a:pt x="698" y="33"/>
                  </a:cubicBezTo>
                  <a:cubicBezTo>
                    <a:pt x="696" y="36"/>
                    <a:pt x="690" y="51"/>
                    <a:pt x="684" y="64"/>
                  </a:cubicBezTo>
                  <a:cubicBezTo>
                    <a:pt x="677" y="62"/>
                    <a:pt x="670" y="60"/>
                    <a:pt x="663" y="58"/>
                  </a:cubicBezTo>
                  <a:cubicBezTo>
                    <a:pt x="664" y="44"/>
                    <a:pt x="666" y="28"/>
                    <a:pt x="666" y="25"/>
                  </a:cubicBezTo>
                  <a:cubicBezTo>
                    <a:pt x="667" y="22"/>
                    <a:pt x="666" y="19"/>
                    <a:pt x="664" y="17"/>
                  </a:cubicBezTo>
                  <a:cubicBezTo>
                    <a:pt x="662" y="14"/>
                    <a:pt x="660" y="13"/>
                    <a:pt x="657" y="12"/>
                  </a:cubicBezTo>
                  <a:cubicBezTo>
                    <a:pt x="654" y="12"/>
                    <a:pt x="651" y="12"/>
                    <a:pt x="649" y="13"/>
                  </a:cubicBezTo>
                  <a:cubicBezTo>
                    <a:pt x="646" y="15"/>
                    <a:pt x="644" y="17"/>
                    <a:pt x="643" y="20"/>
                  </a:cubicBezTo>
                  <a:cubicBezTo>
                    <a:pt x="642" y="23"/>
                    <a:pt x="638" y="38"/>
                    <a:pt x="633" y="52"/>
                  </a:cubicBezTo>
                  <a:cubicBezTo>
                    <a:pt x="626" y="51"/>
                    <a:pt x="619" y="49"/>
                    <a:pt x="611" y="48"/>
                  </a:cubicBezTo>
                  <a:cubicBezTo>
                    <a:pt x="611" y="34"/>
                    <a:pt x="611" y="18"/>
                    <a:pt x="611" y="15"/>
                  </a:cubicBezTo>
                  <a:cubicBezTo>
                    <a:pt x="611" y="12"/>
                    <a:pt x="610" y="9"/>
                    <a:pt x="608" y="7"/>
                  </a:cubicBezTo>
                  <a:cubicBezTo>
                    <a:pt x="606" y="5"/>
                    <a:pt x="604" y="4"/>
                    <a:pt x="601" y="3"/>
                  </a:cubicBezTo>
                  <a:cubicBezTo>
                    <a:pt x="598" y="3"/>
                    <a:pt x="595" y="4"/>
                    <a:pt x="593" y="5"/>
                  </a:cubicBezTo>
                  <a:cubicBezTo>
                    <a:pt x="590" y="7"/>
                    <a:pt x="589" y="9"/>
                    <a:pt x="588" y="12"/>
                  </a:cubicBezTo>
                  <a:cubicBezTo>
                    <a:pt x="587" y="15"/>
                    <a:pt x="584" y="31"/>
                    <a:pt x="581" y="45"/>
                  </a:cubicBezTo>
                  <a:cubicBezTo>
                    <a:pt x="574" y="45"/>
                    <a:pt x="566" y="44"/>
                    <a:pt x="559" y="44"/>
                  </a:cubicBezTo>
                  <a:cubicBezTo>
                    <a:pt x="558" y="30"/>
                    <a:pt x="556" y="14"/>
                    <a:pt x="556" y="10"/>
                  </a:cubicBezTo>
                  <a:cubicBezTo>
                    <a:pt x="555" y="8"/>
                    <a:pt x="554" y="5"/>
                    <a:pt x="552" y="3"/>
                  </a:cubicBezTo>
                  <a:cubicBezTo>
                    <a:pt x="550" y="1"/>
                    <a:pt x="547" y="0"/>
                    <a:pt x="544" y="0"/>
                  </a:cubicBezTo>
                  <a:cubicBezTo>
                    <a:pt x="541" y="0"/>
                    <a:pt x="538" y="1"/>
                    <a:pt x="536" y="3"/>
                  </a:cubicBezTo>
                  <a:cubicBezTo>
                    <a:pt x="534" y="5"/>
                    <a:pt x="533" y="8"/>
                    <a:pt x="532" y="10"/>
                  </a:cubicBezTo>
                  <a:cubicBezTo>
                    <a:pt x="532" y="14"/>
                    <a:pt x="530" y="30"/>
                    <a:pt x="529" y="44"/>
                  </a:cubicBezTo>
                  <a:cubicBezTo>
                    <a:pt x="522" y="44"/>
                    <a:pt x="514" y="45"/>
                    <a:pt x="507" y="45"/>
                  </a:cubicBezTo>
                  <a:cubicBezTo>
                    <a:pt x="504" y="31"/>
                    <a:pt x="501" y="15"/>
                    <a:pt x="500" y="12"/>
                  </a:cubicBezTo>
                  <a:cubicBezTo>
                    <a:pt x="499" y="9"/>
                    <a:pt x="497" y="7"/>
                    <a:pt x="495" y="5"/>
                  </a:cubicBezTo>
                  <a:cubicBezTo>
                    <a:pt x="493" y="4"/>
                    <a:pt x="490" y="3"/>
                    <a:pt x="487" y="3"/>
                  </a:cubicBezTo>
                  <a:cubicBezTo>
                    <a:pt x="484" y="4"/>
                    <a:pt x="482" y="5"/>
                    <a:pt x="480" y="7"/>
                  </a:cubicBezTo>
                  <a:cubicBezTo>
                    <a:pt x="478" y="9"/>
                    <a:pt x="477" y="12"/>
                    <a:pt x="477" y="15"/>
                  </a:cubicBezTo>
                  <a:cubicBezTo>
                    <a:pt x="477" y="18"/>
                    <a:pt x="477" y="34"/>
                    <a:pt x="477" y="48"/>
                  </a:cubicBezTo>
                  <a:cubicBezTo>
                    <a:pt x="469" y="49"/>
                    <a:pt x="462" y="51"/>
                    <a:pt x="455" y="52"/>
                  </a:cubicBezTo>
                  <a:cubicBezTo>
                    <a:pt x="450" y="38"/>
                    <a:pt x="446" y="23"/>
                    <a:pt x="445" y="20"/>
                  </a:cubicBezTo>
                  <a:cubicBezTo>
                    <a:pt x="444" y="17"/>
                    <a:pt x="442" y="15"/>
                    <a:pt x="439" y="13"/>
                  </a:cubicBezTo>
                  <a:cubicBezTo>
                    <a:pt x="437" y="12"/>
                    <a:pt x="434" y="12"/>
                    <a:pt x="431" y="12"/>
                  </a:cubicBezTo>
                  <a:cubicBezTo>
                    <a:pt x="428" y="13"/>
                    <a:pt x="426" y="14"/>
                    <a:pt x="424" y="17"/>
                  </a:cubicBezTo>
                  <a:cubicBezTo>
                    <a:pt x="422" y="19"/>
                    <a:pt x="421" y="22"/>
                    <a:pt x="422" y="25"/>
                  </a:cubicBezTo>
                  <a:cubicBezTo>
                    <a:pt x="422" y="28"/>
                    <a:pt x="424" y="44"/>
                    <a:pt x="425" y="58"/>
                  </a:cubicBezTo>
                  <a:cubicBezTo>
                    <a:pt x="418" y="60"/>
                    <a:pt x="411" y="62"/>
                    <a:pt x="404" y="64"/>
                  </a:cubicBezTo>
                  <a:cubicBezTo>
                    <a:pt x="398" y="51"/>
                    <a:pt x="392" y="36"/>
                    <a:pt x="390" y="33"/>
                  </a:cubicBezTo>
                  <a:cubicBezTo>
                    <a:pt x="389" y="30"/>
                    <a:pt x="387" y="28"/>
                    <a:pt x="384" y="27"/>
                  </a:cubicBezTo>
                  <a:cubicBezTo>
                    <a:pt x="382" y="26"/>
                    <a:pt x="379" y="26"/>
                    <a:pt x="376" y="27"/>
                  </a:cubicBezTo>
                  <a:cubicBezTo>
                    <a:pt x="373" y="28"/>
                    <a:pt x="371" y="30"/>
                    <a:pt x="369" y="32"/>
                  </a:cubicBezTo>
                  <a:cubicBezTo>
                    <a:pt x="368" y="34"/>
                    <a:pt x="367" y="37"/>
                    <a:pt x="368" y="40"/>
                  </a:cubicBezTo>
                  <a:cubicBezTo>
                    <a:pt x="369" y="43"/>
                    <a:pt x="372" y="59"/>
                    <a:pt x="375" y="73"/>
                  </a:cubicBezTo>
                  <a:cubicBezTo>
                    <a:pt x="368" y="76"/>
                    <a:pt x="361" y="78"/>
                    <a:pt x="354" y="81"/>
                  </a:cubicBezTo>
                  <a:cubicBezTo>
                    <a:pt x="347" y="69"/>
                    <a:pt x="339" y="55"/>
                    <a:pt x="338" y="52"/>
                  </a:cubicBezTo>
                  <a:cubicBezTo>
                    <a:pt x="336" y="49"/>
                    <a:pt x="334" y="48"/>
                    <a:pt x="331" y="47"/>
                  </a:cubicBezTo>
                  <a:cubicBezTo>
                    <a:pt x="328" y="46"/>
                    <a:pt x="326" y="46"/>
                    <a:pt x="323" y="47"/>
                  </a:cubicBezTo>
                  <a:cubicBezTo>
                    <a:pt x="320" y="49"/>
                    <a:pt x="318" y="51"/>
                    <a:pt x="317" y="53"/>
                  </a:cubicBezTo>
                  <a:cubicBezTo>
                    <a:pt x="316" y="56"/>
                    <a:pt x="315" y="59"/>
                    <a:pt x="316" y="61"/>
                  </a:cubicBezTo>
                  <a:cubicBezTo>
                    <a:pt x="317" y="65"/>
                    <a:pt x="322" y="80"/>
                    <a:pt x="327" y="93"/>
                  </a:cubicBezTo>
                  <a:cubicBezTo>
                    <a:pt x="320" y="97"/>
                    <a:pt x="314" y="100"/>
                    <a:pt x="307" y="104"/>
                  </a:cubicBezTo>
                  <a:cubicBezTo>
                    <a:pt x="298" y="92"/>
                    <a:pt x="289" y="79"/>
                    <a:pt x="287" y="76"/>
                  </a:cubicBezTo>
                  <a:cubicBezTo>
                    <a:pt x="286" y="74"/>
                    <a:pt x="283" y="72"/>
                    <a:pt x="280" y="72"/>
                  </a:cubicBezTo>
                  <a:cubicBezTo>
                    <a:pt x="278" y="71"/>
                    <a:pt x="275" y="72"/>
                    <a:pt x="272" y="73"/>
                  </a:cubicBezTo>
                  <a:cubicBezTo>
                    <a:pt x="270" y="75"/>
                    <a:pt x="268" y="77"/>
                    <a:pt x="267" y="80"/>
                  </a:cubicBezTo>
                  <a:cubicBezTo>
                    <a:pt x="266" y="82"/>
                    <a:pt x="266" y="85"/>
                    <a:pt x="267" y="88"/>
                  </a:cubicBezTo>
                  <a:cubicBezTo>
                    <a:pt x="268" y="91"/>
                    <a:pt x="275" y="105"/>
                    <a:pt x="281" y="119"/>
                  </a:cubicBezTo>
                  <a:cubicBezTo>
                    <a:pt x="275" y="123"/>
                    <a:pt x="268" y="127"/>
                    <a:pt x="262" y="131"/>
                  </a:cubicBezTo>
                  <a:cubicBezTo>
                    <a:pt x="253" y="120"/>
                    <a:pt x="242" y="108"/>
                    <a:pt x="240" y="106"/>
                  </a:cubicBezTo>
                  <a:cubicBezTo>
                    <a:pt x="238" y="103"/>
                    <a:pt x="235" y="102"/>
                    <a:pt x="232" y="102"/>
                  </a:cubicBezTo>
                  <a:cubicBezTo>
                    <a:pt x="230" y="102"/>
                    <a:pt x="227" y="103"/>
                    <a:pt x="224" y="104"/>
                  </a:cubicBezTo>
                  <a:cubicBezTo>
                    <a:pt x="222" y="106"/>
                    <a:pt x="220" y="109"/>
                    <a:pt x="220" y="111"/>
                  </a:cubicBezTo>
                  <a:cubicBezTo>
                    <a:pt x="219" y="114"/>
                    <a:pt x="219" y="117"/>
                    <a:pt x="221" y="119"/>
                  </a:cubicBezTo>
                  <a:cubicBezTo>
                    <a:pt x="223" y="122"/>
                    <a:pt x="231" y="136"/>
                    <a:pt x="238" y="149"/>
                  </a:cubicBezTo>
                  <a:cubicBezTo>
                    <a:pt x="232" y="153"/>
                    <a:pt x="226" y="158"/>
                    <a:pt x="221" y="163"/>
                  </a:cubicBezTo>
                  <a:cubicBezTo>
                    <a:pt x="210" y="153"/>
                    <a:pt x="198" y="142"/>
                    <a:pt x="196" y="140"/>
                  </a:cubicBezTo>
                  <a:cubicBezTo>
                    <a:pt x="194" y="138"/>
                    <a:pt x="191" y="137"/>
                    <a:pt x="188" y="137"/>
                  </a:cubicBezTo>
                  <a:cubicBezTo>
                    <a:pt x="185" y="137"/>
                    <a:pt x="182" y="138"/>
                    <a:pt x="180" y="140"/>
                  </a:cubicBezTo>
                  <a:cubicBezTo>
                    <a:pt x="178" y="142"/>
                    <a:pt x="177" y="145"/>
                    <a:pt x="176" y="148"/>
                  </a:cubicBezTo>
                  <a:cubicBezTo>
                    <a:pt x="176" y="150"/>
                    <a:pt x="176" y="153"/>
                    <a:pt x="178" y="156"/>
                  </a:cubicBezTo>
                  <a:cubicBezTo>
                    <a:pt x="180" y="158"/>
                    <a:pt x="190" y="171"/>
                    <a:pt x="198" y="183"/>
                  </a:cubicBezTo>
                  <a:cubicBezTo>
                    <a:pt x="193" y="188"/>
                    <a:pt x="188" y="193"/>
                    <a:pt x="182" y="199"/>
                  </a:cubicBezTo>
                  <a:cubicBezTo>
                    <a:pt x="171" y="190"/>
                    <a:pt x="158" y="181"/>
                    <a:pt x="155" y="179"/>
                  </a:cubicBezTo>
                  <a:cubicBezTo>
                    <a:pt x="153" y="177"/>
                    <a:pt x="150" y="176"/>
                    <a:pt x="147" y="177"/>
                  </a:cubicBezTo>
                  <a:cubicBezTo>
                    <a:pt x="145" y="177"/>
                    <a:pt x="142" y="178"/>
                    <a:pt x="140" y="180"/>
                  </a:cubicBezTo>
                  <a:cubicBezTo>
                    <a:pt x="138" y="183"/>
                    <a:pt x="137" y="185"/>
                    <a:pt x="137" y="188"/>
                  </a:cubicBezTo>
                  <a:cubicBezTo>
                    <a:pt x="137" y="191"/>
                    <a:pt x="138" y="194"/>
                    <a:pt x="140" y="196"/>
                  </a:cubicBezTo>
                  <a:cubicBezTo>
                    <a:pt x="142" y="198"/>
                    <a:pt x="153" y="210"/>
                    <a:pt x="163" y="221"/>
                  </a:cubicBezTo>
                  <a:cubicBezTo>
                    <a:pt x="158" y="227"/>
                    <a:pt x="153" y="233"/>
                    <a:pt x="148" y="238"/>
                  </a:cubicBezTo>
                  <a:cubicBezTo>
                    <a:pt x="136" y="231"/>
                    <a:pt x="122" y="223"/>
                    <a:pt x="119" y="221"/>
                  </a:cubicBezTo>
                  <a:cubicBezTo>
                    <a:pt x="117" y="220"/>
                    <a:pt x="114" y="220"/>
                    <a:pt x="111" y="220"/>
                  </a:cubicBezTo>
                  <a:cubicBezTo>
                    <a:pt x="108" y="221"/>
                    <a:pt x="106" y="222"/>
                    <a:pt x="104" y="225"/>
                  </a:cubicBezTo>
                  <a:cubicBezTo>
                    <a:pt x="102" y="227"/>
                    <a:pt x="102" y="230"/>
                    <a:pt x="102" y="233"/>
                  </a:cubicBezTo>
                  <a:cubicBezTo>
                    <a:pt x="102" y="236"/>
                    <a:pt x="103" y="238"/>
                    <a:pt x="105" y="240"/>
                  </a:cubicBezTo>
                  <a:cubicBezTo>
                    <a:pt x="108" y="242"/>
                    <a:pt x="120" y="253"/>
                    <a:pt x="131" y="263"/>
                  </a:cubicBezTo>
                  <a:cubicBezTo>
                    <a:pt x="127" y="269"/>
                    <a:pt x="122" y="275"/>
                    <a:pt x="118" y="282"/>
                  </a:cubicBezTo>
                  <a:cubicBezTo>
                    <a:pt x="105" y="276"/>
                    <a:pt x="91" y="269"/>
                    <a:pt x="88" y="268"/>
                  </a:cubicBezTo>
                  <a:cubicBezTo>
                    <a:pt x="85" y="266"/>
                    <a:pt x="82" y="266"/>
                    <a:pt x="80" y="267"/>
                  </a:cubicBezTo>
                  <a:cubicBezTo>
                    <a:pt x="77" y="268"/>
                    <a:pt x="75" y="270"/>
                    <a:pt x="73" y="273"/>
                  </a:cubicBezTo>
                  <a:cubicBezTo>
                    <a:pt x="72" y="275"/>
                    <a:pt x="71" y="278"/>
                    <a:pt x="72" y="281"/>
                  </a:cubicBezTo>
                  <a:cubicBezTo>
                    <a:pt x="72" y="284"/>
                    <a:pt x="74" y="286"/>
                    <a:pt x="76" y="288"/>
                  </a:cubicBezTo>
                  <a:cubicBezTo>
                    <a:pt x="79" y="290"/>
                    <a:pt x="92" y="299"/>
                    <a:pt x="104" y="307"/>
                  </a:cubicBezTo>
                  <a:cubicBezTo>
                    <a:pt x="100" y="314"/>
                    <a:pt x="97" y="321"/>
                    <a:pt x="93" y="328"/>
                  </a:cubicBezTo>
                  <a:cubicBezTo>
                    <a:pt x="79" y="323"/>
                    <a:pt x="64" y="318"/>
                    <a:pt x="61" y="317"/>
                  </a:cubicBezTo>
                  <a:cubicBezTo>
                    <a:pt x="59" y="316"/>
                    <a:pt x="56" y="316"/>
                    <a:pt x="53" y="317"/>
                  </a:cubicBezTo>
                  <a:cubicBezTo>
                    <a:pt x="51" y="319"/>
                    <a:pt x="48" y="321"/>
                    <a:pt x="47" y="323"/>
                  </a:cubicBezTo>
                  <a:cubicBezTo>
                    <a:pt x="46" y="326"/>
                    <a:pt x="46" y="329"/>
                    <a:pt x="47" y="332"/>
                  </a:cubicBezTo>
                  <a:cubicBezTo>
                    <a:pt x="48" y="334"/>
                    <a:pt x="49" y="337"/>
                    <a:pt x="52" y="338"/>
                  </a:cubicBezTo>
                  <a:cubicBezTo>
                    <a:pt x="55" y="340"/>
                    <a:pt x="68" y="348"/>
                    <a:pt x="81" y="355"/>
                  </a:cubicBezTo>
                  <a:cubicBezTo>
                    <a:pt x="78" y="362"/>
                    <a:pt x="76" y="369"/>
                    <a:pt x="73" y="376"/>
                  </a:cubicBezTo>
                  <a:cubicBezTo>
                    <a:pt x="59" y="373"/>
                    <a:pt x="43" y="369"/>
                    <a:pt x="40" y="369"/>
                  </a:cubicBezTo>
                  <a:cubicBezTo>
                    <a:pt x="37" y="368"/>
                    <a:pt x="34" y="369"/>
                    <a:pt x="32" y="370"/>
                  </a:cubicBezTo>
                  <a:cubicBezTo>
                    <a:pt x="30" y="372"/>
                    <a:pt x="28" y="374"/>
                    <a:pt x="27" y="377"/>
                  </a:cubicBezTo>
                  <a:cubicBezTo>
                    <a:pt x="26" y="379"/>
                    <a:pt x="26" y="382"/>
                    <a:pt x="27" y="385"/>
                  </a:cubicBezTo>
                  <a:cubicBezTo>
                    <a:pt x="28" y="388"/>
                    <a:pt x="30" y="390"/>
                    <a:pt x="33" y="391"/>
                  </a:cubicBezTo>
                  <a:cubicBezTo>
                    <a:pt x="36" y="392"/>
                    <a:pt x="50" y="399"/>
                    <a:pt x="64" y="404"/>
                  </a:cubicBezTo>
                  <a:cubicBezTo>
                    <a:pt x="62" y="412"/>
                    <a:pt x="60" y="419"/>
                    <a:pt x="58" y="426"/>
                  </a:cubicBezTo>
                  <a:cubicBezTo>
                    <a:pt x="44" y="425"/>
                    <a:pt x="28" y="423"/>
                    <a:pt x="25" y="422"/>
                  </a:cubicBezTo>
                  <a:cubicBezTo>
                    <a:pt x="22" y="422"/>
                    <a:pt x="19" y="423"/>
                    <a:pt x="17" y="425"/>
                  </a:cubicBezTo>
                  <a:cubicBezTo>
                    <a:pt x="14" y="426"/>
                    <a:pt x="13" y="429"/>
                    <a:pt x="12" y="432"/>
                  </a:cubicBezTo>
                  <a:cubicBezTo>
                    <a:pt x="12" y="435"/>
                    <a:pt x="12" y="437"/>
                    <a:pt x="13" y="440"/>
                  </a:cubicBezTo>
                  <a:cubicBezTo>
                    <a:pt x="15" y="442"/>
                    <a:pt x="17" y="444"/>
                    <a:pt x="20" y="445"/>
                  </a:cubicBezTo>
                  <a:cubicBezTo>
                    <a:pt x="23" y="446"/>
                    <a:pt x="38" y="451"/>
                    <a:pt x="52" y="455"/>
                  </a:cubicBezTo>
                  <a:cubicBezTo>
                    <a:pt x="50" y="463"/>
                    <a:pt x="49" y="470"/>
                    <a:pt x="48" y="478"/>
                  </a:cubicBezTo>
                  <a:cubicBezTo>
                    <a:pt x="34" y="478"/>
                    <a:pt x="18" y="477"/>
                    <a:pt x="15" y="477"/>
                  </a:cubicBezTo>
                  <a:cubicBezTo>
                    <a:pt x="12" y="477"/>
                    <a:pt x="9" y="479"/>
                    <a:pt x="7" y="481"/>
                  </a:cubicBezTo>
                  <a:cubicBezTo>
                    <a:pt x="5" y="482"/>
                    <a:pt x="4" y="485"/>
                    <a:pt x="3" y="488"/>
                  </a:cubicBezTo>
                  <a:cubicBezTo>
                    <a:pt x="3" y="491"/>
                    <a:pt x="4" y="494"/>
                    <a:pt x="5" y="496"/>
                  </a:cubicBezTo>
                  <a:cubicBezTo>
                    <a:pt x="7" y="498"/>
                    <a:pt x="9" y="500"/>
                    <a:pt x="12" y="501"/>
                  </a:cubicBezTo>
                  <a:cubicBezTo>
                    <a:pt x="15" y="501"/>
                    <a:pt x="31" y="505"/>
                    <a:pt x="45" y="507"/>
                  </a:cubicBezTo>
                  <a:cubicBezTo>
                    <a:pt x="45" y="515"/>
                    <a:pt x="44" y="522"/>
                    <a:pt x="44" y="530"/>
                  </a:cubicBezTo>
                  <a:cubicBezTo>
                    <a:pt x="30" y="531"/>
                    <a:pt x="14" y="533"/>
                    <a:pt x="10" y="533"/>
                  </a:cubicBezTo>
                  <a:cubicBezTo>
                    <a:pt x="7" y="533"/>
                    <a:pt x="5" y="535"/>
                    <a:pt x="3" y="537"/>
                  </a:cubicBezTo>
                  <a:cubicBezTo>
                    <a:pt x="1" y="539"/>
                    <a:pt x="0" y="542"/>
                    <a:pt x="0" y="545"/>
                  </a:cubicBezTo>
                  <a:cubicBezTo>
                    <a:pt x="0" y="548"/>
                    <a:pt x="1" y="551"/>
                    <a:pt x="3" y="553"/>
                  </a:cubicBezTo>
                  <a:cubicBezTo>
                    <a:pt x="5" y="555"/>
                    <a:pt x="7" y="556"/>
                    <a:pt x="10" y="557"/>
                  </a:cubicBezTo>
                  <a:cubicBezTo>
                    <a:pt x="14" y="557"/>
                    <a:pt x="30" y="558"/>
                    <a:pt x="44" y="560"/>
                  </a:cubicBezTo>
                  <a:cubicBezTo>
                    <a:pt x="44" y="567"/>
                    <a:pt x="45" y="575"/>
                    <a:pt x="45" y="582"/>
                  </a:cubicBezTo>
                  <a:cubicBezTo>
                    <a:pt x="31" y="585"/>
                    <a:pt x="15" y="588"/>
                    <a:pt x="12" y="589"/>
                  </a:cubicBezTo>
                  <a:cubicBezTo>
                    <a:pt x="9" y="590"/>
                    <a:pt x="7" y="591"/>
                    <a:pt x="5" y="594"/>
                  </a:cubicBezTo>
                  <a:cubicBezTo>
                    <a:pt x="4" y="596"/>
                    <a:pt x="3" y="599"/>
                    <a:pt x="3" y="602"/>
                  </a:cubicBezTo>
                  <a:cubicBezTo>
                    <a:pt x="4" y="605"/>
                    <a:pt x="5" y="607"/>
                    <a:pt x="7" y="609"/>
                  </a:cubicBezTo>
                  <a:cubicBezTo>
                    <a:pt x="9" y="611"/>
                    <a:pt x="12" y="613"/>
                    <a:pt x="15" y="612"/>
                  </a:cubicBezTo>
                  <a:cubicBezTo>
                    <a:pt x="18" y="612"/>
                    <a:pt x="34" y="612"/>
                    <a:pt x="48" y="612"/>
                  </a:cubicBezTo>
                  <a:cubicBezTo>
                    <a:pt x="49" y="620"/>
                    <a:pt x="50" y="627"/>
                    <a:pt x="52" y="634"/>
                  </a:cubicBezTo>
                  <a:cubicBezTo>
                    <a:pt x="38" y="639"/>
                    <a:pt x="23" y="644"/>
                    <a:pt x="20" y="645"/>
                  </a:cubicBezTo>
                  <a:cubicBezTo>
                    <a:pt x="17" y="645"/>
                    <a:pt x="15" y="647"/>
                    <a:pt x="13" y="650"/>
                  </a:cubicBezTo>
                  <a:cubicBezTo>
                    <a:pt x="12" y="652"/>
                    <a:pt x="12" y="655"/>
                    <a:pt x="12" y="658"/>
                  </a:cubicBezTo>
                  <a:cubicBezTo>
                    <a:pt x="13" y="661"/>
                    <a:pt x="14" y="664"/>
                    <a:pt x="17" y="665"/>
                  </a:cubicBezTo>
                  <a:cubicBezTo>
                    <a:pt x="19" y="667"/>
                    <a:pt x="22" y="668"/>
                    <a:pt x="25" y="668"/>
                  </a:cubicBezTo>
                  <a:cubicBezTo>
                    <a:pt x="28" y="667"/>
                    <a:pt x="44" y="665"/>
                    <a:pt x="58" y="664"/>
                  </a:cubicBezTo>
                  <a:cubicBezTo>
                    <a:pt x="60" y="671"/>
                    <a:pt x="62" y="678"/>
                    <a:pt x="64" y="686"/>
                  </a:cubicBezTo>
                  <a:cubicBezTo>
                    <a:pt x="50" y="691"/>
                    <a:pt x="36" y="698"/>
                    <a:pt x="33" y="699"/>
                  </a:cubicBezTo>
                  <a:cubicBezTo>
                    <a:pt x="30" y="700"/>
                    <a:pt x="28" y="702"/>
                    <a:pt x="27" y="705"/>
                  </a:cubicBezTo>
                  <a:cubicBezTo>
                    <a:pt x="26" y="708"/>
                    <a:pt x="26" y="710"/>
                    <a:pt x="27" y="713"/>
                  </a:cubicBezTo>
                  <a:cubicBezTo>
                    <a:pt x="28" y="716"/>
                    <a:pt x="30" y="718"/>
                    <a:pt x="32" y="720"/>
                  </a:cubicBezTo>
                  <a:cubicBezTo>
                    <a:pt x="34" y="721"/>
                    <a:pt x="37" y="722"/>
                    <a:pt x="40" y="721"/>
                  </a:cubicBezTo>
                  <a:cubicBezTo>
                    <a:pt x="43" y="721"/>
                    <a:pt x="59" y="717"/>
                    <a:pt x="73" y="714"/>
                  </a:cubicBezTo>
                  <a:cubicBezTo>
                    <a:pt x="76" y="721"/>
                    <a:pt x="78" y="728"/>
                    <a:pt x="81" y="735"/>
                  </a:cubicBezTo>
                  <a:cubicBezTo>
                    <a:pt x="68" y="742"/>
                    <a:pt x="55" y="750"/>
                    <a:pt x="52" y="752"/>
                  </a:cubicBezTo>
                  <a:cubicBezTo>
                    <a:pt x="49" y="753"/>
                    <a:pt x="48" y="755"/>
                    <a:pt x="47" y="758"/>
                  </a:cubicBezTo>
                  <a:cubicBezTo>
                    <a:pt x="46" y="761"/>
                    <a:pt x="46" y="764"/>
                    <a:pt x="47" y="766"/>
                  </a:cubicBezTo>
                  <a:cubicBezTo>
                    <a:pt x="48" y="769"/>
                    <a:pt x="51" y="771"/>
                    <a:pt x="53" y="772"/>
                  </a:cubicBezTo>
                  <a:cubicBezTo>
                    <a:pt x="56" y="774"/>
                    <a:pt x="59" y="774"/>
                    <a:pt x="61" y="773"/>
                  </a:cubicBezTo>
                  <a:cubicBezTo>
                    <a:pt x="64" y="772"/>
                    <a:pt x="79" y="767"/>
                    <a:pt x="93" y="762"/>
                  </a:cubicBezTo>
                  <a:cubicBezTo>
                    <a:pt x="97" y="769"/>
                    <a:pt x="100" y="776"/>
                    <a:pt x="104" y="782"/>
                  </a:cubicBezTo>
                  <a:cubicBezTo>
                    <a:pt x="92" y="791"/>
                    <a:pt x="79" y="800"/>
                    <a:pt x="76" y="802"/>
                  </a:cubicBezTo>
                  <a:cubicBezTo>
                    <a:pt x="74" y="804"/>
                    <a:pt x="72" y="806"/>
                    <a:pt x="72" y="809"/>
                  </a:cubicBezTo>
                  <a:cubicBezTo>
                    <a:pt x="71" y="812"/>
                    <a:pt x="72" y="815"/>
                    <a:pt x="73" y="817"/>
                  </a:cubicBezTo>
                  <a:cubicBezTo>
                    <a:pt x="75" y="820"/>
                    <a:pt x="77" y="822"/>
                    <a:pt x="80" y="823"/>
                  </a:cubicBezTo>
                  <a:cubicBezTo>
                    <a:pt x="82" y="824"/>
                    <a:pt x="85" y="824"/>
                    <a:pt x="88" y="822"/>
                  </a:cubicBezTo>
                  <a:cubicBezTo>
                    <a:pt x="91" y="821"/>
                    <a:pt x="105" y="814"/>
                    <a:pt x="118" y="808"/>
                  </a:cubicBezTo>
                  <a:cubicBezTo>
                    <a:pt x="122" y="815"/>
                    <a:pt x="127" y="821"/>
                    <a:pt x="131" y="827"/>
                  </a:cubicBezTo>
                  <a:cubicBezTo>
                    <a:pt x="120" y="837"/>
                    <a:pt x="108" y="847"/>
                    <a:pt x="105" y="850"/>
                  </a:cubicBezTo>
                  <a:cubicBezTo>
                    <a:pt x="103" y="852"/>
                    <a:pt x="102" y="854"/>
                    <a:pt x="102" y="857"/>
                  </a:cubicBezTo>
                  <a:cubicBezTo>
                    <a:pt x="102" y="860"/>
                    <a:pt x="102" y="863"/>
                    <a:pt x="104" y="865"/>
                  </a:cubicBezTo>
                  <a:cubicBezTo>
                    <a:pt x="106" y="867"/>
                    <a:pt x="108" y="869"/>
                    <a:pt x="111" y="870"/>
                  </a:cubicBezTo>
                  <a:cubicBezTo>
                    <a:pt x="114" y="870"/>
                    <a:pt x="117" y="870"/>
                    <a:pt x="119" y="869"/>
                  </a:cubicBezTo>
                  <a:cubicBezTo>
                    <a:pt x="122" y="867"/>
                    <a:pt x="136" y="859"/>
                    <a:pt x="148" y="851"/>
                  </a:cubicBezTo>
                  <a:cubicBezTo>
                    <a:pt x="153" y="857"/>
                    <a:pt x="158" y="863"/>
                    <a:pt x="163" y="869"/>
                  </a:cubicBezTo>
                  <a:cubicBezTo>
                    <a:pt x="153" y="880"/>
                    <a:pt x="142" y="891"/>
                    <a:pt x="140" y="894"/>
                  </a:cubicBezTo>
                  <a:cubicBezTo>
                    <a:pt x="138" y="896"/>
                    <a:pt x="137" y="899"/>
                    <a:pt x="137" y="902"/>
                  </a:cubicBezTo>
                  <a:cubicBezTo>
                    <a:pt x="137" y="904"/>
                    <a:pt x="138" y="907"/>
                    <a:pt x="140" y="909"/>
                  </a:cubicBezTo>
                  <a:cubicBezTo>
                    <a:pt x="142" y="912"/>
                    <a:pt x="145" y="913"/>
                    <a:pt x="147" y="913"/>
                  </a:cubicBezTo>
                  <a:cubicBezTo>
                    <a:pt x="150" y="914"/>
                    <a:pt x="153" y="913"/>
                    <a:pt x="155" y="911"/>
                  </a:cubicBezTo>
                  <a:cubicBezTo>
                    <a:pt x="158" y="909"/>
                    <a:pt x="171" y="900"/>
                    <a:pt x="182" y="891"/>
                  </a:cubicBezTo>
                  <a:cubicBezTo>
                    <a:pt x="188" y="897"/>
                    <a:pt x="193" y="902"/>
                    <a:pt x="198" y="907"/>
                  </a:cubicBezTo>
                  <a:cubicBezTo>
                    <a:pt x="190" y="919"/>
                    <a:pt x="180" y="932"/>
                    <a:pt x="178" y="934"/>
                  </a:cubicBezTo>
                  <a:cubicBezTo>
                    <a:pt x="176" y="937"/>
                    <a:pt x="176" y="940"/>
                    <a:pt x="176" y="942"/>
                  </a:cubicBezTo>
                  <a:cubicBezTo>
                    <a:pt x="177" y="945"/>
                    <a:pt x="178" y="948"/>
                    <a:pt x="180" y="950"/>
                  </a:cubicBezTo>
                  <a:cubicBezTo>
                    <a:pt x="182" y="952"/>
                    <a:pt x="185" y="953"/>
                    <a:pt x="188" y="953"/>
                  </a:cubicBezTo>
                  <a:cubicBezTo>
                    <a:pt x="191" y="953"/>
                    <a:pt x="194" y="952"/>
                    <a:pt x="196" y="950"/>
                  </a:cubicBezTo>
                  <a:cubicBezTo>
                    <a:pt x="198" y="948"/>
                    <a:pt x="210" y="937"/>
                    <a:pt x="221" y="927"/>
                  </a:cubicBezTo>
                  <a:cubicBezTo>
                    <a:pt x="226" y="932"/>
                    <a:pt x="232" y="937"/>
                    <a:pt x="238" y="941"/>
                  </a:cubicBezTo>
                  <a:cubicBezTo>
                    <a:pt x="231" y="954"/>
                    <a:pt x="223" y="968"/>
                    <a:pt x="221" y="970"/>
                  </a:cubicBezTo>
                  <a:cubicBezTo>
                    <a:pt x="219" y="973"/>
                    <a:pt x="219" y="976"/>
                    <a:pt x="220" y="979"/>
                  </a:cubicBezTo>
                  <a:cubicBezTo>
                    <a:pt x="220" y="981"/>
                    <a:pt x="222" y="984"/>
                    <a:pt x="224" y="986"/>
                  </a:cubicBezTo>
                  <a:cubicBezTo>
                    <a:pt x="227" y="987"/>
                    <a:pt x="230" y="988"/>
                    <a:pt x="232" y="988"/>
                  </a:cubicBezTo>
                  <a:cubicBezTo>
                    <a:pt x="235" y="988"/>
                    <a:pt x="238" y="986"/>
                    <a:pt x="240" y="984"/>
                  </a:cubicBezTo>
                  <a:cubicBezTo>
                    <a:pt x="242" y="982"/>
                    <a:pt x="253" y="970"/>
                    <a:pt x="262" y="959"/>
                  </a:cubicBezTo>
                  <a:cubicBezTo>
                    <a:pt x="268" y="963"/>
                    <a:pt x="275" y="967"/>
                    <a:pt x="281" y="971"/>
                  </a:cubicBezTo>
                  <a:cubicBezTo>
                    <a:pt x="275" y="984"/>
                    <a:pt x="268" y="999"/>
                    <a:pt x="267" y="1002"/>
                  </a:cubicBezTo>
                  <a:cubicBezTo>
                    <a:pt x="266" y="1005"/>
                    <a:pt x="266" y="1008"/>
                    <a:pt x="267" y="1010"/>
                  </a:cubicBezTo>
                  <a:cubicBezTo>
                    <a:pt x="268" y="1013"/>
                    <a:pt x="270" y="1015"/>
                    <a:pt x="272" y="1017"/>
                  </a:cubicBezTo>
                  <a:cubicBezTo>
                    <a:pt x="275" y="1018"/>
                    <a:pt x="278" y="1019"/>
                    <a:pt x="280" y="1018"/>
                  </a:cubicBezTo>
                  <a:cubicBezTo>
                    <a:pt x="283" y="1018"/>
                    <a:pt x="286" y="1016"/>
                    <a:pt x="287" y="1014"/>
                  </a:cubicBezTo>
                  <a:cubicBezTo>
                    <a:pt x="289" y="1011"/>
                    <a:pt x="298" y="998"/>
                    <a:pt x="307" y="986"/>
                  </a:cubicBezTo>
                  <a:cubicBezTo>
                    <a:pt x="314" y="990"/>
                    <a:pt x="320" y="993"/>
                    <a:pt x="327" y="996"/>
                  </a:cubicBezTo>
                  <a:cubicBezTo>
                    <a:pt x="322" y="1010"/>
                    <a:pt x="317" y="1025"/>
                    <a:pt x="316" y="1028"/>
                  </a:cubicBezTo>
                  <a:cubicBezTo>
                    <a:pt x="315" y="1031"/>
                    <a:pt x="316" y="1034"/>
                    <a:pt x="317" y="1037"/>
                  </a:cubicBezTo>
                  <a:cubicBezTo>
                    <a:pt x="318" y="1039"/>
                    <a:pt x="320" y="1041"/>
                    <a:pt x="323" y="1042"/>
                  </a:cubicBezTo>
                  <a:cubicBezTo>
                    <a:pt x="326" y="1044"/>
                    <a:pt x="328" y="1044"/>
                    <a:pt x="331" y="1043"/>
                  </a:cubicBezTo>
                  <a:cubicBezTo>
                    <a:pt x="334" y="1042"/>
                    <a:pt x="336" y="1041"/>
                    <a:pt x="338" y="1038"/>
                  </a:cubicBezTo>
                  <a:cubicBezTo>
                    <a:pt x="339" y="1035"/>
                    <a:pt x="347" y="1021"/>
                    <a:pt x="354" y="1009"/>
                  </a:cubicBezTo>
                  <a:cubicBezTo>
                    <a:pt x="361" y="1011"/>
                    <a:pt x="368" y="1014"/>
                    <a:pt x="375" y="1017"/>
                  </a:cubicBezTo>
                  <a:cubicBezTo>
                    <a:pt x="372" y="1031"/>
                    <a:pt x="369" y="1046"/>
                    <a:pt x="368" y="1050"/>
                  </a:cubicBezTo>
                  <a:cubicBezTo>
                    <a:pt x="367" y="1052"/>
                    <a:pt x="368" y="1055"/>
                    <a:pt x="369" y="1058"/>
                  </a:cubicBezTo>
                  <a:cubicBezTo>
                    <a:pt x="371" y="1060"/>
                    <a:pt x="373" y="1062"/>
                    <a:pt x="376" y="1063"/>
                  </a:cubicBezTo>
                  <a:cubicBezTo>
                    <a:pt x="379" y="1064"/>
                    <a:pt x="382" y="1064"/>
                    <a:pt x="384" y="1063"/>
                  </a:cubicBezTo>
                  <a:cubicBezTo>
                    <a:pt x="387" y="1062"/>
                    <a:pt x="389" y="1060"/>
                    <a:pt x="390" y="1057"/>
                  </a:cubicBezTo>
                  <a:cubicBezTo>
                    <a:pt x="392" y="1054"/>
                    <a:pt x="398" y="1039"/>
                    <a:pt x="404" y="1026"/>
                  </a:cubicBezTo>
                  <a:cubicBezTo>
                    <a:pt x="411" y="1028"/>
                    <a:pt x="418" y="1030"/>
                    <a:pt x="425" y="1032"/>
                  </a:cubicBezTo>
                  <a:cubicBezTo>
                    <a:pt x="424" y="1046"/>
                    <a:pt x="422" y="1062"/>
                    <a:pt x="422" y="1065"/>
                  </a:cubicBezTo>
                  <a:cubicBezTo>
                    <a:pt x="421" y="1068"/>
                    <a:pt x="422" y="1071"/>
                    <a:pt x="424" y="1073"/>
                  </a:cubicBezTo>
                  <a:cubicBezTo>
                    <a:pt x="426" y="1075"/>
                    <a:pt x="428" y="1077"/>
                    <a:pt x="431" y="1078"/>
                  </a:cubicBezTo>
                  <a:cubicBezTo>
                    <a:pt x="434" y="1078"/>
                    <a:pt x="437" y="1078"/>
                    <a:pt x="439" y="1076"/>
                  </a:cubicBezTo>
                  <a:cubicBezTo>
                    <a:pt x="442" y="1075"/>
                    <a:pt x="444" y="1073"/>
                    <a:pt x="445" y="1070"/>
                  </a:cubicBezTo>
                  <a:cubicBezTo>
                    <a:pt x="446" y="1067"/>
                    <a:pt x="450" y="1052"/>
                    <a:pt x="455" y="1038"/>
                  </a:cubicBezTo>
                  <a:cubicBezTo>
                    <a:pt x="462" y="1039"/>
                    <a:pt x="469" y="1040"/>
                    <a:pt x="477" y="1041"/>
                  </a:cubicBezTo>
                  <a:cubicBezTo>
                    <a:pt x="477" y="1056"/>
                    <a:pt x="477" y="1072"/>
                    <a:pt x="477" y="1075"/>
                  </a:cubicBezTo>
                  <a:cubicBezTo>
                    <a:pt x="477" y="1078"/>
                    <a:pt x="478" y="1081"/>
                    <a:pt x="480" y="1083"/>
                  </a:cubicBezTo>
                  <a:cubicBezTo>
                    <a:pt x="482" y="1085"/>
                    <a:pt x="484" y="1086"/>
                    <a:pt x="487" y="1087"/>
                  </a:cubicBezTo>
                  <a:cubicBezTo>
                    <a:pt x="490" y="1087"/>
                    <a:pt x="493" y="1086"/>
                    <a:pt x="495" y="1085"/>
                  </a:cubicBezTo>
                  <a:cubicBezTo>
                    <a:pt x="497" y="1083"/>
                    <a:pt x="499" y="1081"/>
                    <a:pt x="500" y="1078"/>
                  </a:cubicBezTo>
                  <a:cubicBezTo>
                    <a:pt x="501" y="1074"/>
                    <a:pt x="504" y="1059"/>
                    <a:pt x="507" y="1045"/>
                  </a:cubicBezTo>
                  <a:cubicBezTo>
                    <a:pt x="514" y="1045"/>
                    <a:pt x="522" y="1045"/>
                    <a:pt x="529" y="1046"/>
                  </a:cubicBezTo>
                  <a:cubicBezTo>
                    <a:pt x="530" y="1060"/>
                    <a:pt x="532" y="1076"/>
                    <a:pt x="532" y="1079"/>
                  </a:cubicBezTo>
                  <a:cubicBezTo>
                    <a:pt x="533" y="1082"/>
                    <a:pt x="534" y="1085"/>
                    <a:pt x="536" y="1087"/>
                  </a:cubicBezTo>
                  <a:cubicBezTo>
                    <a:pt x="538" y="1089"/>
                    <a:pt x="541" y="1090"/>
                    <a:pt x="544" y="1090"/>
                  </a:cubicBezTo>
                  <a:cubicBezTo>
                    <a:pt x="547" y="1090"/>
                    <a:pt x="550" y="1088"/>
                    <a:pt x="552" y="1087"/>
                  </a:cubicBezTo>
                  <a:cubicBezTo>
                    <a:pt x="554" y="1085"/>
                    <a:pt x="555" y="1082"/>
                    <a:pt x="556" y="1079"/>
                  </a:cubicBezTo>
                  <a:cubicBezTo>
                    <a:pt x="556" y="1076"/>
                    <a:pt x="558" y="1060"/>
                    <a:pt x="559" y="1046"/>
                  </a:cubicBezTo>
                  <a:cubicBezTo>
                    <a:pt x="566" y="1045"/>
                    <a:pt x="574" y="1045"/>
                    <a:pt x="581" y="1045"/>
                  </a:cubicBezTo>
                  <a:cubicBezTo>
                    <a:pt x="584" y="1059"/>
                    <a:pt x="587" y="1074"/>
                    <a:pt x="588" y="1078"/>
                  </a:cubicBezTo>
                  <a:cubicBezTo>
                    <a:pt x="589" y="1081"/>
                    <a:pt x="590" y="1083"/>
                    <a:pt x="593" y="1085"/>
                  </a:cubicBezTo>
                  <a:cubicBezTo>
                    <a:pt x="595" y="1086"/>
                    <a:pt x="598" y="1087"/>
                    <a:pt x="601" y="1087"/>
                  </a:cubicBezTo>
                  <a:cubicBezTo>
                    <a:pt x="604" y="1086"/>
                    <a:pt x="606" y="1085"/>
                    <a:pt x="608" y="1083"/>
                  </a:cubicBezTo>
                  <a:cubicBezTo>
                    <a:pt x="610" y="1081"/>
                    <a:pt x="611" y="1078"/>
                    <a:pt x="611" y="1075"/>
                  </a:cubicBezTo>
                  <a:cubicBezTo>
                    <a:pt x="611" y="1072"/>
                    <a:pt x="611" y="1056"/>
                    <a:pt x="611" y="1041"/>
                  </a:cubicBezTo>
                  <a:cubicBezTo>
                    <a:pt x="619" y="1040"/>
                    <a:pt x="626" y="1039"/>
                    <a:pt x="633" y="1038"/>
                  </a:cubicBezTo>
                  <a:cubicBezTo>
                    <a:pt x="638" y="1052"/>
                    <a:pt x="642" y="1067"/>
                    <a:pt x="643" y="1070"/>
                  </a:cubicBezTo>
                  <a:cubicBezTo>
                    <a:pt x="644" y="1073"/>
                    <a:pt x="646" y="1075"/>
                    <a:pt x="649" y="1076"/>
                  </a:cubicBezTo>
                  <a:cubicBezTo>
                    <a:pt x="651" y="1078"/>
                    <a:pt x="654" y="1078"/>
                    <a:pt x="657" y="1078"/>
                  </a:cubicBezTo>
                  <a:cubicBezTo>
                    <a:pt x="660" y="1077"/>
                    <a:pt x="662" y="1075"/>
                    <a:pt x="664" y="1073"/>
                  </a:cubicBezTo>
                  <a:cubicBezTo>
                    <a:pt x="666" y="1071"/>
                    <a:pt x="667" y="1068"/>
                    <a:pt x="666" y="1065"/>
                  </a:cubicBezTo>
                  <a:cubicBezTo>
                    <a:pt x="666" y="1062"/>
                    <a:pt x="664" y="1046"/>
                    <a:pt x="663" y="1032"/>
                  </a:cubicBezTo>
                  <a:cubicBezTo>
                    <a:pt x="670" y="1030"/>
                    <a:pt x="677" y="1028"/>
                    <a:pt x="684" y="1026"/>
                  </a:cubicBezTo>
                  <a:cubicBezTo>
                    <a:pt x="690" y="1039"/>
                    <a:pt x="696" y="1054"/>
                    <a:pt x="698" y="1057"/>
                  </a:cubicBezTo>
                  <a:cubicBezTo>
                    <a:pt x="699" y="1060"/>
                    <a:pt x="701" y="1062"/>
                    <a:pt x="704" y="1063"/>
                  </a:cubicBezTo>
                  <a:cubicBezTo>
                    <a:pt x="706" y="1064"/>
                    <a:pt x="709" y="1064"/>
                    <a:pt x="712" y="1063"/>
                  </a:cubicBezTo>
                  <a:cubicBezTo>
                    <a:pt x="715" y="1062"/>
                    <a:pt x="717" y="1060"/>
                    <a:pt x="719" y="1058"/>
                  </a:cubicBezTo>
                  <a:cubicBezTo>
                    <a:pt x="720" y="1055"/>
                    <a:pt x="721" y="1052"/>
                    <a:pt x="720" y="1050"/>
                  </a:cubicBezTo>
                  <a:cubicBezTo>
                    <a:pt x="719" y="1046"/>
                    <a:pt x="716" y="1031"/>
                    <a:pt x="713" y="1017"/>
                  </a:cubicBezTo>
                  <a:cubicBezTo>
                    <a:pt x="720" y="1014"/>
                    <a:pt x="727" y="1011"/>
                    <a:pt x="734" y="1009"/>
                  </a:cubicBezTo>
                  <a:cubicBezTo>
                    <a:pt x="741" y="1021"/>
                    <a:pt x="749" y="1035"/>
                    <a:pt x="750" y="1038"/>
                  </a:cubicBezTo>
                  <a:cubicBezTo>
                    <a:pt x="752" y="1041"/>
                    <a:pt x="754" y="1042"/>
                    <a:pt x="757" y="1043"/>
                  </a:cubicBezTo>
                  <a:cubicBezTo>
                    <a:pt x="760" y="1044"/>
                    <a:pt x="762" y="1044"/>
                    <a:pt x="765" y="1042"/>
                  </a:cubicBezTo>
                  <a:cubicBezTo>
                    <a:pt x="768" y="1041"/>
                    <a:pt x="770" y="1039"/>
                    <a:pt x="771" y="1037"/>
                  </a:cubicBezTo>
                  <a:cubicBezTo>
                    <a:pt x="772" y="1034"/>
                    <a:pt x="773" y="1031"/>
                    <a:pt x="772" y="1028"/>
                  </a:cubicBezTo>
                  <a:cubicBezTo>
                    <a:pt x="771" y="1025"/>
                    <a:pt x="766" y="1010"/>
                    <a:pt x="761" y="996"/>
                  </a:cubicBezTo>
                  <a:cubicBezTo>
                    <a:pt x="768" y="993"/>
                    <a:pt x="774" y="990"/>
                    <a:pt x="781" y="986"/>
                  </a:cubicBezTo>
                  <a:cubicBezTo>
                    <a:pt x="790" y="998"/>
                    <a:pt x="799" y="1011"/>
                    <a:pt x="801" y="1014"/>
                  </a:cubicBezTo>
                  <a:cubicBezTo>
                    <a:pt x="802" y="1016"/>
                    <a:pt x="805" y="1018"/>
                    <a:pt x="808" y="1018"/>
                  </a:cubicBezTo>
                  <a:cubicBezTo>
                    <a:pt x="810" y="1019"/>
                    <a:pt x="813" y="1018"/>
                    <a:pt x="816" y="1017"/>
                  </a:cubicBezTo>
                  <a:cubicBezTo>
                    <a:pt x="818" y="1015"/>
                    <a:pt x="820" y="1013"/>
                    <a:pt x="821" y="1010"/>
                  </a:cubicBezTo>
                  <a:cubicBezTo>
                    <a:pt x="822" y="1008"/>
                    <a:pt x="822" y="1005"/>
                    <a:pt x="821" y="1002"/>
                  </a:cubicBezTo>
                  <a:cubicBezTo>
                    <a:pt x="820" y="999"/>
                    <a:pt x="813" y="984"/>
                    <a:pt x="807" y="971"/>
                  </a:cubicBezTo>
                  <a:cubicBezTo>
                    <a:pt x="813" y="967"/>
                    <a:pt x="820" y="963"/>
                    <a:pt x="826" y="959"/>
                  </a:cubicBezTo>
                  <a:cubicBezTo>
                    <a:pt x="835" y="970"/>
                    <a:pt x="846" y="982"/>
                    <a:pt x="848" y="984"/>
                  </a:cubicBezTo>
                  <a:cubicBezTo>
                    <a:pt x="850" y="986"/>
                    <a:pt x="853" y="988"/>
                    <a:pt x="856" y="988"/>
                  </a:cubicBezTo>
                  <a:cubicBezTo>
                    <a:pt x="858" y="988"/>
                    <a:pt x="861" y="987"/>
                    <a:pt x="864" y="986"/>
                  </a:cubicBezTo>
                  <a:cubicBezTo>
                    <a:pt x="866" y="984"/>
                    <a:pt x="868" y="981"/>
                    <a:pt x="868" y="979"/>
                  </a:cubicBezTo>
                  <a:cubicBezTo>
                    <a:pt x="869" y="976"/>
                    <a:pt x="869" y="973"/>
                    <a:pt x="867" y="970"/>
                  </a:cubicBezTo>
                  <a:cubicBezTo>
                    <a:pt x="865" y="968"/>
                    <a:pt x="857" y="954"/>
                    <a:pt x="850" y="941"/>
                  </a:cubicBezTo>
                  <a:cubicBezTo>
                    <a:pt x="856" y="937"/>
                    <a:pt x="862" y="932"/>
                    <a:pt x="867" y="927"/>
                  </a:cubicBezTo>
                  <a:cubicBezTo>
                    <a:pt x="878" y="937"/>
                    <a:pt x="890" y="948"/>
                    <a:pt x="892" y="950"/>
                  </a:cubicBezTo>
                  <a:cubicBezTo>
                    <a:pt x="894" y="952"/>
                    <a:pt x="897" y="953"/>
                    <a:pt x="900" y="953"/>
                  </a:cubicBezTo>
                  <a:cubicBezTo>
                    <a:pt x="903" y="953"/>
                    <a:pt x="906" y="952"/>
                    <a:pt x="908" y="950"/>
                  </a:cubicBezTo>
                  <a:cubicBezTo>
                    <a:pt x="910" y="948"/>
                    <a:pt x="911" y="945"/>
                    <a:pt x="912" y="942"/>
                  </a:cubicBezTo>
                  <a:cubicBezTo>
                    <a:pt x="912" y="940"/>
                    <a:pt x="911" y="937"/>
                    <a:pt x="910" y="934"/>
                  </a:cubicBezTo>
                  <a:cubicBezTo>
                    <a:pt x="908" y="932"/>
                    <a:pt x="898" y="919"/>
                    <a:pt x="890" y="907"/>
                  </a:cubicBezTo>
                  <a:cubicBezTo>
                    <a:pt x="895" y="902"/>
                    <a:pt x="900" y="897"/>
                    <a:pt x="905" y="891"/>
                  </a:cubicBezTo>
                  <a:cubicBezTo>
                    <a:pt x="917" y="900"/>
                    <a:pt x="930" y="909"/>
                    <a:pt x="933" y="911"/>
                  </a:cubicBezTo>
                  <a:cubicBezTo>
                    <a:pt x="935" y="913"/>
                    <a:pt x="938" y="914"/>
                    <a:pt x="941" y="913"/>
                  </a:cubicBezTo>
                  <a:cubicBezTo>
                    <a:pt x="943" y="913"/>
                    <a:pt x="946" y="912"/>
                    <a:pt x="948" y="909"/>
                  </a:cubicBezTo>
                  <a:cubicBezTo>
                    <a:pt x="950" y="907"/>
                    <a:pt x="951" y="904"/>
                    <a:pt x="951" y="902"/>
                  </a:cubicBezTo>
                  <a:cubicBezTo>
                    <a:pt x="951" y="899"/>
                    <a:pt x="950" y="896"/>
                    <a:pt x="948" y="894"/>
                  </a:cubicBezTo>
                  <a:cubicBezTo>
                    <a:pt x="946" y="891"/>
                    <a:pt x="935" y="880"/>
                    <a:pt x="925" y="869"/>
                  </a:cubicBezTo>
                  <a:cubicBezTo>
                    <a:pt x="930" y="863"/>
                    <a:pt x="935" y="857"/>
                    <a:pt x="940" y="851"/>
                  </a:cubicBezTo>
                  <a:cubicBezTo>
                    <a:pt x="952" y="859"/>
                    <a:pt x="966" y="867"/>
                    <a:pt x="969" y="869"/>
                  </a:cubicBezTo>
                  <a:cubicBezTo>
                    <a:pt x="971" y="870"/>
                    <a:pt x="974" y="870"/>
                    <a:pt x="977" y="870"/>
                  </a:cubicBezTo>
                  <a:cubicBezTo>
                    <a:pt x="980" y="869"/>
                    <a:pt x="982" y="867"/>
                    <a:pt x="984" y="865"/>
                  </a:cubicBezTo>
                  <a:cubicBezTo>
                    <a:pt x="986" y="863"/>
                    <a:pt x="986" y="860"/>
                    <a:pt x="986" y="857"/>
                  </a:cubicBezTo>
                  <a:cubicBezTo>
                    <a:pt x="986" y="854"/>
                    <a:pt x="985" y="852"/>
                    <a:pt x="983" y="850"/>
                  </a:cubicBezTo>
                  <a:cubicBezTo>
                    <a:pt x="980" y="847"/>
                    <a:pt x="968" y="837"/>
                    <a:pt x="957" y="827"/>
                  </a:cubicBezTo>
                  <a:cubicBezTo>
                    <a:pt x="961" y="821"/>
                    <a:pt x="966" y="815"/>
                    <a:pt x="969" y="808"/>
                  </a:cubicBezTo>
                  <a:cubicBezTo>
                    <a:pt x="983" y="814"/>
                    <a:pt x="997" y="821"/>
                    <a:pt x="1000" y="822"/>
                  </a:cubicBezTo>
                  <a:cubicBezTo>
                    <a:pt x="1003" y="824"/>
                    <a:pt x="1006" y="824"/>
                    <a:pt x="1008" y="823"/>
                  </a:cubicBezTo>
                  <a:cubicBezTo>
                    <a:pt x="1011" y="822"/>
                    <a:pt x="1013" y="820"/>
                    <a:pt x="1015" y="817"/>
                  </a:cubicBezTo>
                  <a:cubicBezTo>
                    <a:pt x="1016" y="815"/>
                    <a:pt x="1017" y="812"/>
                    <a:pt x="1016" y="809"/>
                  </a:cubicBezTo>
                  <a:cubicBezTo>
                    <a:pt x="1016" y="806"/>
                    <a:pt x="1014" y="804"/>
                    <a:pt x="1012" y="802"/>
                  </a:cubicBezTo>
                  <a:cubicBezTo>
                    <a:pt x="1009" y="800"/>
                    <a:pt x="996" y="791"/>
                    <a:pt x="984" y="782"/>
                  </a:cubicBezTo>
                  <a:cubicBezTo>
                    <a:pt x="988" y="776"/>
                    <a:pt x="991" y="769"/>
                    <a:pt x="995" y="762"/>
                  </a:cubicBezTo>
                  <a:cubicBezTo>
                    <a:pt x="1009" y="767"/>
                    <a:pt x="1024" y="772"/>
                    <a:pt x="1027" y="773"/>
                  </a:cubicBezTo>
                  <a:cubicBezTo>
                    <a:pt x="1029" y="774"/>
                    <a:pt x="1032" y="774"/>
                    <a:pt x="1035" y="772"/>
                  </a:cubicBezTo>
                  <a:cubicBezTo>
                    <a:pt x="1037" y="771"/>
                    <a:pt x="1039" y="769"/>
                    <a:pt x="1041" y="766"/>
                  </a:cubicBezTo>
                  <a:cubicBezTo>
                    <a:pt x="1042" y="764"/>
                    <a:pt x="1042" y="761"/>
                    <a:pt x="1041" y="758"/>
                  </a:cubicBezTo>
                  <a:cubicBezTo>
                    <a:pt x="1040" y="755"/>
                    <a:pt x="1039" y="753"/>
                    <a:pt x="1036" y="752"/>
                  </a:cubicBezTo>
                  <a:cubicBezTo>
                    <a:pt x="1033" y="750"/>
                    <a:pt x="1020" y="742"/>
                    <a:pt x="1007" y="735"/>
                  </a:cubicBezTo>
                  <a:cubicBezTo>
                    <a:pt x="1010" y="728"/>
                    <a:pt x="1012" y="721"/>
                    <a:pt x="1015" y="714"/>
                  </a:cubicBezTo>
                  <a:cubicBezTo>
                    <a:pt x="1029" y="717"/>
                    <a:pt x="1045" y="721"/>
                    <a:pt x="1048" y="721"/>
                  </a:cubicBezTo>
                  <a:cubicBezTo>
                    <a:pt x="1051" y="722"/>
                    <a:pt x="1054" y="721"/>
                    <a:pt x="1056" y="720"/>
                  </a:cubicBezTo>
                  <a:cubicBezTo>
                    <a:pt x="1058" y="718"/>
                    <a:pt x="1060" y="716"/>
                    <a:pt x="1061" y="713"/>
                  </a:cubicBezTo>
                  <a:cubicBezTo>
                    <a:pt x="1062" y="710"/>
                    <a:pt x="1062" y="707"/>
                    <a:pt x="1061" y="705"/>
                  </a:cubicBezTo>
                  <a:cubicBezTo>
                    <a:pt x="1060" y="702"/>
                    <a:pt x="1058" y="700"/>
                    <a:pt x="1055" y="699"/>
                  </a:cubicBezTo>
                  <a:cubicBezTo>
                    <a:pt x="1052" y="698"/>
                    <a:pt x="1037" y="691"/>
                    <a:pt x="1024" y="686"/>
                  </a:cubicBezTo>
                  <a:cubicBezTo>
                    <a:pt x="1026" y="678"/>
                    <a:pt x="1028" y="671"/>
                    <a:pt x="1030" y="664"/>
                  </a:cubicBezTo>
                  <a:cubicBezTo>
                    <a:pt x="1044" y="665"/>
                    <a:pt x="1060" y="667"/>
                    <a:pt x="1063" y="668"/>
                  </a:cubicBezTo>
                  <a:cubicBezTo>
                    <a:pt x="1066" y="668"/>
                    <a:pt x="1069" y="667"/>
                    <a:pt x="1071" y="665"/>
                  </a:cubicBezTo>
                  <a:cubicBezTo>
                    <a:pt x="1074" y="664"/>
                    <a:pt x="1075" y="661"/>
                    <a:pt x="1076" y="658"/>
                  </a:cubicBezTo>
                  <a:cubicBezTo>
                    <a:pt x="1076" y="655"/>
                    <a:pt x="1076" y="652"/>
                    <a:pt x="1075" y="650"/>
                  </a:cubicBezTo>
                  <a:cubicBezTo>
                    <a:pt x="1073" y="647"/>
                    <a:pt x="1071" y="645"/>
                    <a:pt x="1068" y="645"/>
                  </a:cubicBezTo>
                  <a:cubicBezTo>
                    <a:pt x="1065" y="644"/>
                    <a:pt x="1050" y="639"/>
                    <a:pt x="1036" y="634"/>
                  </a:cubicBezTo>
                  <a:cubicBezTo>
                    <a:pt x="1037" y="627"/>
                    <a:pt x="1039" y="620"/>
                    <a:pt x="1040" y="612"/>
                  </a:cubicBezTo>
                  <a:cubicBezTo>
                    <a:pt x="1054" y="612"/>
                    <a:pt x="1070" y="612"/>
                    <a:pt x="1073" y="612"/>
                  </a:cubicBezTo>
                  <a:cubicBezTo>
                    <a:pt x="1076" y="613"/>
                    <a:pt x="1079" y="611"/>
                    <a:pt x="1081" y="609"/>
                  </a:cubicBezTo>
                  <a:cubicBezTo>
                    <a:pt x="1083" y="607"/>
                    <a:pt x="1084" y="605"/>
                    <a:pt x="1085" y="602"/>
                  </a:cubicBezTo>
                  <a:cubicBezTo>
                    <a:pt x="1085" y="599"/>
                    <a:pt x="1084" y="596"/>
                    <a:pt x="1083" y="594"/>
                  </a:cubicBezTo>
                  <a:cubicBezTo>
                    <a:pt x="1081" y="591"/>
                    <a:pt x="1079" y="590"/>
                    <a:pt x="1076" y="589"/>
                  </a:cubicBezTo>
                  <a:cubicBezTo>
                    <a:pt x="1073" y="588"/>
                    <a:pt x="1057" y="585"/>
                    <a:pt x="1043" y="582"/>
                  </a:cubicBezTo>
                  <a:cubicBezTo>
                    <a:pt x="1043" y="575"/>
                    <a:pt x="1044" y="567"/>
                    <a:pt x="1044" y="560"/>
                  </a:cubicBezTo>
                  <a:cubicBezTo>
                    <a:pt x="1058" y="558"/>
                    <a:pt x="1074" y="557"/>
                    <a:pt x="1078" y="557"/>
                  </a:cubicBezTo>
                  <a:close/>
                  <a:moveTo>
                    <a:pt x="544" y="979"/>
                  </a:moveTo>
                  <a:cubicBezTo>
                    <a:pt x="305" y="979"/>
                    <a:pt x="111" y="785"/>
                    <a:pt x="111" y="545"/>
                  </a:cubicBezTo>
                  <a:cubicBezTo>
                    <a:pt x="111" y="305"/>
                    <a:pt x="305" y="111"/>
                    <a:pt x="544" y="111"/>
                  </a:cubicBezTo>
                  <a:cubicBezTo>
                    <a:pt x="783" y="111"/>
                    <a:pt x="977" y="305"/>
                    <a:pt x="977" y="545"/>
                  </a:cubicBezTo>
                  <a:cubicBezTo>
                    <a:pt x="977" y="785"/>
                    <a:pt x="783" y="979"/>
                    <a:pt x="544" y="9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10" name="Freeform 10">
              <a:extLst>
                <a:ext uri="{FF2B5EF4-FFF2-40B4-BE49-F238E27FC236}">
                  <a16:creationId xmlns:a16="http://schemas.microsoft.com/office/drawing/2014/main" id="{2F83AC8F-0034-44C0-B550-FAF49935F34B}"/>
                </a:ext>
              </a:extLst>
            </p:cNvPr>
            <p:cNvSpPr>
              <a:spLocks noEditPoints="1"/>
            </p:cNvSpPr>
            <p:nvPr/>
          </p:nvSpPr>
          <p:spPr bwMode="auto">
            <a:xfrm>
              <a:off x="5221904" y="2072157"/>
              <a:ext cx="499102" cy="500163"/>
            </a:xfrm>
            <a:custGeom>
              <a:avLst/>
              <a:gdLst>
                <a:gd name="T0" fmla="*/ 1043 w 1088"/>
                <a:gd name="T1" fmla="*/ 507 h 1090"/>
                <a:gd name="T2" fmla="*/ 1036 w 1088"/>
                <a:gd name="T3" fmla="*/ 455 h 1090"/>
                <a:gd name="T4" fmla="*/ 1024 w 1088"/>
                <a:gd name="T5" fmla="*/ 404 h 1090"/>
                <a:gd name="T6" fmla="*/ 1007 w 1088"/>
                <a:gd name="T7" fmla="*/ 355 h 1090"/>
                <a:gd name="T8" fmla="*/ 984 w 1088"/>
                <a:gd name="T9" fmla="*/ 307 h 1090"/>
                <a:gd name="T10" fmla="*/ 957 w 1088"/>
                <a:gd name="T11" fmla="*/ 263 h 1090"/>
                <a:gd name="T12" fmla="*/ 925 w 1088"/>
                <a:gd name="T13" fmla="*/ 221 h 1090"/>
                <a:gd name="T14" fmla="*/ 890 w 1088"/>
                <a:gd name="T15" fmla="*/ 183 h 1090"/>
                <a:gd name="T16" fmla="*/ 850 w 1088"/>
                <a:gd name="T17" fmla="*/ 149 h 1090"/>
                <a:gd name="T18" fmla="*/ 807 w 1088"/>
                <a:gd name="T19" fmla="*/ 119 h 1090"/>
                <a:gd name="T20" fmla="*/ 761 w 1088"/>
                <a:gd name="T21" fmla="*/ 93 h 1090"/>
                <a:gd name="T22" fmla="*/ 713 w 1088"/>
                <a:gd name="T23" fmla="*/ 73 h 1090"/>
                <a:gd name="T24" fmla="*/ 663 w 1088"/>
                <a:gd name="T25" fmla="*/ 58 h 1090"/>
                <a:gd name="T26" fmla="*/ 611 w 1088"/>
                <a:gd name="T27" fmla="*/ 48 h 1090"/>
                <a:gd name="T28" fmla="*/ 559 w 1088"/>
                <a:gd name="T29" fmla="*/ 44 h 1090"/>
                <a:gd name="T30" fmla="*/ 507 w 1088"/>
                <a:gd name="T31" fmla="*/ 45 h 1090"/>
                <a:gd name="T32" fmla="*/ 455 w 1088"/>
                <a:gd name="T33" fmla="*/ 52 h 1090"/>
                <a:gd name="T34" fmla="*/ 404 w 1088"/>
                <a:gd name="T35" fmla="*/ 64 h 1090"/>
                <a:gd name="T36" fmla="*/ 354 w 1088"/>
                <a:gd name="T37" fmla="*/ 81 h 1090"/>
                <a:gd name="T38" fmla="*/ 307 w 1088"/>
                <a:gd name="T39" fmla="*/ 104 h 1090"/>
                <a:gd name="T40" fmla="*/ 262 w 1088"/>
                <a:gd name="T41" fmla="*/ 131 h 1090"/>
                <a:gd name="T42" fmla="*/ 221 w 1088"/>
                <a:gd name="T43" fmla="*/ 163 h 1090"/>
                <a:gd name="T44" fmla="*/ 182 w 1088"/>
                <a:gd name="T45" fmla="*/ 199 h 1090"/>
                <a:gd name="T46" fmla="*/ 148 w 1088"/>
                <a:gd name="T47" fmla="*/ 238 h 1090"/>
                <a:gd name="T48" fmla="*/ 118 w 1088"/>
                <a:gd name="T49" fmla="*/ 282 h 1090"/>
                <a:gd name="T50" fmla="*/ 93 w 1088"/>
                <a:gd name="T51" fmla="*/ 328 h 1090"/>
                <a:gd name="T52" fmla="*/ 73 w 1088"/>
                <a:gd name="T53" fmla="*/ 376 h 1090"/>
                <a:gd name="T54" fmla="*/ 58 w 1088"/>
                <a:gd name="T55" fmla="*/ 426 h 1090"/>
                <a:gd name="T56" fmla="*/ 48 w 1088"/>
                <a:gd name="T57" fmla="*/ 478 h 1090"/>
                <a:gd name="T58" fmla="*/ 44 w 1088"/>
                <a:gd name="T59" fmla="*/ 530 h 1090"/>
                <a:gd name="T60" fmla="*/ 45 w 1088"/>
                <a:gd name="T61" fmla="*/ 582 h 1090"/>
                <a:gd name="T62" fmla="*/ 52 w 1088"/>
                <a:gd name="T63" fmla="*/ 634 h 1090"/>
                <a:gd name="T64" fmla="*/ 64 w 1088"/>
                <a:gd name="T65" fmla="*/ 686 h 1090"/>
                <a:gd name="T66" fmla="*/ 81 w 1088"/>
                <a:gd name="T67" fmla="*/ 735 h 1090"/>
                <a:gd name="T68" fmla="*/ 104 w 1088"/>
                <a:gd name="T69" fmla="*/ 782 h 1090"/>
                <a:gd name="T70" fmla="*/ 131 w 1088"/>
                <a:gd name="T71" fmla="*/ 827 h 1090"/>
                <a:gd name="T72" fmla="*/ 163 w 1088"/>
                <a:gd name="T73" fmla="*/ 869 h 1090"/>
                <a:gd name="T74" fmla="*/ 198 w 1088"/>
                <a:gd name="T75" fmla="*/ 907 h 1090"/>
                <a:gd name="T76" fmla="*/ 238 w 1088"/>
                <a:gd name="T77" fmla="*/ 941 h 1090"/>
                <a:gd name="T78" fmla="*/ 281 w 1088"/>
                <a:gd name="T79" fmla="*/ 971 h 1090"/>
                <a:gd name="T80" fmla="*/ 327 w 1088"/>
                <a:gd name="T81" fmla="*/ 996 h 1090"/>
                <a:gd name="T82" fmla="*/ 375 w 1088"/>
                <a:gd name="T83" fmla="*/ 1017 h 1090"/>
                <a:gd name="T84" fmla="*/ 425 w 1088"/>
                <a:gd name="T85" fmla="*/ 1032 h 1090"/>
                <a:gd name="T86" fmla="*/ 477 w 1088"/>
                <a:gd name="T87" fmla="*/ 1041 h 1090"/>
                <a:gd name="T88" fmla="*/ 529 w 1088"/>
                <a:gd name="T89" fmla="*/ 1046 h 1090"/>
                <a:gd name="T90" fmla="*/ 581 w 1088"/>
                <a:gd name="T91" fmla="*/ 1045 h 1090"/>
                <a:gd name="T92" fmla="*/ 633 w 1088"/>
                <a:gd name="T93" fmla="*/ 1038 h 1090"/>
                <a:gd name="T94" fmla="*/ 684 w 1088"/>
                <a:gd name="T95" fmla="*/ 1026 h 1090"/>
                <a:gd name="T96" fmla="*/ 734 w 1088"/>
                <a:gd name="T97" fmla="*/ 1009 h 1090"/>
                <a:gd name="T98" fmla="*/ 781 w 1088"/>
                <a:gd name="T99" fmla="*/ 986 h 1090"/>
                <a:gd name="T100" fmla="*/ 826 w 1088"/>
                <a:gd name="T101" fmla="*/ 959 h 1090"/>
                <a:gd name="T102" fmla="*/ 867 w 1088"/>
                <a:gd name="T103" fmla="*/ 927 h 1090"/>
                <a:gd name="T104" fmla="*/ 905 w 1088"/>
                <a:gd name="T105" fmla="*/ 891 h 1090"/>
                <a:gd name="T106" fmla="*/ 940 w 1088"/>
                <a:gd name="T107" fmla="*/ 851 h 1090"/>
                <a:gd name="T108" fmla="*/ 969 w 1088"/>
                <a:gd name="T109" fmla="*/ 808 h 1090"/>
                <a:gd name="T110" fmla="*/ 995 w 1088"/>
                <a:gd name="T111" fmla="*/ 762 h 1090"/>
                <a:gd name="T112" fmla="*/ 1015 w 1088"/>
                <a:gd name="T113" fmla="*/ 714 h 1090"/>
                <a:gd name="T114" fmla="*/ 1030 w 1088"/>
                <a:gd name="T115" fmla="*/ 664 h 1090"/>
                <a:gd name="T116" fmla="*/ 1040 w 1088"/>
                <a:gd name="T117" fmla="*/ 612 h 1090"/>
                <a:gd name="T118" fmla="*/ 1044 w 1088"/>
                <a:gd name="T119" fmla="*/ 56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88" h="1090">
                  <a:moveTo>
                    <a:pt x="1078" y="557"/>
                  </a:moveTo>
                  <a:cubicBezTo>
                    <a:pt x="1080" y="556"/>
                    <a:pt x="1083" y="555"/>
                    <a:pt x="1085" y="553"/>
                  </a:cubicBezTo>
                  <a:cubicBezTo>
                    <a:pt x="1087" y="551"/>
                    <a:pt x="1088" y="548"/>
                    <a:pt x="1088" y="545"/>
                  </a:cubicBezTo>
                  <a:cubicBezTo>
                    <a:pt x="1088" y="542"/>
                    <a:pt x="1087" y="539"/>
                    <a:pt x="1085" y="537"/>
                  </a:cubicBezTo>
                  <a:cubicBezTo>
                    <a:pt x="1083" y="535"/>
                    <a:pt x="1080" y="533"/>
                    <a:pt x="1078" y="533"/>
                  </a:cubicBezTo>
                  <a:cubicBezTo>
                    <a:pt x="1074" y="533"/>
                    <a:pt x="1058" y="531"/>
                    <a:pt x="1044" y="530"/>
                  </a:cubicBezTo>
                  <a:cubicBezTo>
                    <a:pt x="1044" y="522"/>
                    <a:pt x="1043" y="515"/>
                    <a:pt x="1043" y="507"/>
                  </a:cubicBezTo>
                  <a:cubicBezTo>
                    <a:pt x="1057" y="505"/>
                    <a:pt x="1073" y="501"/>
                    <a:pt x="1076" y="501"/>
                  </a:cubicBezTo>
                  <a:cubicBezTo>
                    <a:pt x="1079" y="500"/>
                    <a:pt x="1081" y="498"/>
                    <a:pt x="1083" y="496"/>
                  </a:cubicBezTo>
                  <a:cubicBezTo>
                    <a:pt x="1084" y="494"/>
                    <a:pt x="1085" y="491"/>
                    <a:pt x="1085" y="488"/>
                  </a:cubicBezTo>
                  <a:cubicBezTo>
                    <a:pt x="1084" y="485"/>
                    <a:pt x="1083" y="482"/>
                    <a:pt x="1081" y="481"/>
                  </a:cubicBezTo>
                  <a:cubicBezTo>
                    <a:pt x="1079" y="479"/>
                    <a:pt x="1076" y="477"/>
                    <a:pt x="1073" y="477"/>
                  </a:cubicBezTo>
                  <a:cubicBezTo>
                    <a:pt x="1070" y="477"/>
                    <a:pt x="1054" y="478"/>
                    <a:pt x="1040" y="478"/>
                  </a:cubicBezTo>
                  <a:cubicBezTo>
                    <a:pt x="1039" y="470"/>
                    <a:pt x="1037" y="463"/>
                    <a:pt x="1036" y="455"/>
                  </a:cubicBezTo>
                  <a:cubicBezTo>
                    <a:pt x="1050" y="451"/>
                    <a:pt x="1065" y="446"/>
                    <a:pt x="1068" y="445"/>
                  </a:cubicBezTo>
                  <a:cubicBezTo>
                    <a:pt x="1071" y="444"/>
                    <a:pt x="1073" y="442"/>
                    <a:pt x="1075" y="440"/>
                  </a:cubicBezTo>
                  <a:cubicBezTo>
                    <a:pt x="1076" y="437"/>
                    <a:pt x="1076" y="435"/>
                    <a:pt x="1076" y="432"/>
                  </a:cubicBezTo>
                  <a:cubicBezTo>
                    <a:pt x="1075" y="429"/>
                    <a:pt x="1074" y="426"/>
                    <a:pt x="1071" y="425"/>
                  </a:cubicBezTo>
                  <a:cubicBezTo>
                    <a:pt x="1069" y="423"/>
                    <a:pt x="1066" y="422"/>
                    <a:pt x="1063" y="422"/>
                  </a:cubicBezTo>
                  <a:cubicBezTo>
                    <a:pt x="1060" y="423"/>
                    <a:pt x="1044" y="425"/>
                    <a:pt x="1030" y="426"/>
                  </a:cubicBezTo>
                  <a:cubicBezTo>
                    <a:pt x="1028" y="419"/>
                    <a:pt x="1026" y="412"/>
                    <a:pt x="1024" y="404"/>
                  </a:cubicBezTo>
                  <a:cubicBezTo>
                    <a:pt x="1037" y="399"/>
                    <a:pt x="1052" y="392"/>
                    <a:pt x="1055" y="391"/>
                  </a:cubicBezTo>
                  <a:cubicBezTo>
                    <a:pt x="1058" y="390"/>
                    <a:pt x="1060" y="388"/>
                    <a:pt x="1061" y="385"/>
                  </a:cubicBezTo>
                  <a:cubicBezTo>
                    <a:pt x="1062" y="382"/>
                    <a:pt x="1062" y="379"/>
                    <a:pt x="1061" y="377"/>
                  </a:cubicBezTo>
                  <a:cubicBezTo>
                    <a:pt x="1060" y="374"/>
                    <a:pt x="1058" y="372"/>
                    <a:pt x="1056" y="370"/>
                  </a:cubicBezTo>
                  <a:cubicBezTo>
                    <a:pt x="1054" y="369"/>
                    <a:pt x="1051" y="368"/>
                    <a:pt x="1048" y="369"/>
                  </a:cubicBezTo>
                  <a:cubicBezTo>
                    <a:pt x="1045" y="369"/>
                    <a:pt x="1029" y="373"/>
                    <a:pt x="1015" y="376"/>
                  </a:cubicBezTo>
                  <a:cubicBezTo>
                    <a:pt x="1012" y="369"/>
                    <a:pt x="1010" y="362"/>
                    <a:pt x="1007" y="355"/>
                  </a:cubicBezTo>
                  <a:cubicBezTo>
                    <a:pt x="1020" y="348"/>
                    <a:pt x="1033" y="340"/>
                    <a:pt x="1036" y="338"/>
                  </a:cubicBezTo>
                  <a:cubicBezTo>
                    <a:pt x="1039" y="337"/>
                    <a:pt x="1040" y="334"/>
                    <a:pt x="1041" y="332"/>
                  </a:cubicBezTo>
                  <a:cubicBezTo>
                    <a:pt x="1042" y="329"/>
                    <a:pt x="1042" y="326"/>
                    <a:pt x="1041" y="323"/>
                  </a:cubicBezTo>
                  <a:cubicBezTo>
                    <a:pt x="1039" y="321"/>
                    <a:pt x="1037" y="319"/>
                    <a:pt x="1035" y="317"/>
                  </a:cubicBezTo>
                  <a:cubicBezTo>
                    <a:pt x="1032" y="316"/>
                    <a:pt x="1029" y="316"/>
                    <a:pt x="1027" y="317"/>
                  </a:cubicBezTo>
                  <a:cubicBezTo>
                    <a:pt x="1024" y="318"/>
                    <a:pt x="1009" y="323"/>
                    <a:pt x="995" y="328"/>
                  </a:cubicBezTo>
                  <a:cubicBezTo>
                    <a:pt x="991" y="321"/>
                    <a:pt x="988" y="314"/>
                    <a:pt x="984" y="307"/>
                  </a:cubicBezTo>
                  <a:cubicBezTo>
                    <a:pt x="996" y="299"/>
                    <a:pt x="1009" y="290"/>
                    <a:pt x="1012" y="288"/>
                  </a:cubicBezTo>
                  <a:cubicBezTo>
                    <a:pt x="1014" y="286"/>
                    <a:pt x="1016" y="284"/>
                    <a:pt x="1016" y="281"/>
                  </a:cubicBezTo>
                  <a:cubicBezTo>
                    <a:pt x="1017" y="278"/>
                    <a:pt x="1016" y="275"/>
                    <a:pt x="1015" y="273"/>
                  </a:cubicBezTo>
                  <a:cubicBezTo>
                    <a:pt x="1013" y="270"/>
                    <a:pt x="1011" y="268"/>
                    <a:pt x="1008" y="267"/>
                  </a:cubicBezTo>
                  <a:cubicBezTo>
                    <a:pt x="1006" y="266"/>
                    <a:pt x="1003" y="266"/>
                    <a:pt x="1000" y="268"/>
                  </a:cubicBezTo>
                  <a:cubicBezTo>
                    <a:pt x="997" y="269"/>
                    <a:pt x="983" y="276"/>
                    <a:pt x="969" y="282"/>
                  </a:cubicBezTo>
                  <a:cubicBezTo>
                    <a:pt x="966" y="275"/>
                    <a:pt x="961" y="269"/>
                    <a:pt x="957" y="263"/>
                  </a:cubicBezTo>
                  <a:cubicBezTo>
                    <a:pt x="968" y="253"/>
                    <a:pt x="980" y="242"/>
                    <a:pt x="983" y="240"/>
                  </a:cubicBezTo>
                  <a:cubicBezTo>
                    <a:pt x="985" y="238"/>
                    <a:pt x="986" y="236"/>
                    <a:pt x="986" y="233"/>
                  </a:cubicBezTo>
                  <a:cubicBezTo>
                    <a:pt x="986" y="230"/>
                    <a:pt x="986" y="227"/>
                    <a:pt x="984" y="225"/>
                  </a:cubicBezTo>
                  <a:cubicBezTo>
                    <a:pt x="982" y="222"/>
                    <a:pt x="980" y="221"/>
                    <a:pt x="977" y="220"/>
                  </a:cubicBezTo>
                  <a:cubicBezTo>
                    <a:pt x="974" y="220"/>
                    <a:pt x="971" y="220"/>
                    <a:pt x="969" y="221"/>
                  </a:cubicBezTo>
                  <a:cubicBezTo>
                    <a:pt x="966" y="223"/>
                    <a:pt x="952" y="231"/>
                    <a:pt x="940" y="238"/>
                  </a:cubicBezTo>
                  <a:cubicBezTo>
                    <a:pt x="935" y="233"/>
                    <a:pt x="930" y="227"/>
                    <a:pt x="925" y="221"/>
                  </a:cubicBezTo>
                  <a:cubicBezTo>
                    <a:pt x="935" y="210"/>
                    <a:pt x="946" y="198"/>
                    <a:pt x="948" y="196"/>
                  </a:cubicBezTo>
                  <a:cubicBezTo>
                    <a:pt x="950" y="194"/>
                    <a:pt x="951" y="191"/>
                    <a:pt x="951" y="188"/>
                  </a:cubicBezTo>
                  <a:cubicBezTo>
                    <a:pt x="951" y="185"/>
                    <a:pt x="950" y="183"/>
                    <a:pt x="948" y="180"/>
                  </a:cubicBezTo>
                  <a:cubicBezTo>
                    <a:pt x="946" y="178"/>
                    <a:pt x="943" y="177"/>
                    <a:pt x="941" y="177"/>
                  </a:cubicBezTo>
                  <a:cubicBezTo>
                    <a:pt x="938" y="176"/>
                    <a:pt x="935" y="177"/>
                    <a:pt x="933" y="179"/>
                  </a:cubicBezTo>
                  <a:cubicBezTo>
                    <a:pt x="930" y="181"/>
                    <a:pt x="917" y="190"/>
                    <a:pt x="905" y="199"/>
                  </a:cubicBezTo>
                  <a:cubicBezTo>
                    <a:pt x="900" y="193"/>
                    <a:pt x="895" y="188"/>
                    <a:pt x="890" y="183"/>
                  </a:cubicBezTo>
                  <a:cubicBezTo>
                    <a:pt x="898" y="171"/>
                    <a:pt x="908" y="158"/>
                    <a:pt x="910" y="156"/>
                  </a:cubicBezTo>
                  <a:cubicBezTo>
                    <a:pt x="911" y="153"/>
                    <a:pt x="912" y="150"/>
                    <a:pt x="912" y="148"/>
                  </a:cubicBezTo>
                  <a:cubicBezTo>
                    <a:pt x="911" y="145"/>
                    <a:pt x="910" y="142"/>
                    <a:pt x="908" y="140"/>
                  </a:cubicBezTo>
                  <a:cubicBezTo>
                    <a:pt x="906" y="138"/>
                    <a:pt x="903" y="137"/>
                    <a:pt x="900" y="137"/>
                  </a:cubicBezTo>
                  <a:cubicBezTo>
                    <a:pt x="897" y="137"/>
                    <a:pt x="894" y="138"/>
                    <a:pt x="892" y="140"/>
                  </a:cubicBezTo>
                  <a:cubicBezTo>
                    <a:pt x="890" y="142"/>
                    <a:pt x="878" y="153"/>
                    <a:pt x="867" y="163"/>
                  </a:cubicBezTo>
                  <a:cubicBezTo>
                    <a:pt x="862" y="158"/>
                    <a:pt x="856" y="153"/>
                    <a:pt x="850" y="149"/>
                  </a:cubicBezTo>
                  <a:cubicBezTo>
                    <a:pt x="857" y="136"/>
                    <a:pt x="865" y="122"/>
                    <a:pt x="867" y="119"/>
                  </a:cubicBezTo>
                  <a:cubicBezTo>
                    <a:pt x="869" y="117"/>
                    <a:pt x="869" y="114"/>
                    <a:pt x="868" y="111"/>
                  </a:cubicBezTo>
                  <a:cubicBezTo>
                    <a:pt x="868" y="109"/>
                    <a:pt x="866" y="106"/>
                    <a:pt x="864" y="104"/>
                  </a:cubicBezTo>
                  <a:cubicBezTo>
                    <a:pt x="861" y="103"/>
                    <a:pt x="858" y="102"/>
                    <a:pt x="856" y="102"/>
                  </a:cubicBezTo>
                  <a:cubicBezTo>
                    <a:pt x="853" y="102"/>
                    <a:pt x="850" y="103"/>
                    <a:pt x="848" y="106"/>
                  </a:cubicBezTo>
                  <a:cubicBezTo>
                    <a:pt x="846" y="108"/>
                    <a:pt x="835" y="120"/>
                    <a:pt x="826" y="131"/>
                  </a:cubicBezTo>
                  <a:cubicBezTo>
                    <a:pt x="820" y="127"/>
                    <a:pt x="813" y="123"/>
                    <a:pt x="807" y="119"/>
                  </a:cubicBezTo>
                  <a:cubicBezTo>
                    <a:pt x="813" y="105"/>
                    <a:pt x="820" y="91"/>
                    <a:pt x="821" y="88"/>
                  </a:cubicBezTo>
                  <a:cubicBezTo>
                    <a:pt x="822" y="85"/>
                    <a:pt x="822" y="82"/>
                    <a:pt x="821" y="80"/>
                  </a:cubicBezTo>
                  <a:cubicBezTo>
                    <a:pt x="820" y="77"/>
                    <a:pt x="818" y="75"/>
                    <a:pt x="816" y="73"/>
                  </a:cubicBezTo>
                  <a:cubicBezTo>
                    <a:pt x="813" y="72"/>
                    <a:pt x="810" y="71"/>
                    <a:pt x="808" y="72"/>
                  </a:cubicBezTo>
                  <a:cubicBezTo>
                    <a:pt x="805" y="72"/>
                    <a:pt x="802" y="74"/>
                    <a:pt x="801" y="76"/>
                  </a:cubicBezTo>
                  <a:cubicBezTo>
                    <a:pt x="799" y="79"/>
                    <a:pt x="790" y="92"/>
                    <a:pt x="781" y="104"/>
                  </a:cubicBezTo>
                  <a:cubicBezTo>
                    <a:pt x="774" y="100"/>
                    <a:pt x="768" y="97"/>
                    <a:pt x="761" y="93"/>
                  </a:cubicBezTo>
                  <a:cubicBezTo>
                    <a:pt x="766" y="80"/>
                    <a:pt x="771" y="65"/>
                    <a:pt x="772" y="61"/>
                  </a:cubicBezTo>
                  <a:cubicBezTo>
                    <a:pt x="773" y="59"/>
                    <a:pt x="772" y="56"/>
                    <a:pt x="771" y="53"/>
                  </a:cubicBezTo>
                  <a:cubicBezTo>
                    <a:pt x="770" y="51"/>
                    <a:pt x="768" y="49"/>
                    <a:pt x="765" y="47"/>
                  </a:cubicBezTo>
                  <a:cubicBezTo>
                    <a:pt x="762" y="46"/>
                    <a:pt x="760" y="46"/>
                    <a:pt x="757" y="47"/>
                  </a:cubicBezTo>
                  <a:cubicBezTo>
                    <a:pt x="754" y="48"/>
                    <a:pt x="752" y="49"/>
                    <a:pt x="750" y="52"/>
                  </a:cubicBezTo>
                  <a:cubicBezTo>
                    <a:pt x="749" y="55"/>
                    <a:pt x="741" y="69"/>
                    <a:pt x="734" y="81"/>
                  </a:cubicBezTo>
                  <a:cubicBezTo>
                    <a:pt x="727" y="78"/>
                    <a:pt x="720" y="76"/>
                    <a:pt x="713" y="73"/>
                  </a:cubicBezTo>
                  <a:cubicBezTo>
                    <a:pt x="716" y="59"/>
                    <a:pt x="719" y="43"/>
                    <a:pt x="720" y="40"/>
                  </a:cubicBezTo>
                  <a:cubicBezTo>
                    <a:pt x="721" y="37"/>
                    <a:pt x="720" y="34"/>
                    <a:pt x="719" y="32"/>
                  </a:cubicBezTo>
                  <a:cubicBezTo>
                    <a:pt x="717" y="30"/>
                    <a:pt x="715" y="28"/>
                    <a:pt x="712" y="27"/>
                  </a:cubicBezTo>
                  <a:cubicBezTo>
                    <a:pt x="709" y="26"/>
                    <a:pt x="706" y="26"/>
                    <a:pt x="704" y="27"/>
                  </a:cubicBezTo>
                  <a:cubicBezTo>
                    <a:pt x="701" y="28"/>
                    <a:pt x="699" y="30"/>
                    <a:pt x="698" y="33"/>
                  </a:cubicBezTo>
                  <a:cubicBezTo>
                    <a:pt x="696" y="36"/>
                    <a:pt x="690" y="51"/>
                    <a:pt x="684" y="64"/>
                  </a:cubicBezTo>
                  <a:cubicBezTo>
                    <a:pt x="677" y="62"/>
                    <a:pt x="670" y="60"/>
                    <a:pt x="663" y="58"/>
                  </a:cubicBezTo>
                  <a:cubicBezTo>
                    <a:pt x="664" y="44"/>
                    <a:pt x="666" y="28"/>
                    <a:pt x="666" y="25"/>
                  </a:cubicBezTo>
                  <a:cubicBezTo>
                    <a:pt x="667" y="22"/>
                    <a:pt x="666" y="19"/>
                    <a:pt x="664" y="17"/>
                  </a:cubicBezTo>
                  <a:cubicBezTo>
                    <a:pt x="662" y="14"/>
                    <a:pt x="660" y="13"/>
                    <a:pt x="657" y="12"/>
                  </a:cubicBezTo>
                  <a:cubicBezTo>
                    <a:pt x="654" y="12"/>
                    <a:pt x="651" y="12"/>
                    <a:pt x="649" y="13"/>
                  </a:cubicBezTo>
                  <a:cubicBezTo>
                    <a:pt x="646" y="15"/>
                    <a:pt x="644" y="17"/>
                    <a:pt x="643" y="20"/>
                  </a:cubicBezTo>
                  <a:cubicBezTo>
                    <a:pt x="642" y="23"/>
                    <a:pt x="638" y="38"/>
                    <a:pt x="633" y="52"/>
                  </a:cubicBezTo>
                  <a:cubicBezTo>
                    <a:pt x="626" y="51"/>
                    <a:pt x="619" y="49"/>
                    <a:pt x="611" y="48"/>
                  </a:cubicBezTo>
                  <a:cubicBezTo>
                    <a:pt x="611" y="34"/>
                    <a:pt x="611" y="18"/>
                    <a:pt x="611" y="15"/>
                  </a:cubicBezTo>
                  <a:cubicBezTo>
                    <a:pt x="611" y="12"/>
                    <a:pt x="610" y="9"/>
                    <a:pt x="608" y="7"/>
                  </a:cubicBezTo>
                  <a:cubicBezTo>
                    <a:pt x="606" y="5"/>
                    <a:pt x="604" y="4"/>
                    <a:pt x="601" y="3"/>
                  </a:cubicBezTo>
                  <a:cubicBezTo>
                    <a:pt x="598" y="3"/>
                    <a:pt x="595" y="4"/>
                    <a:pt x="593" y="5"/>
                  </a:cubicBezTo>
                  <a:cubicBezTo>
                    <a:pt x="590" y="7"/>
                    <a:pt x="589" y="9"/>
                    <a:pt x="588" y="12"/>
                  </a:cubicBezTo>
                  <a:cubicBezTo>
                    <a:pt x="587" y="15"/>
                    <a:pt x="584" y="31"/>
                    <a:pt x="581" y="45"/>
                  </a:cubicBezTo>
                  <a:cubicBezTo>
                    <a:pt x="574" y="45"/>
                    <a:pt x="566" y="44"/>
                    <a:pt x="559" y="44"/>
                  </a:cubicBezTo>
                  <a:cubicBezTo>
                    <a:pt x="558" y="30"/>
                    <a:pt x="556" y="14"/>
                    <a:pt x="556" y="10"/>
                  </a:cubicBezTo>
                  <a:cubicBezTo>
                    <a:pt x="555" y="8"/>
                    <a:pt x="554" y="5"/>
                    <a:pt x="552" y="3"/>
                  </a:cubicBezTo>
                  <a:cubicBezTo>
                    <a:pt x="550" y="1"/>
                    <a:pt x="547" y="0"/>
                    <a:pt x="544" y="0"/>
                  </a:cubicBezTo>
                  <a:cubicBezTo>
                    <a:pt x="541" y="0"/>
                    <a:pt x="538" y="1"/>
                    <a:pt x="536" y="3"/>
                  </a:cubicBezTo>
                  <a:cubicBezTo>
                    <a:pt x="534" y="5"/>
                    <a:pt x="533" y="8"/>
                    <a:pt x="532" y="10"/>
                  </a:cubicBezTo>
                  <a:cubicBezTo>
                    <a:pt x="532" y="14"/>
                    <a:pt x="530" y="30"/>
                    <a:pt x="529" y="44"/>
                  </a:cubicBezTo>
                  <a:cubicBezTo>
                    <a:pt x="522" y="44"/>
                    <a:pt x="514" y="45"/>
                    <a:pt x="507" y="45"/>
                  </a:cubicBezTo>
                  <a:cubicBezTo>
                    <a:pt x="504" y="31"/>
                    <a:pt x="501" y="15"/>
                    <a:pt x="500" y="12"/>
                  </a:cubicBezTo>
                  <a:cubicBezTo>
                    <a:pt x="499" y="9"/>
                    <a:pt x="497" y="7"/>
                    <a:pt x="495" y="5"/>
                  </a:cubicBezTo>
                  <a:cubicBezTo>
                    <a:pt x="493" y="4"/>
                    <a:pt x="490" y="3"/>
                    <a:pt x="487" y="3"/>
                  </a:cubicBezTo>
                  <a:cubicBezTo>
                    <a:pt x="484" y="4"/>
                    <a:pt x="482" y="5"/>
                    <a:pt x="480" y="7"/>
                  </a:cubicBezTo>
                  <a:cubicBezTo>
                    <a:pt x="478" y="9"/>
                    <a:pt x="477" y="12"/>
                    <a:pt x="477" y="15"/>
                  </a:cubicBezTo>
                  <a:cubicBezTo>
                    <a:pt x="477" y="18"/>
                    <a:pt x="477" y="34"/>
                    <a:pt x="477" y="48"/>
                  </a:cubicBezTo>
                  <a:cubicBezTo>
                    <a:pt x="469" y="49"/>
                    <a:pt x="462" y="51"/>
                    <a:pt x="455" y="52"/>
                  </a:cubicBezTo>
                  <a:cubicBezTo>
                    <a:pt x="450" y="38"/>
                    <a:pt x="446" y="23"/>
                    <a:pt x="445" y="20"/>
                  </a:cubicBezTo>
                  <a:cubicBezTo>
                    <a:pt x="444" y="17"/>
                    <a:pt x="442" y="15"/>
                    <a:pt x="439" y="13"/>
                  </a:cubicBezTo>
                  <a:cubicBezTo>
                    <a:pt x="437" y="12"/>
                    <a:pt x="434" y="12"/>
                    <a:pt x="431" y="12"/>
                  </a:cubicBezTo>
                  <a:cubicBezTo>
                    <a:pt x="428" y="13"/>
                    <a:pt x="426" y="14"/>
                    <a:pt x="424" y="17"/>
                  </a:cubicBezTo>
                  <a:cubicBezTo>
                    <a:pt x="422" y="19"/>
                    <a:pt x="421" y="22"/>
                    <a:pt x="422" y="25"/>
                  </a:cubicBezTo>
                  <a:cubicBezTo>
                    <a:pt x="422" y="28"/>
                    <a:pt x="424" y="44"/>
                    <a:pt x="425" y="58"/>
                  </a:cubicBezTo>
                  <a:cubicBezTo>
                    <a:pt x="418" y="60"/>
                    <a:pt x="411" y="62"/>
                    <a:pt x="404" y="64"/>
                  </a:cubicBezTo>
                  <a:cubicBezTo>
                    <a:pt x="398" y="51"/>
                    <a:pt x="392" y="36"/>
                    <a:pt x="390" y="33"/>
                  </a:cubicBezTo>
                  <a:cubicBezTo>
                    <a:pt x="389" y="30"/>
                    <a:pt x="387" y="28"/>
                    <a:pt x="384" y="27"/>
                  </a:cubicBezTo>
                  <a:cubicBezTo>
                    <a:pt x="382" y="26"/>
                    <a:pt x="379" y="26"/>
                    <a:pt x="376" y="27"/>
                  </a:cubicBezTo>
                  <a:cubicBezTo>
                    <a:pt x="373" y="28"/>
                    <a:pt x="371" y="30"/>
                    <a:pt x="369" y="32"/>
                  </a:cubicBezTo>
                  <a:cubicBezTo>
                    <a:pt x="368" y="34"/>
                    <a:pt x="367" y="37"/>
                    <a:pt x="368" y="40"/>
                  </a:cubicBezTo>
                  <a:cubicBezTo>
                    <a:pt x="369" y="43"/>
                    <a:pt x="372" y="59"/>
                    <a:pt x="375" y="73"/>
                  </a:cubicBezTo>
                  <a:cubicBezTo>
                    <a:pt x="368" y="76"/>
                    <a:pt x="361" y="78"/>
                    <a:pt x="354" y="81"/>
                  </a:cubicBezTo>
                  <a:cubicBezTo>
                    <a:pt x="347" y="69"/>
                    <a:pt x="339" y="55"/>
                    <a:pt x="338" y="52"/>
                  </a:cubicBezTo>
                  <a:cubicBezTo>
                    <a:pt x="336" y="49"/>
                    <a:pt x="334" y="48"/>
                    <a:pt x="331" y="47"/>
                  </a:cubicBezTo>
                  <a:cubicBezTo>
                    <a:pt x="328" y="46"/>
                    <a:pt x="326" y="46"/>
                    <a:pt x="323" y="47"/>
                  </a:cubicBezTo>
                  <a:cubicBezTo>
                    <a:pt x="320" y="49"/>
                    <a:pt x="318" y="51"/>
                    <a:pt x="317" y="53"/>
                  </a:cubicBezTo>
                  <a:cubicBezTo>
                    <a:pt x="316" y="56"/>
                    <a:pt x="315" y="59"/>
                    <a:pt x="316" y="61"/>
                  </a:cubicBezTo>
                  <a:cubicBezTo>
                    <a:pt x="317" y="65"/>
                    <a:pt x="322" y="80"/>
                    <a:pt x="327" y="93"/>
                  </a:cubicBezTo>
                  <a:cubicBezTo>
                    <a:pt x="320" y="97"/>
                    <a:pt x="314" y="100"/>
                    <a:pt x="307" y="104"/>
                  </a:cubicBezTo>
                  <a:cubicBezTo>
                    <a:pt x="298" y="92"/>
                    <a:pt x="289" y="79"/>
                    <a:pt x="287" y="76"/>
                  </a:cubicBezTo>
                  <a:cubicBezTo>
                    <a:pt x="286" y="74"/>
                    <a:pt x="283" y="72"/>
                    <a:pt x="280" y="72"/>
                  </a:cubicBezTo>
                  <a:cubicBezTo>
                    <a:pt x="278" y="71"/>
                    <a:pt x="275" y="72"/>
                    <a:pt x="272" y="73"/>
                  </a:cubicBezTo>
                  <a:cubicBezTo>
                    <a:pt x="270" y="75"/>
                    <a:pt x="268" y="77"/>
                    <a:pt x="267" y="80"/>
                  </a:cubicBezTo>
                  <a:cubicBezTo>
                    <a:pt x="266" y="82"/>
                    <a:pt x="266" y="85"/>
                    <a:pt x="267" y="88"/>
                  </a:cubicBezTo>
                  <a:cubicBezTo>
                    <a:pt x="268" y="91"/>
                    <a:pt x="275" y="105"/>
                    <a:pt x="281" y="119"/>
                  </a:cubicBezTo>
                  <a:cubicBezTo>
                    <a:pt x="275" y="123"/>
                    <a:pt x="268" y="127"/>
                    <a:pt x="262" y="131"/>
                  </a:cubicBezTo>
                  <a:cubicBezTo>
                    <a:pt x="253" y="120"/>
                    <a:pt x="242" y="108"/>
                    <a:pt x="240" y="106"/>
                  </a:cubicBezTo>
                  <a:cubicBezTo>
                    <a:pt x="238" y="103"/>
                    <a:pt x="235" y="102"/>
                    <a:pt x="232" y="102"/>
                  </a:cubicBezTo>
                  <a:cubicBezTo>
                    <a:pt x="230" y="102"/>
                    <a:pt x="227" y="103"/>
                    <a:pt x="224" y="104"/>
                  </a:cubicBezTo>
                  <a:cubicBezTo>
                    <a:pt x="222" y="106"/>
                    <a:pt x="220" y="109"/>
                    <a:pt x="220" y="111"/>
                  </a:cubicBezTo>
                  <a:cubicBezTo>
                    <a:pt x="219" y="114"/>
                    <a:pt x="219" y="117"/>
                    <a:pt x="221" y="119"/>
                  </a:cubicBezTo>
                  <a:cubicBezTo>
                    <a:pt x="223" y="122"/>
                    <a:pt x="231" y="136"/>
                    <a:pt x="238" y="149"/>
                  </a:cubicBezTo>
                  <a:cubicBezTo>
                    <a:pt x="232" y="153"/>
                    <a:pt x="226" y="158"/>
                    <a:pt x="221" y="163"/>
                  </a:cubicBezTo>
                  <a:cubicBezTo>
                    <a:pt x="210" y="153"/>
                    <a:pt x="198" y="142"/>
                    <a:pt x="196" y="140"/>
                  </a:cubicBezTo>
                  <a:cubicBezTo>
                    <a:pt x="194" y="138"/>
                    <a:pt x="191" y="137"/>
                    <a:pt x="188" y="137"/>
                  </a:cubicBezTo>
                  <a:cubicBezTo>
                    <a:pt x="185" y="137"/>
                    <a:pt x="182" y="138"/>
                    <a:pt x="180" y="140"/>
                  </a:cubicBezTo>
                  <a:cubicBezTo>
                    <a:pt x="178" y="142"/>
                    <a:pt x="177" y="145"/>
                    <a:pt x="176" y="148"/>
                  </a:cubicBezTo>
                  <a:cubicBezTo>
                    <a:pt x="176" y="150"/>
                    <a:pt x="176" y="153"/>
                    <a:pt x="178" y="156"/>
                  </a:cubicBezTo>
                  <a:cubicBezTo>
                    <a:pt x="180" y="158"/>
                    <a:pt x="190" y="171"/>
                    <a:pt x="198" y="183"/>
                  </a:cubicBezTo>
                  <a:cubicBezTo>
                    <a:pt x="193" y="188"/>
                    <a:pt x="188" y="193"/>
                    <a:pt x="182" y="199"/>
                  </a:cubicBezTo>
                  <a:cubicBezTo>
                    <a:pt x="171" y="190"/>
                    <a:pt x="158" y="181"/>
                    <a:pt x="155" y="179"/>
                  </a:cubicBezTo>
                  <a:cubicBezTo>
                    <a:pt x="153" y="177"/>
                    <a:pt x="150" y="176"/>
                    <a:pt x="147" y="177"/>
                  </a:cubicBezTo>
                  <a:cubicBezTo>
                    <a:pt x="145" y="177"/>
                    <a:pt x="142" y="178"/>
                    <a:pt x="140" y="180"/>
                  </a:cubicBezTo>
                  <a:cubicBezTo>
                    <a:pt x="138" y="183"/>
                    <a:pt x="137" y="185"/>
                    <a:pt x="137" y="188"/>
                  </a:cubicBezTo>
                  <a:cubicBezTo>
                    <a:pt x="137" y="191"/>
                    <a:pt x="138" y="194"/>
                    <a:pt x="140" y="196"/>
                  </a:cubicBezTo>
                  <a:cubicBezTo>
                    <a:pt x="142" y="198"/>
                    <a:pt x="153" y="210"/>
                    <a:pt x="163" y="221"/>
                  </a:cubicBezTo>
                  <a:cubicBezTo>
                    <a:pt x="158" y="227"/>
                    <a:pt x="153" y="233"/>
                    <a:pt x="148" y="238"/>
                  </a:cubicBezTo>
                  <a:cubicBezTo>
                    <a:pt x="136" y="231"/>
                    <a:pt x="122" y="223"/>
                    <a:pt x="119" y="221"/>
                  </a:cubicBezTo>
                  <a:cubicBezTo>
                    <a:pt x="117" y="220"/>
                    <a:pt x="114" y="220"/>
                    <a:pt x="111" y="220"/>
                  </a:cubicBezTo>
                  <a:cubicBezTo>
                    <a:pt x="108" y="221"/>
                    <a:pt x="106" y="222"/>
                    <a:pt x="104" y="225"/>
                  </a:cubicBezTo>
                  <a:cubicBezTo>
                    <a:pt x="102" y="227"/>
                    <a:pt x="102" y="230"/>
                    <a:pt x="102" y="233"/>
                  </a:cubicBezTo>
                  <a:cubicBezTo>
                    <a:pt x="102" y="236"/>
                    <a:pt x="103" y="238"/>
                    <a:pt x="105" y="240"/>
                  </a:cubicBezTo>
                  <a:cubicBezTo>
                    <a:pt x="108" y="242"/>
                    <a:pt x="120" y="253"/>
                    <a:pt x="131" y="263"/>
                  </a:cubicBezTo>
                  <a:cubicBezTo>
                    <a:pt x="127" y="269"/>
                    <a:pt x="122" y="275"/>
                    <a:pt x="118" y="282"/>
                  </a:cubicBezTo>
                  <a:cubicBezTo>
                    <a:pt x="105" y="276"/>
                    <a:pt x="91" y="269"/>
                    <a:pt x="88" y="268"/>
                  </a:cubicBezTo>
                  <a:cubicBezTo>
                    <a:pt x="85" y="266"/>
                    <a:pt x="82" y="266"/>
                    <a:pt x="80" y="267"/>
                  </a:cubicBezTo>
                  <a:cubicBezTo>
                    <a:pt x="77" y="268"/>
                    <a:pt x="75" y="270"/>
                    <a:pt x="73" y="273"/>
                  </a:cubicBezTo>
                  <a:cubicBezTo>
                    <a:pt x="72" y="275"/>
                    <a:pt x="71" y="278"/>
                    <a:pt x="72" y="281"/>
                  </a:cubicBezTo>
                  <a:cubicBezTo>
                    <a:pt x="72" y="284"/>
                    <a:pt x="74" y="286"/>
                    <a:pt x="76" y="288"/>
                  </a:cubicBezTo>
                  <a:cubicBezTo>
                    <a:pt x="79" y="290"/>
                    <a:pt x="92" y="299"/>
                    <a:pt x="104" y="307"/>
                  </a:cubicBezTo>
                  <a:cubicBezTo>
                    <a:pt x="100" y="314"/>
                    <a:pt x="97" y="321"/>
                    <a:pt x="93" y="328"/>
                  </a:cubicBezTo>
                  <a:cubicBezTo>
                    <a:pt x="79" y="323"/>
                    <a:pt x="64" y="318"/>
                    <a:pt x="61" y="317"/>
                  </a:cubicBezTo>
                  <a:cubicBezTo>
                    <a:pt x="59" y="316"/>
                    <a:pt x="56" y="316"/>
                    <a:pt x="53" y="317"/>
                  </a:cubicBezTo>
                  <a:cubicBezTo>
                    <a:pt x="51" y="319"/>
                    <a:pt x="48" y="321"/>
                    <a:pt x="47" y="323"/>
                  </a:cubicBezTo>
                  <a:cubicBezTo>
                    <a:pt x="46" y="326"/>
                    <a:pt x="46" y="329"/>
                    <a:pt x="47" y="332"/>
                  </a:cubicBezTo>
                  <a:cubicBezTo>
                    <a:pt x="48" y="334"/>
                    <a:pt x="49" y="337"/>
                    <a:pt x="52" y="338"/>
                  </a:cubicBezTo>
                  <a:cubicBezTo>
                    <a:pt x="55" y="340"/>
                    <a:pt x="68" y="348"/>
                    <a:pt x="81" y="355"/>
                  </a:cubicBezTo>
                  <a:cubicBezTo>
                    <a:pt x="78" y="362"/>
                    <a:pt x="76" y="369"/>
                    <a:pt x="73" y="376"/>
                  </a:cubicBezTo>
                  <a:cubicBezTo>
                    <a:pt x="59" y="373"/>
                    <a:pt x="43" y="369"/>
                    <a:pt x="40" y="369"/>
                  </a:cubicBezTo>
                  <a:cubicBezTo>
                    <a:pt x="37" y="368"/>
                    <a:pt x="34" y="369"/>
                    <a:pt x="32" y="370"/>
                  </a:cubicBezTo>
                  <a:cubicBezTo>
                    <a:pt x="30" y="372"/>
                    <a:pt x="28" y="374"/>
                    <a:pt x="27" y="377"/>
                  </a:cubicBezTo>
                  <a:cubicBezTo>
                    <a:pt x="26" y="379"/>
                    <a:pt x="26" y="382"/>
                    <a:pt x="27" y="385"/>
                  </a:cubicBezTo>
                  <a:cubicBezTo>
                    <a:pt x="28" y="388"/>
                    <a:pt x="30" y="390"/>
                    <a:pt x="33" y="391"/>
                  </a:cubicBezTo>
                  <a:cubicBezTo>
                    <a:pt x="36" y="392"/>
                    <a:pt x="50" y="399"/>
                    <a:pt x="64" y="404"/>
                  </a:cubicBezTo>
                  <a:cubicBezTo>
                    <a:pt x="62" y="412"/>
                    <a:pt x="60" y="419"/>
                    <a:pt x="58" y="426"/>
                  </a:cubicBezTo>
                  <a:cubicBezTo>
                    <a:pt x="44" y="425"/>
                    <a:pt x="28" y="423"/>
                    <a:pt x="25" y="422"/>
                  </a:cubicBezTo>
                  <a:cubicBezTo>
                    <a:pt x="22" y="422"/>
                    <a:pt x="19" y="423"/>
                    <a:pt x="17" y="425"/>
                  </a:cubicBezTo>
                  <a:cubicBezTo>
                    <a:pt x="14" y="426"/>
                    <a:pt x="13" y="429"/>
                    <a:pt x="12" y="432"/>
                  </a:cubicBezTo>
                  <a:cubicBezTo>
                    <a:pt x="12" y="435"/>
                    <a:pt x="12" y="437"/>
                    <a:pt x="13" y="440"/>
                  </a:cubicBezTo>
                  <a:cubicBezTo>
                    <a:pt x="15" y="442"/>
                    <a:pt x="17" y="444"/>
                    <a:pt x="20" y="445"/>
                  </a:cubicBezTo>
                  <a:cubicBezTo>
                    <a:pt x="23" y="446"/>
                    <a:pt x="38" y="451"/>
                    <a:pt x="52" y="455"/>
                  </a:cubicBezTo>
                  <a:cubicBezTo>
                    <a:pt x="50" y="463"/>
                    <a:pt x="49" y="470"/>
                    <a:pt x="48" y="478"/>
                  </a:cubicBezTo>
                  <a:cubicBezTo>
                    <a:pt x="34" y="478"/>
                    <a:pt x="18" y="477"/>
                    <a:pt x="15" y="477"/>
                  </a:cubicBezTo>
                  <a:cubicBezTo>
                    <a:pt x="12" y="477"/>
                    <a:pt x="9" y="479"/>
                    <a:pt x="7" y="481"/>
                  </a:cubicBezTo>
                  <a:cubicBezTo>
                    <a:pt x="5" y="482"/>
                    <a:pt x="4" y="485"/>
                    <a:pt x="3" y="488"/>
                  </a:cubicBezTo>
                  <a:cubicBezTo>
                    <a:pt x="3" y="491"/>
                    <a:pt x="4" y="494"/>
                    <a:pt x="5" y="496"/>
                  </a:cubicBezTo>
                  <a:cubicBezTo>
                    <a:pt x="7" y="498"/>
                    <a:pt x="9" y="500"/>
                    <a:pt x="12" y="501"/>
                  </a:cubicBezTo>
                  <a:cubicBezTo>
                    <a:pt x="15" y="501"/>
                    <a:pt x="31" y="505"/>
                    <a:pt x="45" y="507"/>
                  </a:cubicBezTo>
                  <a:cubicBezTo>
                    <a:pt x="45" y="515"/>
                    <a:pt x="44" y="522"/>
                    <a:pt x="44" y="530"/>
                  </a:cubicBezTo>
                  <a:cubicBezTo>
                    <a:pt x="30" y="531"/>
                    <a:pt x="14" y="533"/>
                    <a:pt x="10" y="533"/>
                  </a:cubicBezTo>
                  <a:cubicBezTo>
                    <a:pt x="7" y="533"/>
                    <a:pt x="5" y="535"/>
                    <a:pt x="3" y="537"/>
                  </a:cubicBezTo>
                  <a:cubicBezTo>
                    <a:pt x="1" y="539"/>
                    <a:pt x="0" y="542"/>
                    <a:pt x="0" y="545"/>
                  </a:cubicBezTo>
                  <a:cubicBezTo>
                    <a:pt x="0" y="548"/>
                    <a:pt x="1" y="551"/>
                    <a:pt x="3" y="553"/>
                  </a:cubicBezTo>
                  <a:cubicBezTo>
                    <a:pt x="5" y="555"/>
                    <a:pt x="7" y="556"/>
                    <a:pt x="10" y="557"/>
                  </a:cubicBezTo>
                  <a:cubicBezTo>
                    <a:pt x="14" y="557"/>
                    <a:pt x="30" y="558"/>
                    <a:pt x="44" y="560"/>
                  </a:cubicBezTo>
                  <a:cubicBezTo>
                    <a:pt x="44" y="567"/>
                    <a:pt x="45" y="575"/>
                    <a:pt x="45" y="582"/>
                  </a:cubicBezTo>
                  <a:cubicBezTo>
                    <a:pt x="31" y="585"/>
                    <a:pt x="15" y="588"/>
                    <a:pt x="12" y="589"/>
                  </a:cubicBezTo>
                  <a:cubicBezTo>
                    <a:pt x="9" y="590"/>
                    <a:pt x="7" y="591"/>
                    <a:pt x="5" y="594"/>
                  </a:cubicBezTo>
                  <a:cubicBezTo>
                    <a:pt x="4" y="596"/>
                    <a:pt x="3" y="599"/>
                    <a:pt x="3" y="602"/>
                  </a:cubicBezTo>
                  <a:cubicBezTo>
                    <a:pt x="4" y="605"/>
                    <a:pt x="5" y="607"/>
                    <a:pt x="7" y="609"/>
                  </a:cubicBezTo>
                  <a:cubicBezTo>
                    <a:pt x="9" y="611"/>
                    <a:pt x="12" y="613"/>
                    <a:pt x="15" y="612"/>
                  </a:cubicBezTo>
                  <a:cubicBezTo>
                    <a:pt x="18" y="612"/>
                    <a:pt x="34" y="612"/>
                    <a:pt x="48" y="612"/>
                  </a:cubicBezTo>
                  <a:cubicBezTo>
                    <a:pt x="49" y="620"/>
                    <a:pt x="50" y="627"/>
                    <a:pt x="52" y="634"/>
                  </a:cubicBezTo>
                  <a:cubicBezTo>
                    <a:pt x="38" y="639"/>
                    <a:pt x="23" y="644"/>
                    <a:pt x="20" y="645"/>
                  </a:cubicBezTo>
                  <a:cubicBezTo>
                    <a:pt x="17" y="645"/>
                    <a:pt x="15" y="647"/>
                    <a:pt x="13" y="650"/>
                  </a:cubicBezTo>
                  <a:cubicBezTo>
                    <a:pt x="12" y="652"/>
                    <a:pt x="12" y="655"/>
                    <a:pt x="12" y="658"/>
                  </a:cubicBezTo>
                  <a:cubicBezTo>
                    <a:pt x="13" y="661"/>
                    <a:pt x="14" y="664"/>
                    <a:pt x="17" y="665"/>
                  </a:cubicBezTo>
                  <a:cubicBezTo>
                    <a:pt x="19" y="667"/>
                    <a:pt x="22" y="668"/>
                    <a:pt x="25" y="668"/>
                  </a:cubicBezTo>
                  <a:cubicBezTo>
                    <a:pt x="28" y="667"/>
                    <a:pt x="44" y="665"/>
                    <a:pt x="58" y="664"/>
                  </a:cubicBezTo>
                  <a:cubicBezTo>
                    <a:pt x="60" y="671"/>
                    <a:pt x="62" y="678"/>
                    <a:pt x="64" y="686"/>
                  </a:cubicBezTo>
                  <a:cubicBezTo>
                    <a:pt x="50" y="691"/>
                    <a:pt x="36" y="698"/>
                    <a:pt x="33" y="699"/>
                  </a:cubicBezTo>
                  <a:cubicBezTo>
                    <a:pt x="30" y="700"/>
                    <a:pt x="28" y="702"/>
                    <a:pt x="27" y="705"/>
                  </a:cubicBezTo>
                  <a:cubicBezTo>
                    <a:pt x="26" y="708"/>
                    <a:pt x="26" y="710"/>
                    <a:pt x="27" y="713"/>
                  </a:cubicBezTo>
                  <a:cubicBezTo>
                    <a:pt x="28" y="716"/>
                    <a:pt x="30" y="718"/>
                    <a:pt x="32" y="720"/>
                  </a:cubicBezTo>
                  <a:cubicBezTo>
                    <a:pt x="34" y="721"/>
                    <a:pt x="37" y="722"/>
                    <a:pt x="40" y="721"/>
                  </a:cubicBezTo>
                  <a:cubicBezTo>
                    <a:pt x="43" y="721"/>
                    <a:pt x="59" y="717"/>
                    <a:pt x="73" y="714"/>
                  </a:cubicBezTo>
                  <a:cubicBezTo>
                    <a:pt x="76" y="721"/>
                    <a:pt x="78" y="728"/>
                    <a:pt x="81" y="735"/>
                  </a:cubicBezTo>
                  <a:cubicBezTo>
                    <a:pt x="68" y="742"/>
                    <a:pt x="55" y="750"/>
                    <a:pt x="52" y="752"/>
                  </a:cubicBezTo>
                  <a:cubicBezTo>
                    <a:pt x="49" y="753"/>
                    <a:pt x="48" y="755"/>
                    <a:pt x="47" y="758"/>
                  </a:cubicBezTo>
                  <a:cubicBezTo>
                    <a:pt x="46" y="761"/>
                    <a:pt x="46" y="764"/>
                    <a:pt x="47" y="766"/>
                  </a:cubicBezTo>
                  <a:cubicBezTo>
                    <a:pt x="48" y="769"/>
                    <a:pt x="51" y="771"/>
                    <a:pt x="53" y="772"/>
                  </a:cubicBezTo>
                  <a:cubicBezTo>
                    <a:pt x="56" y="774"/>
                    <a:pt x="59" y="774"/>
                    <a:pt x="61" y="773"/>
                  </a:cubicBezTo>
                  <a:cubicBezTo>
                    <a:pt x="64" y="772"/>
                    <a:pt x="79" y="767"/>
                    <a:pt x="93" y="762"/>
                  </a:cubicBezTo>
                  <a:cubicBezTo>
                    <a:pt x="97" y="769"/>
                    <a:pt x="100" y="776"/>
                    <a:pt x="104" y="782"/>
                  </a:cubicBezTo>
                  <a:cubicBezTo>
                    <a:pt x="92" y="791"/>
                    <a:pt x="79" y="800"/>
                    <a:pt x="76" y="802"/>
                  </a:cubicBezTo>
                  <a:cubicBezTo>
                    <a:pt x="74" y="804"/>
                    <a:pt x="72" y="806"/>
                    <a:pt x="72" y="809"/>
                  </a:cubicBezTo>
                  <a:cubicBezTo>
                    <a:pt x="71" y="812"/>
                    <a:pt x="72" y="815"/>
                    <a:pt x="73" y="817"/>
                  </a:cubicBezTo>
                  <a:cubicBezTo>
                    <a:pt x="75" y="820"/>
                    <a:pt x="77" y="822"/>
                    <a:pt x="80" y="823"/>
                  </a:cubicBezTo>
                  <a:cubicBezTo>
                    <a:pt x="82" y="824"/>
                    <a:pt x="85" y="824"/>
                    <a:pt x="88" y="822"/>
                  </a:cubicBezTo>
                  <a:cubicBezTo>
                    <a:pt x="91" y="821"/>
                    <a:pt x="105" y="814"/>
                    <a:pt x="118" y="808"/>
                  </a:cubicBezTo>
                  <a:cubicBezTo>
                    <a:pt x="122" y="815"/>
                    <a:pt x="127" y="821"/>
                    <a:pt x="131" y="827"/>
                  </a:cubicBezTo>
                  <a:cubicBezTo>
                    <a:pt x="120" y="837"/>
                    <a:pt x="108" y="847"/>
                    <a:pt x="105" y="850"/>
                  </a:cubicBezTo>
                  <a:cubicBezTo>
                    <a:pt x="103" y="852"/>
                    <a:pt x="102" y="854"/>
                    <a:pt x="102" y="857"/>
                  </a:cubicBezTo>
                  <a:cubicBezTo>
                    <a:pt x="102" y="860"/>
                    <a:pt x="102" y="863"/>
                    <a:pt x="104" y="865"/>
                  </a:cubicBezTo>
                  <a:cubicBezTo>
                    <a:pt x="106" y="867"/>
                    <a:pt x="108" y="869"/>
                    <a:pt x="111" y="870"/>
                  </a:cubicBezTo>
                  <a:cubicBezTo>
                    <a:pt x="114" y="870"/>
                    <a:pt x="117" y="870"/>
                    <a:pt x="119" y="869"/>
                  </a:cubicBezTo>
                  <a:cubicBezTo>
                    <a:pt x="122" y="867"/>
                    <a:pt x="136" y="859"/>
                    <a:pt x="148" y="851"/>
                  </a:cubicBezTo>
                  <a:cubicBezTo>
                    <a:pt x="153" y="857"/>
                    <a:pt x="158" y="863"/>
                    <a:pt x="163" y="869"/>
                  </a:cubicBezTo>
                  <a:cubicBezTo>
                    <a:pt x="153" y="880"/>
                    <a:pt x="142" y="891"/>
                    <a:pt x="140" y="894"/>
                  </a:cubicBezTo>
                  <a:cubicBezTo>
                    <a:pt x="138" y="896"/>
                    <a:pt x="137" y="899"/>
                    <a:pt x="137" y="902"/>
                  </a:cubicBezTo>
                  <a:cubicBezTo>
                    <a:pt x="137" y="904"/>
                    <a:pt x="138" y="907"/>
                    <a:pt x="140" y="909"/>
                  </a:cubicBezTo>
                  <a:cubicBezTo>
                    <a:pt x="142" y="912"/>
                    <a:pt x="145" y="913"/>
                    <a:pt x="147" y="913"/>
                  </a:cubicBezTo>
                  <a:cubicBezTo>
                    <a:pt x="150" y="914"/>
                    <a:pt x="153" y="913"/>
                    <a:pt x="155" y="911"/>
                  </a:cubicBezTo>
                  <a:cubicBezTo>
                    <a:pt x="158" y="909"/>
                    <a:pt x="171" y="900"/>
                    <a:pt x="182" y="891"/>
                  </a:cubicBezTo>
                  <a:cubicBezTo>
                    <a:pt x="188" y="897"/>
                    <a:pt x="193" y="902"/>
                    <a:pt x="198" y="907"/>
                  </a:cubicBezTo>
                  <a:cubicBezTo>
                    <a:pt x="190" y="919"/>
                    <a:pt x="180" y="932"/>
                    <a:pt x="178" y="934"/>
                  </a:cubicBezTo>
                  <a:cubicBezTo>
                    <a:pt x="176" y="937"/>
                    <a:pt x="176" y="940"/>
                    <a:pt x="176" y="942"/>
                  </a:cubicBezTo>
                  <a:cubicBezTo>
                    <a:pt x="177" y="945"/>
                    <a:pt x="178" y="948"/>
                    <a:pt x="180" y="950"/>
                  </a:cubicBezTo>
                  <a:cubicBezTo>
                    <a:pt x="182" y="952"/>
                    <a:pt x="185" y="953"/>
                    <a:pt x="188" y="953"/>
                  </a:cubicBezTo>
                  <a:cubicBezTo>
                    <a:pt x="191" y="953"/>
                    <a:pt x="194" y="952"/>
                    <a:pt x="196" y="950"/>
                  </a:cubicBezTo>
                  <a:cubicBezTo>
                    <a:pt x="198" y="948"/>
                    <a:pt x="210" y="937"/>
                    <a:pt x="221" y="927"/>
                  </a:cubicBezTo>
                  <a:cubicBezTo>
                    <a:pt x="226" y="932"/>
                    <a:pt x="232" y="937"/>
                    <a:pt x="238" y="941"/>
                  </a:cubicBezTo>
                  <a:cubicBezTo>
                    <a:pt x="231" y="954"/>
                    <a:pt x="223" y="968"/>
                    <a:pt x="221" y="970"/>
                  </a:cubicBezTo>
                  <a:cubicBezTo>
                    <a:pt x="219" y="973"/>
                    <a:pt x="219" y="976"/>
                    <a:pt x="220" y="979"/>
                  </a:cubicBezTo>
                  <a:cubicBezTo>
                    <a:pt x="220" y="981"/>
                    <a:pt x="222" y="984"/>
                    <a:pt x="224" y="986"/>
                  </a:cubicBezTo>
                  <a:cubicBezTo>
                    <a:pt x="227" y="987"/>
                    <a:pt x="230" y="988"/>
                    <a:pt x="232" y="988"/>
                  </a:cubicBezTo>
                  <a:cubicBezTo>
                    <a:pt x="235" y="988"/>
                    <a:pt x="238" y="986"/>
                    <a:pt x="240" y="984"/>
                  </a:cubicBezTo>
                  <a:cubicBezTo>
                    <a:pt x="242" y="982"/>
                    <a:pt x="253" y="970"/>
                    <a:pt x="262" y="959"/>
                  </a:cubicBezTo>
                  <a:cubicBezTo>
                    <a:pt x="268" y="963"/>
                    <a:pt x="275" y="967"/>
                    <a:pt x="281" y="971"/>
                  </a:cubicBezTo>
                  <a:cubicBezTo>
                    <a:pt x="275" y="984"/>
                    <a:pt x="268" y="999"/>
                    <a:pt x="267" y="1002"/>
                  </a:cubicBezTo>
                  <a:cubicBezTo>
                    <a:pt x="266" y="1005"/>
                    <a:pt x="266" y="1008"/>
                    <a:pt x="267" y="1010"/>
                  </a:cubicBezTo>
                  <a:cubicBezTo>
                    <a:pt x="268" y="1013"/>
                    <a:pt x="270" y="1015"/>
                    <a:pt x="272" y="1017"/>
                  </a:cubicBezTo>
                  <a:cubicBezTo>
                    <a:pt x="275" y="1018"/>
                    <a:pt x="278" y="1019"/>
                    <a:pt x="280" y="1018"/>
                  </a:cubicBezTo>
                  <a:cubicBezTo>
                    <a:pt x="283" y="1018"/>
                    <a:pt x="286" y="1016"/>
                    <a:pt x="287" y="1014"/>
                  </a:cubicBezTo>
                  <a:cubicBezTo>
                    <a:pt x="289" y="1011"/>
                    <a:pt x="298" y="998"/>
                    <a:pt x="307" y="986"/>
                  </a:cubicBezTo>
                  <a:cubicBezTo>
                    <a:pt x="314" y="990"/>
                    <a:pt x="320" y="993"/>
                    <a:pt x="327" y="996"/>
                  </a:cubicBezTo>
                  <a:cubicBezTo>
                    <a:pt x="322" y="1010"/>
                    <a:pt x="317" y="1025"/>
                    <a:pt x="316" y="1028"/>
                  </a:cubicBezTo>
                  <a:cubicBezTo>
                    <a:pt x="315" y="1031"/>
                    <a:pt x="316" y="1034"/>
                    <a:pt x="317" y="1037"/>
                  </a:cubicBezTo>
                  <a:cubicBezTo>
                    <a:pt x="318" y="1039"/>
                    <a:pt x="320" y="1041"/>
                    <a:pt x="323" y="1042"/>
                  </a:cubicBezTo>
                  <a:cubicBezTo>
                    <a:pt x="326" y="1044"/>
                    <a:pt x="328" y="1044"/>
                    <a:pt x="331" y="1043"/>
                  </a:cubicBezTo>
                  <a:cubicBezTo>
                    <a:pt x="334" y="1042"/>
                    <a:pt x="336" y="1041"/>
                    <a:pt x="338" y="1038"/>
                  </a:cubicBezTo>
                  <a:cubicBezTo>
                    <a:pt x="339" y="1035"/>
                    <a:pt x="347" y="1021"/>
                    <a:pt x="354" y="1009"/>
                  </a:cubicBezTo>
                  <a:cubicBezTo>
                    <a:pt x="361" y="1011"/>
                    <a:pt x="368" y="1014"/>
                    <a:pt x="375" y="1017"/>
                  </a:cubicBezTo>
                  <a:cubicBezTo>
                    <a:pt x="372" y="1031"/>
                    <a:pt x="369" y="1046"/>
                    <a:pt x="368" y="1050"/>
                  </a:cubicBezTo>
                  <a:cubicBezTo>
                    <a:pt x="367" y="1052"/>
                    <a:pt x="368" y="1055"/>
                    <a:pt x="369" y="1058"/>
                  </a:cubicBezTo>
                  <a:cubicBezTo>
                    <a:pt x="371" y="1060"/>
                    <a:pt x="373" y="1062"/>
                    <a:pt x="376" y="1063"/>
                  </a:cubicBezTo>
                  <a:cubicBezTo>
                    <a:pt x="379" y="1064"/>
                    <a:pt x="382" y="1064"/>
                    <a:pt x="384" y="1063"/>
                  </a:cubicBezTo>
                  <a:cubicBezTo>
                    <a:pt x="387" y="1062"/>
                    <a:pt x="389" y="1060"/>
                    <a:pt x="390" y="1057"/>
                  </a:cubicBezTo>
                  <a:cubicBezTo>
                    <a:pt x="392" y="1054"/>
                    <a:pt x="398" y="1039"/>
                    <a:pt x="404" y="1026"/>
                  </a:cubicBezTo>
                  <a:cubicBezTo>
                    <a:pt x="411" y="1028"/>
                    <a:pt x="418" y="1030"/>
                    <a:pt x="425" y="1032"/>
                  </a:cubicBezTo>
                  <a:cubicBezTo>
                    <a:pt x="424" y="1046"/>
                    <a:pt x="422" y="1062"/>
                    <a:pt x="422" y="1065"/>
                  </a:cubicBezTo>
                  <a:cubicBezTo>
                    <a:pt x="421" y="1068"/>
                    <a:pt x="422" y="1071"/>
                    <a:pt x="424" y="1073"/>
                  </a:cubicBezTo>
                  <a:cubicBezTo>
                    <a:pt x="426" y="1075"/>
                    <a:pt x="428" y="1077"/>
                    <a:pt x="431" y="1078"/>
                  </a:cubicBezTo>
                  <a:cubicBezTo>
                    <a:pt x="434" y="1078"/>
                    <a:pt x="437" y="1078"/>
                    <a:pt x="439" y="1076"/>
                  </a:cubicBezTo>
                  <a:cubicBezTo>
                    <a:pt x="442" y="1075"/>
                    <a:pt x="444" y="1073"/>
                    <a:pt x="445" y="1070"/>
                  </a:cubicBezTo>
                  <a:cubicBezTo>
                    <a:pt x="446" y="1067"/>
                    <a:pt x="450" y="1052"/>
                    <a:pt x="455" y="1038"/>
                  </a:cubicBezTo>
                  <a:cubicBezTo>
                    <a:pt x="462" y="1039"/>
                    <a:pt x="469" y="1040"/>
                    <a:pt x="477" y="1041"/>
                  </a:cubicBezTo>
                  <a:cubicBezTo>
                    <a:pt x="477" y="1056"/>
                    <a:pt x="477" y="1072"/>
                    <a:pt x="477" y="1075"/>
                  </a:cubicBezTo>
                  <a:cubicBezTo>
                    <a:pt x="477" y="1078"/>
                    <a:pt x="478" y="1081"/>
                    <a:pt x="480" y="1083"/>
                  </a:cubicBezTo>
                  <a:cubicBezTo>
                    <a:pt x="482" y="1085"/>
                    <a:pt x="484" y="1086"/>
                    <a:pt x="487" y="1087"/>
                  </a:cubicBezTo>
                  <a:cubicBezTo>
                    <a:pt x="490" y="1087"/>
                    <a:pt x="493" y="1086"/>
                    <a:pt x="495" y="1085"/>
                  </a:cubicBezTo>
                  <a:cubicBezTo>
                    <a:pt x="497" y="1083"/>
                    <a:pt x="499" y="1081"/>
                    <a:pt x="500" y="1078"/>
                  </a:cubicBezTo>
                  <a:cubicBezTo>
                    <a:pt x="501" y="1074"/>
                    <a:pt x="504" y="1059"/>
                    <a:pt x="507" y="1045"/>
                  </a:cubicBezTo>
                  <a:cubicBezTo>
                    <a:pt x="514" y="1045"/>
                    <a:pt x="522" y="1045"/>
                    <a:pt x="529" y="1046"/>
                  </a:cubicBezTo>
                  <a:cubicBezTo>
                    <a:pt x="530" y="1060"/>
                    <a:pt x="532" y="1076"/>
                    <a:pt x="532" y="1079"/>
                  </a:cubicBezTo>
                  <a:cubicBezTo>
                    <a:pt x="533" y="1082"/>
                    <a:pt x="534" y="1085"/>
                    <a:pt x="536" y="1087"/>
                  </a:cubicBezTo>
                  <a:cubicBezTo>
                    <a:pt x="538" y="1089"/>
                    <a:pt x="541" y="1090"/>
                    <a:pt x="544" y="1090"/>
                  </a:cubicBezTo>
                  <a:cubicBezTo>
                    <a:pt x="547" y="1090"/>
                    <a:pt x="550" y="1088"/>
                    <a:pt x="552" y="1087"/>
                  </a:cubicBezTo>
                  <a:cubicBezTo>
                    <a:pt x="554" y="1085"/>
                    <a:pt x="555" y="1082"/>
                    <a:pt x="556" y="1079"/>
                  </a:cubicBezTo>
                  <a:cubicBezTo>
                    <a:pt x="556" y="1076"/>
                    <a:pt x="558" y="1060"/>
                    <a:pt x="559" y="1046"/>
                  </a:cubicBezTo>
                  <a:cubicBezTo>
                    <a:pt x="566" y="1045"/>
                    <a:pt x="574" y="1045"/>
                    <a:pt x="581" y="1045"/>
                  </a:cubicBezTo>
                  <a:cubicBezTo>
                    <a:pt x="584" y="1059"/>
                    <a:pt x="587" y="1074"/>
                    <a:pt x="588" y="1078"/>
                  </a:cubicBezTo>
                  <a:cubicBezTo>
                    <a:pt x="589" y="1081"/>
                    <a:pt x="590" y="1083"/>
                    <a:pt x="593" y="1085"/>
                  </a:cubicBezTo>
                  <a:cubicBezTo>
                    <a:pt x="595" y="1086"/>
                    <a:pt x="598" y="1087"/>
                    <a:pt x="601" y="1087"/>
                  </a:cubicBezTo>
                  <a:cubicBezTo>
                    <a:pt x="604" y="1086"/>
                    <a:pt x="606" y="1085"/>
                    <a:pt x="608" y="1083"/>
                  </a:cubicBezTo>
                  <a:cubicBezTo>
                    <a:pt x="610" y="1081"/>
                    <a:pt x="611" y="1078"/>
                    <a:pt x="611" y="1075"/>
                  </a:cubicBezTo>
                  <a:cubicBezTo>
                    <a:pt x="611" y="1072"/>
                    <a:pt x="611" y="1056"/>
                    <a:pt x="611" y="1041"/>
                  </a:cubicBezTo>
                  <a:cubicBezTo>
                    <a:pt x="619" y="1040"/>
                    <a:pt x="626" y="1039"/>
                    <a:pt x="633" y="1038"/>
                  </a:cubicBezTo>
                  <a:cubicBezTo>
                    <a:pt x="638" y="1052"/>
                    <a:pt x="642" y="1067"/>
                    <a:pt x="643" y="1070"/>
                  </a:cubicBezTo>
                  <a:cubicBezTo>
                    <a:pt x="644" y="1073"/>
                    <a:pt x="646" y="1075"/>
                    <a:pt x="649" y="1076"/>
                  </a:cubicBezTo>
                  <a:cubicBezTo>
                    <a:pt x="651" y="1078"/>
                    <a:pt x="654" y="1078"/>
                    <a:pt x="657" y="1078"/>
                  </a:cubicBezTo>
                  <a:cubicBezTo>
                    <a:pt x="660" y="1077"/>
                    <a:pt x="662" y="1075"/>
                    <a:pt x="664" y="1073"/>
                  </a:cubicBezTo>
                  <a:cubicBezTo>
                    <a:pt x="666" y="1071"/>
                    <a:pt x="667" y="1068"/>
                    <a:pt x="666" y="1065"/>
                  </a:cubicBezTo>
                  <a:cubicBezTo>
                    <a:pt x="666" y="1062"/>
                    <a:pt x="664" y="1046"/>
                    <a:pt x="663" y="1032"/>
                  </a:cubicBezTo>
                  <a:cubicBezTo>
                    <a:pt x="670" y="1030"/>
                    <a:pt x="677" y="1028"/>
                    <a:pt x="684" y="1026"/>
                  </a:cubicBezTo>
                  <a:cubicBezTo>
                    <a:pt x="690" y="1039"/>
                    <a:pt x="696" y="1054"/>
                    <a:pt x="698" y="1057"/>
                  </a:cubicBezTo>
                  <a:cubicBezTo>
                    <a:pt x="699" y="1060"/>
                    <a:pt x="701" y="1062"/>
                    <a:pt x="704" y="1063"/>
                  </a:cubicBezTo>
                  <a:cubicBezTo>
                    <a:pt x="706" y="1064"/>
                    <a:pt x="709" y="1064"/>
                    <a:pt x="712" y="1063"/>
                  </a:cubicBezTo>
                  <a:cubicBezTo>
                    <a:pt x="715" y="1062"/>
                    <a:pt x="717" y="1060"/>
                    <a:pt x="719" y="1058"/>
                  </a:cubicBezTo>
                  <a:cubicBezTo>
                    <a:pt x="720" y="1055"/>
                    <a:pt x="721" y="1052"/>
                    <a:pt x="720" y="1050"/>
                  </a:cubicBezTo>
                  <a:cubicBezTo>
                    <a:pt x="719" y="1046"/>
                    <a:pt x="716" y="1031"/>
                    <a:pt x="713" y="1017"/>
                  </a:cubicBezTo>
                  <a:cubicBezTo>
                    <a:pt x="720" y="1014"/>
                    <a:pt x="727" y="1011"/>
                    <a:pt x="734" y="1009"/>
                  </a:cubicBezTo>
                  <a:cubicBezTo>
                    <a:pt x="741" y="1021"/>
                    <a:pt x="749" y="1035"/>
                    <a:pt x="750" y="1038"/>
                  </a:cubicBezTo>
                  <a:cubicBezTo>
                    <a:pt x="752" y="1041"/>
                    <a:pt x="754" y="1042"/>
                    <a:pt x="757" y="1043"/>
                  </a:cubicBezTo>
                  <a:cubicBezTo>
                    <a:pt x="760" y="1044"/>
                    <a:pt x="762" y="1044"/>
                    <a:pt x="765" y="1042"/>
                  </a:cubicBezTo>
                  <a:cubicBezTo>
                    <a:pt x="768" y="1041"/>
                    <a:pt x="770" y="1039"/>
                    <a:pt x="771" y="1037"/>
                  </a:cubicBezTo>
                  <a:cubicBezTo>
                    <a:pt x="772" y="1034"/>
                    <a:pt x="773" y="1031"/>
                    <a:pt x="772" y="1028"/>
                  </a:cubicBezTo>
                  <a:cubicBezTo>
                    <a:pt x="771" y="1025"/>
                    <a:pt x="766" y="1010"/>
                    <a:pt x="761" y="996"/>
                  </a:cubicBezTo>
                  <a:cubicBezTo>
                    <a:pt x="768" y="993"/>
                    <a:pt x="774" y="990"/>
                    <a:pt x="781" y="986"/>
                  </a:cubicBezTo>
                  <a:cubicBezTo>
                    <a:pt x="790" y="998"/>
                    <a:pt x="799" y="1011"/>
                    <a:pt x="801" y="1014"/>
                  </a:cubicBezTo>
                  <a:cubicBezTo>
                    <a:pt x="802" y="1016"/>
                    <a:pt x="805" y="1018"/>
                    <a:pt x="808" y="1018"/>
                  </a:cubicBezTo>
                  <a:cubicBezTo>
                    <a:pt x="810" y="1019"/>
                    <a:pt x="813" y="1018"/>
                    <a:pt x="816" y="1017"/>
                  </a:cubicBezTo>
                  <a:cubicBezTo>
                    <a:pt x="818" y="1015"/>
                    <a:pt x="820" y="1013"/>
                    <a:pt x="821" y="1010"/>
                  </a:cubicBezTo>
                  <a:cubicBezTo>
                    <a:pt x="822" y="1008"/>
                    <a:pt x="822" y="1005"/>
                    <a:pt x="821" y="1002"/>
                  </a:cubicBezTo>
                  <a:cubicBezTo>
                    <a:pt x="820" y="999"/>
                    <a:pt x="813" y="984"/>
                    <a:pt x="807" y="971"/>
                  </a:cubicBezTo>
                  <a:cubicBezTo>
                    <a:pt x="813" y="967"/>
                    <a:pt x="820" y="963"/>
                    <a:pt x="826" y="959"/>
                  </a:cubicBezTo>
                  <a:cubicBezTo>
                    <a:pt x="835" y="970"/>
                    <a:pt x="846" y="982"/>
                    <a:pt x="848" y="984"/>
                  </a:cubicBezTo>
                  <a:cubicBezTo>
                    <a:pt x="850" y="986"/>
                    <a:pt x="853" y="988"/>
                    <a:pt x="856" y="988"/>
                  </a:cubicBezTo>
                  <a:cubicBezTo>
                    <a:pt x="858" y="988"/>
                    <a:pt x="861" y="987"/>
                    <a:pt x="864" y="986"/>
                  </a:cubicBezTo>
                  <a:cubicBezTo>
                    <a:pt x="866" y="984"/>
                    <a:pt x="868" y="981"/>
                    <a:pt x="868" y="979"/>
                  </a:cubicBezTo>
                  <a:cubicBezTo>
                    <a:pt x="869" y="976"/>
                    <a:pt x="869" y="973"/>
                    <a:pt x="867" y="970"/>
                  </a:cubicBezTo>
                  <a:cubicBezTo>
                    <a:pt x="865" y="968"/>
                    <a:pt x="857" y="954"/>
                    <a:pt x="850" y="941"/>
                  </a:cubicBezTo>
                  <a:cubicBezTo>
                    <a:pt x="856" y="937"/>
                    <a:pt x="862" y="932"/>
                    <a:pt x="867" y="927"/>
                  </a:cubicBezTo>
                  <a:cubicBezTo>
                    <a:pt x="878" y="937"/>
                    <a:pt x="890" y="948"/>
                    <a:pt x="892" y="950"/>
                  </a:cubicBezTo>
                  <a:cubicBezTo>
                    <a:pt x="894" y="952"/>
                    <a:pt x="897" y="953"/>
                    <a:pt x="900" y="953"/>
                  </a:cubicBezTo>
                  <a:cubicBezTo>
                    <a:pt x="903" y="953"/>
                    <a:pt x="906" y="952"/>
                    <a:pt x="908" y="950"/>
                  </a:cubicBezTo>
                  <a:cubicBezTo>
                    <a:pt x="910" y="948"/>
                    <a:pt x="911" y="945"/>
                    <a:pt x="912" y="942"/>
                  </a:cubicBezTo>
                  <a:cubicBezTo>
                    <a:pt x="912" y="940"/>
                    <a:pt x="911" y="937"/>
                    <a:pt x="910" y="934"/>
                  </a:cubicBezTo>
                  <a:cubicBezTo>
                    <a:pt x="908" y="932"/>
                    <a:pt x="898" y="919"/>
                    <a:pt x="890" y="907"/>
                  </a:cubicBezTo>
                  <a:cubicBezTo>
                    <a:pt x="895" y="902"/>
                    <a:pt x="900" y="897"/>
                    <a:pt x="905" y="891"/>
                  </a:cubicBezTo>
                  <a:cubicBezTo>
                    <a:pt x="917" y="900"/>
                    <a:pt x="930" y="909"/>
                    <a:pt x="933" y="911"/>
                  </a:cubicBezTo>
                  <a:cubicBezTo>
                    <a:pt x="935" y="913"/>
                    <a:pt x="938" y="914"/>
                    <a:pt x="941" y="913"/>
                  </a:cubicBezTo>
                  <a:cubicBezTo>
                    <a:pt x="943" y="913"/>
                    <a:pt x="946" y="912"/>
                    <a:pt x="948" y="909"/>
                  </a:cubicBezTo>
                  <a:cubicBezTo>
                    <a:pt x="950" y="907"/>
                    <a:pt x="951" y="904"/>
                    <a:pt x="951" y="902"/>
                  </a:cubicBezTo>
                  <a:cubicBezTo>
                    <a:pt x="951" y="899"/>
                    <a:pt x="950" y="896"/>
                    <a:pt x="948" y="894"/>
                  </a:cubicBezTo>
                  <a:cubicBezTo>
                    <a:pt x="946" y="891"/>
                    <a:pt x="935" y="880"/>
                    <a:pt x="925" y="869"/>
                  </a:cubicBezTo>
                  <a:cubicBezTo>
                    <a:pt x="930" y="863"/>
                    <a:pt x="935" y="857"/>
                    <a:pt x="940" y="851"/>
                  </a:cubicBezTo>
                  <a:cubicBezTo>
                    <a:pt x="952" y="859"/>
                    <a:pt x="966" y="867"/>
                    <a:pt x="969" y="869"/>
                  </a:cubicBezTo>
                  <a:cubicBezTo>
                    <a:pt x="971" y="870"/>
                    <a:pt x="974" y="870"/>
                    <a:pt x="977" y="870"/>
                  </a:cubicBezTo>
                  <a:cubicBezTo>
                    <a:pt x="980" y="869"/>
                    <a:pt x="982" y="867"/>
                    <a:pt x="984" y="865"/>
                  </a:cubicBezTo>
                  <a:cubicBezTo>
                    <a:pt x="986" y="863"/>
                    <a:pt x="986" y="860"/>
                    <a:pt x="986" y="857"/>
                  </a:cubicBezTo>
                  <a:cubicBezTo>
                    <a:pt x="986" y="854"/>
                    <a:pt x="985" y="852"/>
                    <a:pt x="983" y="850"/>
                  </a:cubicBezTo>
                  <a:cubicBezTo>
                    <a:pt x="980" y="847"/>
                    <a:pt x="968" y="837"/>
                    <a:pt x="957" y="827"/>
                  </a:cubicBezTo>
                  <a:cubicBezTo>
                    <a:pt x="961" y="821"/>
                    <a:pt x="966" y="815"/>
                    <a:pt x="969" y="808"/>
                  </a:cubicBezTo>
                  <a:cubicBezTo>
                    <a:pt x="983" y="814"/>
                    <a:pt x="997" y="821"/>
                    <a:pt x="1000" y="822"/>
                  </a:cubicBezTo>
                  <a:cubicBezTo>
                    <a:pt x="1003" y="824"/>
                    <a:pt x="1006" y="824"/>
                    <a:pt x="1008" y="823"/>
                  </a:cubicBezTo>
                  <a:cubicBezTo>
                    <a:pt x="1011" y="822"/>
                    <a:pt x="1013" y="820"/>
                    <a:pt x="1015" y="817"/>
                  </a:cubicBezTo>
                  <a:cubicBezTo>
                    <a:pt x="1016" y="815"/>
                    <a:pt x="1017" y="812"/>
                    <a:pt x="1016" y="809"/>
                  </a:cubicBezTo>
                  <a:cubicBezTo>
                    <a:pt x="1016" y="806"/>
                    <a:pt x="1014" y="804"/>
                    <a:pt x="1012" y="802"/>
                  </a:cubicBezTo>
                  <a:cubicBezTo>
                    <a:pt x="1009" y="800"/>
                    <a:pt x="996" y="791"/>
                    <a:pt x="984" y="782"/>
                  </a:cubicBezTo>
                  <a:cubicBezTo>
                    <a:pt x="988" y="776"/>
                    <a:pt x="991" y="769"/>
                    <a:pt x="995" y="762"/>
                  </a:cubicBezTo>
                  <a:cubicBezTo>
                    <a:pt x="1009" y="767"/>
                    <a:pt x="1024" y="772"/>
                    <a:pt x="1027" y="773"/>
                  </a:cubicBezTo>
                  <a:cubicBezTo>
                    <a:pt x="1029" y="774"/>
                    <a:pt x="1032" y="774"/>
                    <a:pt x="1035" y="772"/>
                  </a:cubicBezTo>
                  <a:cubicBezTo>
                    <a:pt x="1037" y="771"/>
                    <a:pt x="1039" y="769"/>
                    <a:pt x="1041" y="766"/>
                  </a:cubicBezTo>
                  <a:cubicBezTo>
                    <a:pt x="1042" y="764"/>
                    <a:pt x="1042" y="761"/>
                    <a:pt x="1041" y="758"/>
                  </a:cubicBezTo>
                  <a:cubicBezTo>
                    <a:pt x="1040" y="755"/>
                    <a:pt x="1039" y="753"/>
                    <a:pt x="1036" y="752"/>
                  </a:cubicBezTo>
                  <a:cubicBezTo>
                    <a:pt x="1033" y="750"/>
                    <a:pt x="1020" y="742"/>
                    <a:pt x="1007" y="735"/>
                  </a:cubicBezTo>
                  <a:cubicBezTo>
                    <a:pt x="1010" y="728"/>
                    <a:pt x="1012" y="721"/>
                    <a:pt x="1015" y="714"/>
                  </a:cubicBezTo>
                  <a:cubicBezTo>
                    <a:pt x="1029" y="717"/>
                    <a:pt x="1045" y="721"/>
                    <a:pt x="1048" y="721"/>
                  </a:cubicBezTo>
                  <a:cubicBezTo>
                    <a:pt x="1051" y="722"/>
                    <a:pt x="1054" y="721"/>
                    <a:pt x="1056" y="720"/>
                  </a:cubicBezTo>
                  <a:cubicBezTo>
                    <a:pt x="1058" y="718"/>
                    <a:pt x="1060" y="716"/>
                    <a:pt x="1061" y="713"/>
                  </a:cubicBezTo>
                  <a:cubicBezTo>
                    <a:pt x="1062" y="710"/>
                    <a:pt x="1062" y="707"/>
                    <a:pt x="1061" y="705"/>
                  </a:cubicBezTo>
                  <a:cubicBezTo>
                    <a:pt x="1060" y="702"/>
                    <a:pt x="1058" y="700"/>
                    <a:pt x="1055" y="699"/>
                  </a:cubicBezTo>
                  <a:cubicBezTo>
                    <a:pt x="1052" y="698"/>
                    <a:pt x="1037" y="691"/>
                    <a:pt x="1024" y="686"/>
                  </a:cubicBezTo>
                  <a:cubicBezTo>
                    <a:pt x="1026" y="678"/>
                    <a:pt x="1028" y="671"/>
                    <a:pt x="1030" y="664"/>
                  </a:cubicBezTo>
                  <a:cubicBezTo>
                    <a:pt x="1044" y="665"/>
                    <a:pt x="1060" y="667"/>
                    <a:pt x="1063" y="668"/>
                  </a:cubicBezTo>
                  <a:cubicBezTo>
                    <a:pt x="1066" y="668"/>
                    <a:pt x="1069" y="667"/>
                    <a:pt x="1071" y="665"/>
                  </a:cubicBezTo>
                  <a:cubicBezTo>
                    <a:pt x="1074" y="664"/>
                    <a:pt x="1075" y="661"/>
                    <a:pt x="1076" y="658"/>
                  </a:cubicBezTo>
                  <a:cubicBezTo>
                    <a:pt x="1076" y="655"/>
                    <a:pt x="1076" y="652"/>
                    <a:pt x="1075" y="650"/>
                  </a:cubicBezTo>
                  <a:cubicBezTo>
                    <a:pt x="1073" y="647"/>
                    <a:pt x="1071" y="645"/>
                    <a:pt x="1068" y="645"/>
                  </a:cubicBezTo>
                  <a:cubicBezTo>
                    <a:pt x="1065" y="644"/>
                    <a:pt x="1050" y="639"/>
                    <a:pt x="1036" y="634"/>
                  </a:cubicBezTo>
                  <a:cubicBezTo>
                    <a:pt x="1037" y="627"/>
                    <a:pt x="1039" y="620"/>
                    <a:pt x="1040" y="612"/>
                  </a:cubicBezTo>
                  <a:cubicBezTo>
                    <a:pt x="1054" y="612"/>
                    <a:pt x="1070" y="612"/>
                    <a:pt x="1073" y="612"/>
                  </a:cubicBezTo>
                  <a:cubicBezTo>
                    <a:pt x="1076" y="613"/>
                    <a:pt x="1079" y="611"/>
                    <a:pt x="1081" y="609"/>
                  </a:cubicBezTo>
                  <a:cubicBezTo>
                    <a:pt x="1083" y="607"/>
                    <a:pt x="1084" y="605"/>
                    <a:pt x="1085" y="602"/>
                  </a:cubicBezTo>
                  <a:cubicBezTo>
                    <a:pt x="1085" y="599"/>
                    <a:pt x="1084" y="596"/>
                    <a:pt x="1083" y="594"/>
                  </a:cubicBezTo>
                  <a:cubicBezTo>
                    <a:pt x="1081" y="591"/>
                    <a:pt x="1079" y="590"/>
                    <a:pt x="1076" y="589"/>
                  </a:cubicBezTo>
                  <a:cubicBezTo>
                    <a:pt x="1073" y="588"/>
                    <a:pt x="1057" y="585"/>
                    <a:pt x="1043" y="582"/>
                  </a:cubicBezTo>
                  <a:cubicBezTo>
                    <a:pt x="1043" y="575"/>
                    <a:pt x="1044" y="567"/>
                    <a:pt x="1044" y="560"/>
                  </a:cubicBezTo>
                  <a:cubicBezTo>
                    <a:pt x="1058" y="558"/>
                    <a:pt x="1074" y="557"/>
                    <a:pt x="1078" y="557"/>
                  </a:cubicBezTo>
                  <a:close/>
                  <a:moveTo>
                    <a:pt x="544" y="979"/>
                  </a:moveTo>
                  <a:cubicBezTo>
                    <a:pt x="305" y="979"/>
                    <a:pt x="111" y="785"/>
                    <a:pt x="111" y="545"/>
                  </a:cubicBezTo>
                  <a:cubicBezTo>
                    <a:pt x="111" y="305"/>
                    <a:pt x="305" y="111"/>
                    <a:pt x="544" y="111"/>
                  </a:cubicBezTo>
                  <a:cubicBezTo>
                    <a:pt x="783" y="111"/>
                    <a:pt x="977" y="305"/>
                    <a:pt x="977" y="545"/>
                  </a:cubicBezTo>
                  <a:cubicBezTo>
                    <a:pt x="977" y="785"/>
                    <a:pt x="783" y="979"/>
                    <a:pt x="544" y="9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11" name="Freeform 11">
              <a:extLst>
                <a:ext uri="{FF2B5EF4-FFF2-40B4-BE49-F238E27FC236}">
                  <a16:creationId xmlns:a16="http://schemas.microsoft.com/office/drawing/2014/main" id="{130E6D78-CEC8-4891-AE79-6538917198DC}"/>
                </a:ext>
              </a:extLst>
            </p:cNvPr>
            <p:cNvSpPr>
              <a:spLocks noEditPoints="1"/>
            </p:cNvSpPr>
            <p:nvPr/>
          </p:nvSpPr>
          <p:spPr bwMode="auto">
            <a:xfrm>
              <a:off x="7004119" y="2489004"/>
              <a:ext cx="574609" cy="575829"/>
            </a:xfrm>
            <a:custGeom>
              <a:avLst/>
              <a:gdLst>
                <a:gd name="T0" fmla="*/ 1043 w 1088"/>
                <a:gd name="T1" fmla="*/ 507 h 1090"/>
                <a:gd name="T2" fmla="*/ 1036 w 1088"/>
                <a:gd name="T3" fmla="*/ 455 h 1090"/>
                <a:gd name="T4" fmla="*/ 1024 w 1088"/>
                <a:gd name="T5" fmla="*/ 404 h 1090"/>
                <a:gd name="T6" fmla="*/ 1007 w 1088"/>
                <a:gd name="T7" fmla="*/ 355 h 1090"/>
                <a:gd name="T8" fmla="*/ 984 w 1088"/>
                <a:gd name="T9" fmla="*/ 307 h 1090"/>
                <a:gd name="T10" fmla="*/ 957 w 1088"/>
                <a:gd name="T11" fmla="*/ 263 h 1090"/>
                <a:gd name="T12" fmla="*/ 925 w 1088"/>
                <a:gd name="T13" fmla="*/ 221 h 1090"/>
                <a:gd name="T14" fmla="*/ 890 w 1088"/>
                <a:gd name="T15" fmla="*/ 183 h 1090"/>
                <a:gd name="T16" fmla="*/ 850 w 1088"/>
                <a:gd name="T17" fmla="*/ 149 h 1090"/>
                <a:gd name="T18" fmla="*/ 807 w 1088"/>
                <a:gd name="T19" fmla="*/ 119 h 1090"/>
                <a:gd name="T20" fmla="*/ 761 w 1088"/>
                <a:gd name="T21" fmla="*/ 93 h 1090"/>
                <a:gd name="T22" fmla="*/ 713 w 1088"/>
                <a:gd name="T23" fmla="*/ 73 h 1090"/>
                <a:gd name="T24" fmla="*/ 663 w 1088"/>
                <a:gd name="T25" fmla="*/ 58 h 1090"/>
                <a:gd name="T26" fmla="*/ 611 w 1088"/>
                <a:gd name="T27" fmla="*/ 48 h 1090"/>
                <a:gd name="T28" fmla="*/ 559 w 1088"/>
                <a:gd name="T29" fmla="*/ 44 h 1090"/>
                <a:gd name="T30" fmla="*/ 507 w 1088"/>
                <a:gd name="T31" fmla="*/ 45 h 1090"/>
                <a:gd name="T32" fmla="*/ 455 w 1088"/>
                <a:gd name="T33" fmla="*/ 52 h 1090"/>
                <a:gd name="T34" fmla="*/ 404 w 1088"/>
                <a:gd name="T35" fmla="*/ 64 h 1090"/>
                <a:gd name="T36" fmla="*/ 354 w 1088"/>
                <a:gd name="T37" fmla="*/ 81 h 1090"/>
                <a:gd name="T38" fmla="*/ 307 w 1088"/>
                <a:gd name="T39" fmla="*/ 104 h 1090"/>
                <a:gd name="T40" fmla="*/ 262 w 1088"/>
                <a:gd name="T41" fmla="*/ 131 h 1090"/>
                <a:gd name="T42" fmla="*/ 221 w 1088"/>
                <a:gd name="T43" fmla="*/ 163 h 1090"/>
                <a:gd name="T44" fmla="*/ 182 w 1088"/>
                <a:gd name="T45" fmla="*/ 199 h 1090"/>
                <a:gd name="T46" fmla="*/ 148 w 1088"/>
                <a:gd name="T47" fmla="*/ 238 h 1090"/>
                <a:gd name="T48" fmla="*/ 118 w 1088"/>
                <a:gd name="T49" fmla="*/ 282 h 1090"/>
                <a:gd name="T50" fmla="*/ 93 w 1088"/>
                <a:gd name="T51" fmla="*/ 328 h 1090"/>
                <a:gd name="T52" fmla="*/ 73 w 1088"/>
                <a:gd name="T53" fmla="*/ 376 h 1090"/>
                <a:gd name="T54" fmla="*/ 58 w 1088"/>
                <a:gd name="T55" fmla="*/ 426 h 1090"/>
                <a:gd name="T56" fmla="*/ 48 w 1088"/>
                <a:gd name="T57" fmla="*/ 478 h 1090"/>
                <a:gd name="T58" fmla="*/ 44 w 1088"/>
                <a:gd name="T59" fmla="*/ 530 h 1090"/>
                <a:gd name="T60" fmla="*/ 45 w 1088"/>
                <a:gd name="T61" fmla="*/ 582 h 1090"/>
                <a:gd name="T62" fmla="*/ 52 w 1088"/>
                <a:gd name="T63" fmla="*/ 634 h 1090"/>
                <a:gd name="T64" fmla="*/ 64 w 1088"/>
                <a:gd name="T65" fmla="*/ 686 h 1090"/>
                <a:gd name="T66" fmla="*/ 81 w 1088"/>
                <a:gd name="T67" fmla="*/ 735 h 1090"/>
                <a:gd name="T68" fmla="*/ 104 w 1088"/>
                <a:gd name="T69" fmla="*/ 782 h 1090"/>
                <a:gd name="T70" fmla="*/ 131 w 1088"/>
                <a:gd name="T71" fmla="*/ 827 h 1090"/>
                <a:gd name="T72" fmla="*/ 163 w 1088"/>
                <a:gd name="T73" fmla="*/ 869 h 1090"/>
                <a:gd name="T74" fmla="*/ 198 w 1088"/>
                <a:gd name="T75" fmla="*/ 907 h 1090"/>
                <a:gd name="T76" fmla="*/ 238 w 1088"/>
                <a:gd name="T77" fmla="*/ 941 h 1090"/>
                <a:gd name="T78" fmla="*/ 281 w 1088"/>
                <a:gd name="T79" fmla="*/ 971 h 1090"/>
                <a:gd name="T80" fmla="*/ 327 w 1088"/>
                <a:gd name="T81" fmla="*/ 996 h 1090"/>
                <a:gd name="T82" fmla="*/ 375 w 1088"/>
                <a:gd name="T83" fmla="*/ 1017 h 1090"/>
                <a:gd name="T84" fmla="*/ 425 w 1088"/>
                <a:gd name="T85" fmla="*/ 1032 h 1090"/>
                <a:gd name="T86" fmla="*/ 477 w 1088"/>
                <a:gd name="T87" fmla="*/ 1041 h 1090"/>
                <a:gd name="T88" fmla="*/ 529 w 1088"/>
                <a:gd name="T89" fmla="*/ 1046 h 1090"/>
                <a:gd name="T90" fmla="*/ 581 w 1088"/>
                <a:gd name="T91" fmla="*/ 1045 h 1090"/>
                <a:gd name="T92" fmla="*/ 633 w 1088"/>
                <a:gd name="T93" fmla="*/ 1038 h 1090"/>
                <a:gd name="T94" fmla="*/ 684 w 1088"/>
                <a:gd name="T95" fmla="*/ 1026 h 1090"/>
                <a:gd name="T96" fmla="*/ 734 w 1088"/>
                <a:gd name="T97" fmla="*/ 1009 h 1090"/>
                <a:gd name="T98" fmla="*/ 781 w 1088"/>
                <a:gd name="T99" fmla="*/ 986 h 1090"/>
                <a:gd name="T100" fmla="*/ 826 w 1088"/>
                <a:gd name="T101" fmla="*/ 959 h 1090"/>
                <a:gd name="T102" fmla="*/ 867 w 1088"/>
                <a:gd name="T103" fmla="*/ 927 h 1090"/>
                <a:gd name="T104" fmla="*/ 905 w 1088"/>
                <a:gd name="T105" fmla="*/ 891 h 1090"/>
                <a:gd name="T106" fmla="*/ 940 w 1088"/>
                <a:gd name="T107" fmla="*/ 851 h 1090"/>
                <a:gd name="T108" fmla="*/ 969 w 1088"/>
                <a:gd name="T109" fmla="*/ 808 h 1090"/>
                <a:gd name="T110" fmla="*/ 995 w 1088"/>
                <a:gd name="T111" fmla="*/ 762 h 1090"/>
                <a:gd name="T112" fmla="*/ 1015 w 1088"/>
                <a:gd name="T113" fmla="*/ 714 h 1090"/>
                <a:gd name="T114" fmla="*/ 1030 w 1088"/>
                <a:gd name="T115" fmla="*/ 664 h 1090"/>
                <a:gd name="T116" fmla="*/ 1040 w 1088"/>
                <a:gd name="T117" fmla="*/ 612 h 1090"/>
                <a:gd name="T118" fmla="*/ 1044 w 1088"/>
                <a:gd name="T119" fmla="*/ 56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88" h="1090">
                  <a:moveTo>
                    <a:pt x="1078" y="557"/>
                  </a:moveTo>
                  <a:cubicBezTo>
                    <a:pt x="1080" y="556"/>
                    <a:pt x="1083" y="555"/>
                    <a:pt x="1085" y="553"/>
                  </a:cubicBezTo>
                  <a:cubicBezTo>
                    <a:pt x="1087" y="551"/>
                    <a:pt x="1088" y="548"/>
                    <a:pt x="1088" y="545"/>
                  </a:cubicBezTo>
                  <a:cubicBezTo>
                    <a:pt x="1088" y="542"/>
                    <a:pt x="1087" y="539"/>
                    <a:pt x="1085" y="537"/>
                  </a:cubicBezTo>
                  <a:cubicBezTo>
                    <a:pt x="1083" y="535"/>
                    <a:pt x="1080" y="533"/>
                    <a:pt x="1078" y="533"/>
                  </a:cubicBezTo>
                  <a:cubicBezTo>
                    <a:pt x="1074" y="533"/>
                    <a:pt x="1058" y="531"/>
                    <a:pt x="1044" y="530"/>
                  </a:cubicBezTo>
                  <a:cubicBezTo>
                    <a:pt x="1044" y="522"/>
                    <a:pt x="1043" y="515"/>
                    <a:pt x="1043" y="507"/>
                  </a:cubicBezTo>
                  <a:cubicBezTo>
                    <a:pt x="1057" y="505"/>
                    <a:pt x="1073" y="501"/>
                    <a:pt x="1076" y="501"/>
                  </a:cubicBezTo>
                  <a:cubicBezTo>
                    <a:pt x="1079" y="500"/>
                    <a:pt x="1081" y="498"/>
                    <a:pt x="1083" y="496"/>
                  </a:cubicBezTo>
                  <a:cubicBezTo>
                    <a:pt x="1084" y="494"/>
                    <a:pt x="1085" y="491"/>
                    <a:pt x="1085" y="488"/>
                  </a:cubicBezTo>
                  <a:cubicBezTo>
                    <a:pt x="1084" y="485"/>
                    <a:pt x="1083" y="482"/>
                    <a:pt x="1081" y="481"/>
                  </a:cubicBezTo>
                  <a:cubicBezTo>
                    <a:pt x="1079" y="479"/>
                    <a:pt x="1076" y="477"/>
                    <a:pt x="1073" y="477"/>
                  </a:cubicBezTo>
                  <a:cubicBezTo>
                    <a:pt x="1070" y="477"/>
                    <a:pt x="1054" y="478"/>
                    <a:pt x="1040" y="478"/>
                  </a:cubicBezTo>
                  <a:cubicBezTo>
                    <a:pt x="1039" y="470"/>
                    <a:pt x="1037" y="463"/>
                    <a:pt x="1036" y="455"/>
                  </a:cubicBezTo>
                  <a:cubicBezTo>
                    <a:pt x="1050" y="451"/>
                    <a:pt x="1065" y="446"/>
                    <a:pt x="1068" y="445"/>
                  </a:cubicBezTo>
                  <a:cubicBezTo>
                    <a:pt x="1071" y="444"/>
                    <a:pt x="1073" y="442"/>
                    <a:pt x="1075" y="440"/>
                  </a:cubicBezTo>
                  <a:cubicBezTo>
                    <a:pt x="1076" y="437"/>
                    <a:pt x="1076" y="435"/>
                    <a:pt x="1076" y="432"/>
                  </a:cubicBezTo>
                  <a:cubicBezTo>
                    <a:pt x="1075" y="429"/>
                    <a:pt x="1074" y="426"/>
                    <a:pt x="1071" y="425"/>
                  </a:cubicBezTo>
                  <a:cubicBezTo>
                    <a:pt x="1069" y="423"/>
                    <a:pt x="1066" y="422"/>
                    <a:pt x="1063" y="422"/>
                  </a:cubicBezTo>
                  <a:cubicBezTo>
                    <a:pt x="1060" y="423"/>
                    <a:pt x="1044" y="425"/>
                    <a:pt x="1030" y="426"/>
                  </a:cubicBezTo>
                  <a:cubicBezTo>
                    <a:pt x="1028" y="419"/>
                    <a:pt x="1026" y="412"/>
                    <a:pt x="1024" y="404"/>
                  </a:cubicBezTo>
                  <a:cubicBezTo>
                    <a:pt x="1037" y="399"/>
                    <a:pt x="1052" y="392"/>
                    <a:pt x="1055" y="391"/>
                  </a:cubicBezTo>
                  <a:cubicBezTo>
                    <a:pt x="1058" y="390"/>
                    <a:pt x="1060" y="388"/>
                    <a:pt x="1061" y="385"/>
                  </a:cubicBezTo>
                  <a:cubicBezTo>
                    <a:pt x="1062" y="382"/>
                    <a:pt x="1062" y="379"/>
                    <a:pt x="1061" y="377"/>
                  </a:cubicBezTo>
                  <a:cubicBezTo>
                    <a:pt x="1060" y="374"/>
                    <a:pt x="1058" y="372"/>
                    <a:pt x="1056" y="370"/>
                  </a:cubicBezTo>
                  <a:cubicBezTo>
                    <a:pt x="1054" y="369"/>
                    <a:pt x="1051" y="368"/>
                    <a:pt x="1048" y="369"/>
                  </a:cubicBezTo>
                  <a:cubicBezTo>
                    <a:pt x="1045" y="369"/>
                    <a:pt x="1029" y="373"/>
                    <a:pt x="1015" y="376"/>
                  </a:cubicBezTo>
                  <a:cubicBezTo>
                    <a:pt x="1012" y="369"/>
                    <a:pt x="1010" y="362"/>
                    <a:pt x="1007" y="355"/>
                  </a:cubicBezTo>
                  <a:cubicBezTo>
                    <a:pt x="1020" y="348"/>
                    <a:pt x="1033" y="340"/>
                    <a:pt x="1036" y="338"/>
                  </a:cubicBezTo>
                  <a:cubicBezTo>
                    <a:pt x="1039" y="337"/>
                    <a:pt x="1040" y="334"/>
                    <a:pt x="1041" y="332"/>
                  </a:cubicBezTo>
                  <a:cubicBezTo>
                    <a:pt x="1042" y="329"/>
                    <a:pt x="1042" y="326"/>
                    <a:pt x="1041" y="323"/>
                  </a:cubicBezTo>
                  <a:cubicBezTo>
                    <a:pt x="1039" y="321"/>
                    <a:pt x="1037" y="319"/>
                    <a:pt x="1035" y="317"/>
                  </a:cubicBezTo>
                  <a:cubicBezTo>
                    <a:pt x="1032" y="316"/>
                    <a:pt x="1029" y="316"/>
                    <a:pt x="1027" y="317"/>
                  </a:cubicBezTo>
                  <a:cubicBezTo>
                    <a:pt x="1024" y="318"/>
                    <a:pt x="1009" y="323"/>
                    <a:pt x="995" y="328"/>
                  </a:cubicBezTo>
                  <a:cubicBezTo>
                    <a:pt x="991" y="321"/>
                    <a:pt x="988" y="314"/>
                    <a:pt x="984" y="307"/>
                  </a:cubicBezTo>
                  <a:cubicBezTo>
                    <a:pt x="996" y="299"/>
                    <a:pt x="1009" y="290"/>
                    <a:pt x="1012" y="288"/>
                  </a:cubicBezTo>
                  <a:cubicBezTo>
                    <a:pt x="1014" y="286"/>
                    <a:pt x="1016" y="284"/>
                    <a:pt x="1016" y="281"/>
                  </a:cubicBezTo>
                  <a:cubicBezTo>
                    <a:pt x="1017" y="278"/>
                    <a:pt x="1016" y="275"/>
                    <a:pt x="1015" y="273"/>
                  </a:cubicBezTo>
                  <a:cubicBezTo>
                    <a:pt x="1013" y="270"/>
                    <a:pt x="1011" y="268"/>
                    <a:pt x="1008" y="267"/>
                  </a:cubicBezTo>
                  <a:cubicBezTo>
                    <a:pt x="1006" y="266"/>
                    <a:pt x="1003" y="266"/>
                    <a:pt x="1000" y="268"/>
                  </a:cubicBezTo>
                  <a:cubicBezTo>
                    <a:pt x="997" y="269"/>
                    <a:pt x="983" y="276"/>
                    <a:pt x="969" y="282"/>
                  </a:cubicBezTo>
                  <a:cubicBezTo>
                    <a:pt x="966" y="275"/>
                    <a:pt x="961" y="269"/>
                    <a:pt x="957" y="263"/>
                  </a:cubicBezTo>
                  <a:cubicBezTo>
                    <a:pt x="968" y="253"/>
                    <a:pt x="980" y="242"/>
                    <a:pt x="983" y="240"/>
                  </a:cubicBezTo>
                  <a:cubicBezTo>
                    <a:pt x="985" y="238"/>
                    <a:pt x="986" y="236"/>
                    <a:pt x="986" y="233"/>
                  </a:cubicBezTo>
                  <a:cubicBezTo>
                    <a:pt x="986" y="230"/>
                    <a:pt x="986" y="227"/>
                    <a:pt x="984" y="225"/>
                  </a:cubicBezTo>
                  <a:cubicBezTo>
                    <a:pt x="982" y="222"/>
                    <a:pt x="980" y="221"/>
                    <a:pt x="977" y="220"/>
                  </a:cubicBezTo>
                  <a:cubicBezTo>
                    <a:pt x="974" y="220"/>
                    <a:pt x="971" y="220"/>
                    <a:pt x="969" y="221"/>
                  </a:cubicBezTo>
                  <a:cubicBezTo>
                    <a:pt x="966" y="223"/>
                    <a:pt x="952" y="231"/>
                    <a:pt x="940" y="238"/>
                  </a:cubicBezTo>
                  <a:cubicBezTo>
                    <a:pt x="935" y="233"/>
                    <a:pt x="930" y="227"/>
                    <a:pt x="925" y="221"/>
                  </a:cubicBezTo>
                  <a:cubicBezTo>
                    <a:pt x="935" y="210"/>
                    <a:pt x="946" y="198"/>
                    <a:pt x="948" y="196"/>
                  </a:cubicBezTo>
                  <a:cubicBezTo>
                    <a:pt x="950" y="194"/>
                    <a:pt x="951" y="191"/>
                    <a:pt x="951" y="188"/>
                  </a:cubicBezTo>
                  <a:cubicBezTo>
                    <a:pt x="951" y="185"/>
                    <a:pt x="950" y="183"/>
                    <a:pt x="948" y="180"/>
                  </a:cubicBezTo>
                  <a:cubicBezTo>
                    <a:pt x="946" y="178"/>
                    <a:pt x="943" y="177"/>
                    <a:pt x="941" y="177"/>
                  </a:cubicBezTo>
                  <a:cubicBezTo>
                    <a:pt x="938" y="176"/>
                    <a:pt x="935" y="177"/>
                    <a:pt x="933" y="179"/>
                  </a:cubicBezTo>
                  <a:cubicBezTo>
                    <a:pt x="930" y="181"/>
                    <a:pt x="917" y="190"/>
                    <a:pt x="905" y="199"/>
                  </a:cubicBezTo>
                  <a:cubicBezTo>
                    <a:pt x="900" y="193"/>
                    <a:pt x="895" y="188"/>
                    <a:pt x="890" y="183"/>
                  </a:cubicBezTo>
                  <a:cubicBezTo>
                    <a:pt x="898" y="171"/>
                    <a:pt x="908" y="158"/>
                    <a:pt x="910" y="156"/>
                  </a:cubicBezTo>
                  <a:cubicBezTo>
                    <a:pt x="911" y="153"/>
                    <a:pt x="912" y="150"/>
                    <a:pt x="912" y="148"/>
                  </a:cubicBezTo>
                  <a:cubicBezTo>
                    <a:pt x="911" y="145"/>
                    <a:pt x="910" y="142"/>
                    <a:pt x="908" y="140"/>
                  </a:cubicBezTo>
                  <a:cubicBezTo>
                    <a:pt x="906" y="138"/>
                    <a:pt x="903" y="137"/>
                    <a:pt x="900" y="137"/>
                  </a:cubicBezTo>
                  <a:cubicBezTo>
                    <a:pt x="897" y="137"/>
                    <a:pt x="894" y="138"/>
                    <a:pt x="892" y="140"/>
                  </a:cubicBezTo>
                  <a:cubicBezTo>
                    <a:pt x="890" y="142"/>
                    <a:pt x="878" y="153"/>
                    <a:pt x="867" y="163"/>
                  </a:cubicBezTo>
                  <a:cubicBezTo>
                    <a:pt x="862" y="158"/>
                    <a:pt x="856" y="153"/>
                    <a:pt x="850" y="149"/>
                  </a:cubicBezTo>
                  <a:cubicBezTo>
                    <a:pt x="857" y="136"/>
                    <a:pt x="865" y="122"/>
                    <a:pt x="867" y="119"/>
                  </a:cubicBezTo>
                  <a:cubicBezTo>
                    <a:pt x="869" y="117"/>
                    <a:pt x="869" y="114"/>
                    <a:pt x="868" y="111"/>
                  </a:cubicBezTo>
                  <a:cubicBezTo>
                    <a:pt x="868" y="109"/>
                    <a:pt x="866" y="106"/>
                    <a:pt x="864" y="104"/>
                  </a:cubicBezTo>
                  <a:cubicBezTo>
                    <a:pt x="861" y="103"/>
                    <a:pt x="858" y="102"/>
                    <a:pt x="856" y="102"/>
                  </a:cubicBezTo>
                  <a:cubicBezTo>
                    <a:pt x="853" y="102"/>
                    <a:pt x="850" y="103"/>
                    <a:pt x="848" y="106"/>
                  </a:cubicBezTo>
                  <a:cubicBezTo>
                    <a:pt x="846" y="108"/>
                    <a:pt x="835" y="120"/>
                    <a:pt x="826" y="131"/>
                  </a:cubicBezTo>
                  <a:cubicBezTo>
                    <a:pt x="820" y="127"/>
                    <a:pt x="813" y="123"/>
                    <a:pt x="807" y="119"/>
                  </a:cubicBezTo>
                  <a:cubicBezTo>
                    <a:pt x="813" y="105"/>
                    <a:pt x="820" y="91"/>
                    <a:pt x="821" y="88"/>
                  </a:cubicBezTo>
                  <a:cubicBezTo>
                    <a:pt x="822" y="85"/>
                    <a:pt x="822" y="82"/>
                    <a:pt x="821" y="80"/>
                  </a:cubicBezTo>
                  <a:cubicBezTo>
                    <a:pt x="820" y="77"/>
                    <a:pt x="818" y="75"/>
                    <a:pt x="816" y="73"/>
                  </a:cubicBezTo>
                  <a:cubicBezTo>
                    <a:pt x="813" y="72"/>
                    <a:pt x="810" y="71"/>
                    <a:pt x="808" y="72"/>
                  </a:cubicBezTo>
                  <a:cubicBezTo>
                    <a:pt x="805" y="72"/>
                    <a:pt x="802" y="74"/>
                    <a:pt x="801" y="76"/>
                  </a:cubicBezTo>
                  <a:cubicBezTo>
                    <a:pt x="799" y="79"/>
                    <a:pt x="790" y="92"/>
                    <a:pt x="781" y="104"/>
                  </a:cubicBezTo>
                  <a:cubicBezTo>
                    <a:pt x="774" y="100"/>
                    <a:pt x="768" y="97"/>
                    <a:pt x="761" y="93"/>
                  </a:cubicBezTo>
                  <a:cubicBezTo>
                    <a:pt x="766" y="80"/>
                    <a:pt x="771" y="65"/>
                    <a:pt x="772" y="61"/>
                  </a:cubicBezTo>
                  <a:cubicBezTo>
                    <a:pt x="773" y="59"/>
                    <a:pt x="772" y="56"/>
                    <a:pt x="771" y="53"/>
                  </a:cubicBezTo>
                  <a:cubicBezTo>
                    <a:pt x="770" y="51"/>
                    <a:pt x="768" y="49"/>
                    <a:pt x="765" y="47"/>
                  </a:cubicBezTo>
                  <a:cubicBezTo>
                    <a:pt x="762" y="46"/>
                    <a:pt x="760" y="46"/>
                    <a:pt x="757" y="47"/>
                  </a:cubicBezTo>
                  <a:cubicBezTo>
                    <a:pt x="754" y="48"/>
                    <a:pt x="752" y="49"/>
                    <a:pt x="750" y="52"/>
                  </a:cubicBezTo>
                  <a:cubicBezTo>
                    <a:pt x="749" y="55"/>
                    <a:pt x="741" y="69"/>
                    <a:pt x="734" y="81"/>
                  </a:cubicBezTo>
                  <a:cubicBezTo>
                    <a:pt x="727" y="78"/>
                    <a:pt x="720" y="76"/>
                    <a:pt x="713" y="73"/>
                  </a:cubicBezTo>
                  <a:cubicBezTo>
                    <a:pt x="716" y="59"/>
                    <a:pt x="719" y="43"/>
                    <a:pt x="720" y="40"/>
                  </a:cubicBezTo>
                  <a:cubicBezTo>
                    <a:pt x="721" y="37"/>
                    <a:pt x="720" y="34"/>
                    <a:pt x="719" y="32"/>
                  </a:cubicBezTo>
                  <a:cubicBezTo>
                    <a:pt x="717" y="30"/>
                    <a:pt x="715" y="28"/>
                    <a:pt x="712" y="27"/>
                  </a:cubicBezTo>
                  <a:cubicBezTo>
                    <a:pt x="709" y="26"/>
                    <a:pt x="706" y="26"/>
                    <a:pt x="704" y="27"/>
                  </a:cubicBezTo>
                  <a:cubicBezTo>
                    <a:pt x="701" y="28"/>
                    <a:pt x="699" y="30"/>
                    <a:pt x="698" y="33"/>
                  </a:cubicBezTo>
                  <a:cubicBezTo>
                    <a:pt x="696" y="36"/>
                    <a:pt x="690" y="51"/>
                    <a:pt x="684" y="64"/>
                  </a:cubicBezTo>
                  <a:cubicBezTo>
                    <a:pt x="677" y="62"/>
                    <a:pt x="670" y="60"/>
                    <a:pt x="663" y="58"/>
                  </a:cubicBezTo>
                  <a:cubicBezTo>
                    <a:pt x="664" y="44"/>
                    <a:pt x="666" y="28"/>
                    <a:pt x="666" y="25"/>
                  </a:cubicBezTo>
                  <a:cubicBezTo>
                    <a:pt x="667" y="22"/>
                    <a:pt x="666" y="19"/>
                    <a:pt x="664" y="17"/>
                  </a:cubicBezTo>
                  <a:cubicBezTo>
                    <a:pt x="662" y="14"/>
                    <a:pt x="660" y="13"/>
                    <a:pt x="657" y="12"/>
                  </a:cubicBezTo>
                  <a:cubicBezTo>
                    <a:pt x="654" y="12"/>
                    <a:pt x="651" y="12"/>
                    <a:pt x="649" y="13"/>
                  </a:cubicBezTo>
                  <a:cubicBezTo>
                    <a:pt x="646" y="15"/>
                    <a:pt x="644" y="17"/>
                    <a:pt x="643" y="20"/>
                  </a:cubicBezTo>
                  <a:cubicBezTo>
                    <a:pt x="642" y="23"/>
                    <a:pt x="638" y="38"/>
                    <a:pt x="633" y="52"/>
                  </a:cubicBezTo>
                  <a:cubicBezTo>
                    <a:pt x="626" y="51"/>
                    <a:pt x="619" y="49"/>
                    <a:pt x="611" y="48"/>
                  </a:cubicBezTo>
                  <a:cubicBezTo>
                    <a:pt x="611" y="34"/>
                    <a:pt x="611" y="18"/>
                    <a:pt x="611" y="15"/>
                  </a:cubicBezTo>
                  <a:cubicBezTo>
                    <a:pt x="611" y="12"/>
                    <a:pt x="610" y="9"/>
                    <a:pt x="608" y="7"/>
                  </a:cubicBezTo>
                  <a:cubicBezTo>
                    <a:pt x="606" y="5"/>
                    <a:pt x="604" y="4"/>
                    <a:pt x="601" y="3"/>
                  </a:cubicBezTo>
                  <a:cubicBezTo>
                    <a:pt x="598" y="3"/>
                    <a:pt x="595" y="4"/>
                    <a:pt x="593" y="5"/>
                  </a:cubicBezTo>
                  <a:cubicBezTo>
                    <a:pt x="590" y="7"/>
                    <a:pt x="589" y="9"/>
                    <a:pt x="588" y="12"/>
                  </a:cubicBezTo>
                  <a:cubicBezTo>
                    <a:pt x="587" y="15"/>
                    <a:pt x="584" y="31"/>
                    <a:pt x="581" y="45"/>
                  </a:cubicBezTo>
                  <a:cubicBezTo>
                    <a:pt x="574" y="45"/>
                    <a:pt x="566" y="44"/>
                    <a:pt x="559" y="44"/>
                  </a:cubicBezTo>
                  <a:cubicBezTo>
                    <a:pt x="558" y="30"/>
                    <a:pt x="556" y="14"/>
                    <a:pt x="556" y="10"/>
                  </a:cubicBezTo>
                  <a:cubicBezTo>
                    <a:pt x="555" y="8"/>
                    <a:pt x="554" y="5"/>
                    <a:pt x="552" y="3"/>
                  </a:cubicBezTo>
                  <a:cubicBezTo>
                    <a:pt x="550" y="1"/>
                    <a:pt x="547" y="0"/>
                    <a:pt x="544" y="0"/>
                  </a:cubicBezTo>
                  <a:cubicBezTo>
                    <a:pt x="541" y="0"/>
                    <a:pt x="538" y="1"/>
                    <a:pt x="536" y="3"/>
                  </a:cubicBezTo>
                  <a:cubicBezTo>
                    <a:pt x="534" y="5"/>
                    <a:pt x="533" y="8"/>
                    <a:pt x="532" y="10"/>
                  </a:cubicBezTo>
                  <a:cubicBezTo>
                    <a:pt x="532" y="14"/>
                    <a:pt x="530" y="30"/>
                    <a:pt x="529" y="44"/>
                  </a:cubicBezTo>
                  <a:cubicBezTo>
                    <a:pt x="522" y="44"/>
                    <a:pt x="514" y="45"/>
                    <a:pt x="507" y="45"/>
                  </a:cubicBezTo>
                  <a:cubicBezTo>
                    <a:pt x="504" y="31"/>
                    <a:pt x="501" y="15"/>
                    <a:pt x="500" y="12"/>
                  </a:cubicBezTo>
                  <a:cubicBezTo>
                    <a:pt x="499" y="9"/>
                    <a:pt x="497" y="7"/>
                    <a:pt x="495" y="5"/>
                  </a:cubicBezTo>
                  <a:cubicBezTo>
                    <a:pt x="493" y="4"/>
                    <a:pt x="490" y="3"/>
                    <a:pt x="487" y="3"/>
                  </a:cubicBezTo>
                  <a:cubicBezTo>
                    <a:pt x="484" y="4"/>
                    <a:pt x="482" y="5"/>
                    <a:pt x="480" y="7"/>
                  </a:cubicBezTo>
                  <a:cubicBezTo>
                    <a:pt x="478" y="9"/>
                    <a:pt x="477" y="12"/>
                    <a:pt x="477" y="15"/>
                  </a:cubicBezTo>
                  <a:cubicBezTo>
                    <a:pt x="477" y="18"/>
                    <a:pt x="477" y="34"/>
                    <a:pt x="477" y="48"/>
                  </a:cubicBezTo>
                  <a:cubicBezTo>
                    <a:pt x="469" y="49"/>
                    <a:pt x="462" y="51"/>
                    <a:pt x="455" y="52"/>
                  </a:cubicBezTo>
                  <a:cubicBezTo>
                    <a:pt x="450" y="38"/>
                    <a:pt x="446" y="23"/>
                    <a:pt x="445" y="20"/>
                  </a:cubicBezTo>
                  <a:cubicBezTo>
                    <a:pt x="444" y="17"/>
                    <a:pt x="442" y="15"/>
                    <a:pt x="439" y="13"/>
                  </a:cubicBezTo>
                  <a:cubicBezTo>
                    <a:pt x="437" y="12"/>
                    <a:pt x="434" y="12"/>
                    <a:pt x="431" y="12"/>
                  </a:cubicBezTo>
                  <a:cubicBezTo>
                    <a:pt x="428" y="13"/>
                    <a:pt x="426" y="14"/>
                    <a:pt x="424" y="17"/>
                  </a:cubicBezTo>
                  <a:cubicBezTo>
                    <a:pt x="422" y="19"/>
                    <a:pt x="421" y="22"/>
                    <a:pt x="422" y="25"/>
                  </a:cubicBezTo>
                  <a:cubicBezTo>
                    <a:pt x="422" y="28"/>
                    <a:pt x="424" y="44"/>
                    <a:pt x="425" y="58"/>
                  </a:cubicBezTo>
                  <a:cubicBezTo>
                    <a:pt x="418" y="60"/>
                    <a:pt x="411" y="62"/>
                    <a:pt x="404" y="64"/>
                  </a:cubicBezTo>
                  <a:cubicBezTo>
                    <a:pt x="398" y="51"/>
                    <a:pt x="392" y="36"/>
                    <a:pt x="390" y="33"/>
                  </a:cubicBezTo>
                  <a:cubicBezTo>
                    <a:pt x="389" y="30"/>
                    <a:pt x="387" y="28"/>
                    <a:pt x="384" y="27"/>
                  </a:cubicBezTo>
                  <a:cubicBezTo>
                    <a:pt x="382" y="26"/>
                    <a:pt x="379" y="26"/>
                    <a:pt x="376" y="27"/>
                  </a:cubicBezTo>
                  <a:cubicBezTo>
                    <a:pt x="373" y="28"/>
                    <a:pt x="371" y="30"/>
                    <a:pt x="369" y="32"/>
                  </a:cubicBezTo>
                  <a:cubicBezTo>
                    <a:pt x="368" y="34"/>
                    <a:pt x="367" y="37"/>
                    <a:pt x="368" y="40"/>
                  </a:cubicBezTo>
                  <a:cubicBezTo>
                    <a:pt x="369" y="43"/>
                    <a:pt x="372" y="59"/>
                    <a:pt x="375" y="73"/>
                  </a:cubicBezTo>
                  <a:cubicBezTo>
                    <a:pt x="368" y="76"/>
                    <a:pt x="361" y="78"/>
                    <a:pt x="354" y="81"/>
                  </a:cubicBezTo>
                  <a:cubicBezTo>
                    <a:pt x="347" y="69"/>
                    <a:pt x="339" y="55"/>
                    <a:pt x="338" y="52"/>
                  </a:cubicBezTo>
                  <a:cubicBezTo>
                    <a:pt x="336" y="49"/>
                    <a:pt x="334" y="48"/>
                    <a:pt x="331" y="47"/>
                  </a:cubicBezTo>
                  <a:cubicBezTo>
                    <a:pt x="328" y="46"/>
                    <a:pt x="326" y="46"/>
                    <a:pt x="323" y="47"/>
                  </a:cubicBezTo>
                  <a:cubicBezTo>
                    <a:pt x="320" y="49"/>
                    <a:pt x="318" y="51"/>
                    <a:pt x="317" y="53"/>
                  </a:cubicBezTo>
                  <a:cubicBezTo>
                    <a:pt x="316" y="56"/>
                    <a:pt x="315" y="59"/>
                    <a:pt x="316" y="61"/>
                  </a:cubicBezTo>
                  <a:cubicBezTo>
                    <a:pt x="317" y="65"/>
                    <a:pt x="322" y="80"/>
                    <a:pt x="327" y="93"/>
                  </a:cubicBezTo>
                  <a:cubicBezTo>
                    <a:pt x="320" y="97"/>
                    <a:pt x="314" y="100"/>
                    <a:pt x="307" y="104"/>
                  </a:cubicBezTo>
                  <a:cubicBezTo>
                    <a:pt x="298" y="92"/>
                    <a:pt x="289" y="79"/>
                    <a:pt x="287" y="76"/>
                  </a:cubicBezTo>
                  <a:cubicBezTo>
                    <a:pt x="286" y="74"/>
                    <a:pt x="283" y="72"/>
                    <a:pt x="280" y="72"/>
                  </a:cubicBezTo>
                  <a:cubicBezTo>
                    <a:pt x="278" y="71"/>
                    <a:pt x="275" y="72"/>
                    <a:pt x="272" y="73"/>
                  </a:cubicBezTo>
                  <a:cubicBezTo>
                    <a:pt x="270" y="75"/>
                    <a:pt x="268" y="77"/>
                    <a:pt x="267" y="80"/>
                  </a:cubicBezTo>
                  <a:cubicBezTo>
                    <a:pt x="266" y="82"/>
                    <a:pt x="266" y="85"/>
                    <a:pt x="267" y="88"/>
                  </a:cubicBezTo>
                  <a:cubicBezTo>
                    <a:pt x="268" y="91"/>
                    <a:pt x="275" y="105"/>
                    <a:pt x="281" y="119"/>
                  </a:cubicBezTo>
                  <a:cubicBezTo>
                    <a:pt x="275" y="123"/>
                    <a:pt x="268" y="127"/>
                    <a:pt x="262" y="131"/>
                  </a:cubicBezTo>
                  <a:cubicBezTo>
                    <a:pt x="253" y="120"/>
                    <a:pt x="242" y="108"/>
                    <a:pt x="240" y="106"/>
                  </a:cubicBezTo>
                  <a:cubicBezTo>
                    <a:pt x="238" y="103"/>
                    <a:pt x="235" y="102"/>
                    <a:pt x="232" y="102"/>
                  </a:cubicBezTo>
                  <a:cubicBezTo>
                    <a:pt x="230" y="102"/>
                    <a:pt x="227" y="103"/>
                    <a:pt x="224" y="104"/>
                  </a:cubicBezTo>
                  <a:cubicBezTo>
                    <a:pt x="222" y="106"/>
                    <a:pt x="220" y="109"/>
                    <a:pt x="220" y="111"/>
                  </a:cubicBezTo>
                  <a:cubicBezTo>
                    <a:pt x="219" y="114"/>
                    <a:pt x="219" y="117"/>
                    <a:pt x="221" y="119"/>
                  </a:cubicBezTo>
                  <a:cubicBezTo>
                    <a:pt x="223" y="122"/>
                    <a:pt x="231" y="136"/>
                    <a:pt x="238" y="149"/>
                  </a:cubicBezTo>
                  <a:cubicBezTo>
                    <a:pt x="232" y="153"/>
                    <a:pt x="226" y="158"/>
                    <a:pt x="221" y="163"/>
                  </a:cubicBezTo>
                  <a:cubicBezTo>
                    <a:pt x="210" y="153"/>
                    <a:pt x="198" y="142"/>
                    <a:pt x="196" y="140"/>
                  </a:cubicBezTo>
                  <a:cubicBezTo>
                    <a:pt x="194" y="138"/>
                    <a:pt x="191" y="137"/>
                    <a:pt x="188" y="137"/>
                  </a:cubicBezTo>
                  <a:cubicBezTo>
                    <a:pt x="185" y="137"/>
                    <a:pt x="182" y="138"/>
                    <a:pt x="180" y="140"/>
                  </a:cubicBezTo>
                  <a:cubicBezTo>
                    <a:pt x="178" y="142"/>
                    <a:pt x="177" y="145"/>
                    <a:pt x="176" y="148"/>
                  </a:cubicBezTo>
                  <a:cubicBezTo>
                    <a:pt x="176" y="150"/>
                    <a:pt x="176" y="153"/>
                    <a:pt x="178" y="156"/>
                  </a:cubicBezTo>
                  <a:cubicBezTo>
                    <a:pt x="180" y="158"/>
                    <a:pt x="190" y="171"/>
                    <a:pt x="198" y="183"/>
                  </a:cubicBezTo>
                  <a:cubicBezTo>
                    <a:pt x="193" y="188"/>
                    <a:pt x="188" y="193"/>
                    <a:pt x="182" y="199"/>
                  </a:cubicBezTo>
                  <a:cubicBezTo>
                    <a:pt x="171" y="190"/>
                    <a:pt x="158" y="181"/>
                    <a:pt x="155" y="179"/>
                  </a:cubicBezTo>
                  <a:cubicBezTo>
                    <a:pt x="153" y="177"/>
                    <a:pt x="150" y="176"/>
                    <a:pt x="147" y="177"/>
                  </a:cubicBezTo>
                  <a:cubicBezTo>
                    <a:pt x="145" y="177"/>
                    <a:pt x="142" y="178"/>
                    <a:pt x="140" y="180"/>
                  </a:cubicBezTo>
                  <a:cubicBezTo>
                    <a:pt x="138" y="183"/>
                    <a:pt x="137" y="185"/>
                    <a:pt x="137" y="188"/>
                  </a:cubicBezTo>
                  <a:cubicBezTo>
                    <a:pt x="137" y="191"/>
                    <a:pt x="138" y="194"/>
                    <a:pt x="140" y="196"/>
                  </a:cubicBezTo>
                  <a:cubicBezTo>
                    <a:pt x="142" y="198"/>
                    <a:pt x="153" y="210"/>
                    <a:pt x="163" y="221"/>
                  </a:cubicBezTo>
                  <a:cubicBezTo>
                    <a:pt x="158" y="227"/>
                    <a:pt x="153" y="233"/>
                    <a:pt x="148" y="238"/>
                  </a:cubicBezTo>
                  <a:cubicBezTo>
                    <a:pt x="136" y="231"/>
                    <a:pt x="122" y="223"/>
                    <a:pt x="119" y="221"/>
                  </a:cubicBezTo>
                  <a:cubicBezTo>
                    <a:pt x="117" y="220"/>
                    <a:pt x="114" y="220"/>
                    <a:pt x="111" y="220"/>
                  </a:cubicBezTo>
                  <a:cubicBezTo>
                    <a:pt x="108" y="221"/>
                    <a:pt x="106" y="222"/>
                    <a:pt x="104" y="225"/>
                  </a:cubicBezTo>
                  <a:cubicBezTo>
                    <a:pt x="102" y="227"/>
                    <a:pt x="102" y="230"/>
                    <a:pt x="102" y="233"/>
                  </a:cubicBezTo>
                  <a:cubicBezTo>
                    <a:pt x="102" y="236"/>
                    <a:pt x="103" y="238"/>
                    <a:pt x="105" y="240"/>
                  </a:cubicBezTo>
                  <a:cubicBezTo>
                    <a:pt x="108" y="242"/>
                    <a:pt x="120" y="253"/>
                    <a:pt x="131" y="263"/>
                  </a:cubicBezTo>
                  <a:cubicBezTo>
                    <a:pt x="127" y="269"/>
                    <a:pt x="122" y="275"/>
                    <a:pt x="118" y="282"/>
                  </a:cubicBezTo>
                  <a:cubicBezTo>
                    <a:pt x="105" y="276"/>
                    <a:pt x="91" y="269"/>
                    <a:pt x="88" y="268"/>
                  </a:cubicBezTo>
                  <a:cubicBezTo>
                    <a:pt x="85" y="266"/>
                    <a:pt x="82" y="266"/>
                    <a:pt x="80" y="267"/>
                  </a:cubicBezTo>
                  <a:cubicBezTo>
                    <a:pt x="77" y="268"/>
                    <a:pt x="75" y="270"/>
                    <a:pt x="73" y="273"/>
                  </a:cubicBezTo>
                  <a:cubicBezTo>
                    <a:pt x="72" y="275"/>
                    <a:pt x="71" y="278"/>
                    <a:pt x="72" y="281"/>
                  </a:cubicBezTo>
                  <a:cubicBezTo>
                    <a:pt x="72" y="284"/>
                    <a:pt x="74" y="286"/>
                    <a:pt x="76" y="288"/>
                  </a:cubicBezTo>
                  <a:cubicBezTo>
                    <a:pt x="79" y="290"/>
                    <a:pt x="92" y="299"/>
                    <a:pt x="104" y="307"/>
                  </a:cubicBezTo>
                  <a:cubicBezTo>
                    <a:pt x="100" y="314"/>
                    <a:pt x="97" y="321"/>
                    <a:pt x="93" y="328"/>
                  </a:cubicBezTo>
                  <a:cubicBezTo>
                    <a:pt x="79" y="323"/>
                    <a:pt x="64" y="318"/>
                    <a:pt x="61" y="317"/>
                  </a:cubicBezTo>
                  <a:cubicBezTo>
                    <a:pt x="59" y="316"/>
                    <a:pt x="56" y="316"/>
                    <a:pt x="53" y="317"/>
                  </a:cubicBezTo>
                  <a:cubicBezTo>
                    <a:pt x="51" y="319"/>
                    <a:pt x="48" y="321"/>
                    <a:pt x="47" y="323"/>
                  </a:cubicBezTo>
                  <a:cubicBezTo>
                    <a:pt x="46" y="326"/>
                    <a:pt x="46" y="329"/>
                    <a:pt x="47" y="332"/>
                  </a:cubicBezTo>
                  <a:cubicBezTo>
                    <a:pt x="48" y="334"/>
                    <a:pt x="49" y="337"/>
                    <a:pt x="52" y="338"/>
                  </a:cubicBezTo>
                  <a:cubicBezTo>
                    <a:pt x="55" y="340"/>
                    <a:pt x="68" y="348"/>
                    <a:pt x="81" y="355"/>
                  </a:cubicBezTo>
                  <a:cubicBezTo>
                    <a:pt x="78" y="362"/>
                    <a:pt x="76" y="369"/>
                    <a:pt x="73" y="376"/>
                  </a:cubicBezTo>
                  <a:cubicBezTo>
                    <a:pt x="59" y="373"/>
                    <a:pt x="43" y="369"/>
                    <a:pt x="40" y="369"/>
                  </a:cubicBezTo>
                  <a:cubicBezTo>
                    <a:pt x="37" y="368"/>
                    <a:pt x="34" y="369"/>
                    <a:pt x="32" y="370"/>
                  </a:cubicBezTo>
                  <a:cubicBezTo>
                    <a:pt x="30" y="372"/>
                    <a:pt x="28" y="374"/>
                    <a:pt x="27" y="377"/>
                  </a:cubicBezTo>
                  <a:cubicBezTo>
                    <a:pt x="26" y="379"/>
                    <a:pt x="26" y="382"/>
                    <a:pt x="27" y="385"/>
                  </a:cubicBezTo>
                  <a:cubicBezTo>
                    <a:pt x="28" y="388"/>
                    <a:pt x="30" y="390"/>
                    <a:pt x="33" y="391"/>
                  </a:cubicBezTo>
                  <a:cubicBezTo>
                    <a:pt x="36" y="392"/>
                    <a:pt x="50" y="399"/>
                    <a:pt x="64" y="404"/>
                  </a:cubicBezTo>
                  <a:cubicBezTo>
                    <a:pt x="62" y="412"/>
                    <a:pt x="60" y="419"/>
                    <a:pt x="58" y="426"/>
                  </a:cubicBezTo>
                  <a:cubicBezTo>
                    <a:pt x="44" y="425"/>
                    <a:pt x="28" y="423"/>
                    <a:pt x="25" y="422"/>
                  </a:cubicBezTo>
                  <a:cubicBezTo>
                    <a:pt x="22" y="422"/>
                    <a:pt x="19" y="423"/>
                    <a:pt x="17" y="425"/>
                  </a:cubicBezTo>
                  <a:cubicBezTo>
                    <a:pt x="14" y="426"/>
                    <a:pt x="13" y="429"/>
                    <a:pt x="12" y="432"/>
                  </a:cubicBezTo>
                  <a:cubicBezTo>
                    <a:pt x="12" y="435"/>
                    <a:pt x="12" y="437"/>
                    <a:pt x="13" y="440"/>
                  </a:cubicBezTo>
                  <a:cubicBezTo>
                    <a:pt x="15" y="442"/>
                    <a:pt x="17" y="444"/>
                    <a:pt x="20" y="445"/>
                  </a:cubicBezTo>
                  <a:cubicBezTo>
                    <a:pt x="23" y="446"/>
                    <a:pt x="38" y="451"/>
                    <a:pt x="52" y="455"/>
                  </a:cubicBezTo>
                  <a:cubicBezTo>
                    <a:pt x="50" y="463"/>
                    <a:pt x="49" y="470"/>
                    <a:pt x="48" y="478"/>
                  </a:cubicBezTo>
                  <a:cubicBezTo>
                    <a:pt x="34" y="478"/>
                    <a:pt x="18" y="477"/>
                    <a:pt x="15" y="477"/>
                  </a:cubicBezTo>
                  <a:cubicBezTo>
                    <a:pt x="12" y="477"/>
                    <a:pt x="9" y="479"/>
                    <a:pt x="7" y="481"/>
                  </a:cubicBezTo>
                  <a:cubicBezTo>
                    <a:pt x="5" y="482"/>
                    <a:pt x="4" y="485"/>
                    <a:pt x="3" y="488"/>
                  </a:cubicBezTo>
                  <a:cubicBezTo>
                    <a:pt x="3" y="491"/>
                    <a:pt x="4" y="494"/>
                    <a:pt x="5" y="496"/>
                  </a:cubicBezTo>
                  <a:cubicBezTo>
                    <a:pt x="7" y="498"/>
                    <a:pt x="9" y="500"/>
                    <a:pt x="12" y="501"/>
                  </a:cubicBezTo>
                  <a:cubicBezTo>
                    <a:pt x="15" y="501"/>
                    <a:pt x="31" y="505"/>
                    <a:pt x="45" y="507"/>
                  </a:cubicBezTo>
                  <a:cubicBezTo>
                    <a:pt x="45" y="515"/>
                    <a:pt x="44" y="522"/>
                    <a:pt x="44" y="530"/>
                  </a:cubicBezTo>
                  <a:cubicBezTo>
                    <a:pt x="30" y="531"/>
                    <a:pt x="14" y="533"/>
                    <a:pt x="10" y="533"/>
                  </a:cubicBezTo>
                  <a:cubicBezTo>
                    <a:pt x="7" y="533"/>
                    <a:pt x="5" y="535"/>
                    <a:pt x="3" y="537"/>
                  </a:cubicBezTo>
                  <a:cubicBezTo>
                    <a:pt x="1" y="539"/>
                    <a:pt x="0" y="542"/>
                    <a:pt x="0" y="545"/>
                  </a:cubicBezTo>
                  <a:cubicBezTo>
                    <a:pt x="0" y="548"/>
                    <a:pt x="1" y="551"/>
                    <a:pt x="3" y="553"/>
                  </a:cubicBezTo>
                  <a:cubicBezTo>
                    <a:pt x="5" y="555"/>
                    <a:pt x="7" y="556"/>
                    <a:pt x="10" y="557"/>
                  </a:cubicBezTo>
                  <a:cubicBezTo>
                    <a:pt x="14" y="557"/>
                    <a:pt x="30" y="558"/>
                    <a:pt x="44" y="560"/>
                  </a:cubicBezTo>
                  <a:cubicBezTo>
                    <a:pt x="44" y="567"/>
                    <a:pt x="45" y="575"/>
                    <a:pt x="45" y="582"/>
                  </a:cubicBezTo>
                  <a:cubicBezTo>
                    <a:pt x="31" y="585"/>
                    <a:pt x="15" y="588"/>
                    <a:pt x="12" y="589"/>
                  </a:cubicBezTo>
                  <a:cubicBezTo>
                    <a:pt x="9" y="590"/>
                    <a:pt x="7" y="591"/>
                    <a:pt x="5" y="594"/>
                  </a:cubicBezTo>
                  <a:cubicBezTo>
                    <a:pt x="4" y="596"/>
                    <a:pt x="3" y="599"/>
                    <a:pt x="3" y="602"/>
                  </a:cubicBezTo>
                  <a:cubicBezTo>
                    <a:pt x="4" y="605"/>
                    <a:pt x="5" y="607"/>
                    <a:pt x="7" y="609"/>
                  </a:cubicBezTo>
                  <a:cubicBezTo>
                    <a:pt x="9" y="611"/>
                    <a:pt x="12" y="613"/>
                    <a:pt x="15" y="612"/>
                  </a:cubicBezTo>
                  <a:cubicBezTo>
                    <a:pt x="18" y="612"/>
                    <a:pt x="34" y="612"/>
                    <a:pt x="48" y="612"/>
                  </a:cubicBezTo>
                  <a:cubicBezTo>
                    <a:pt x="49" y="620"/>
                    <a:pt x="50" y="627"/>
                    <a:pt x="52" y="634"/>
                  </a:cubicBezTo>
                  <a:cubicBezTo>
                    <a:pt x="38" y="639"/>
                    <a:pt x="23" y="644"/>
                    <a:pt x="20" y="645"/>
                  </a:cubicBezTo>
                  <a:cubicBezTo>
                    <a:pt x="17" y="645"/>
                    <a:pt x="15" y="647"/>
                    <a:pt x="13" y="650"/>
                  </a:cubicBezTo>
                  <a:cubicBezTo>
                    <a:pt x="12" y="652"/>
                    <a:pt x="12" y="655"/>
                    <a:pt x="12" y="658"/>
                  </a:cubicBezTo>
                  <a:cubicBezTo>
                    <a:pt x="13" y="661"/>
                    <a:pt x="14" y="664"/>
                    <a:pt x="17" y="665"/>
                  </a:cubicBezTo>
                  <a:cubicBezTo>
                    <a:pt x="19" y="667"/>
                    <a:pt x="22" y="668"/>
                    <a:pt x="25" y="668"/>
                  </a:cubicBezTo>
                  <a:cubicBezTo>
                    <a:pt x="28" y="667"/>
                    <a:pt x="44" y="665"/>
                    <a:pt x="58" y="664"/>
                  </a:cubicBezTo>
                  <a:cubicBezTo>
                    <a:pt x="60" y="671"/>
                    <a:pt x="62" y="678"/>
                    <a:pt x="64" y="686"/>
                  </a:cubicBezTo>
                  <a:cubicBezTo>
                    <a:pt x="50" y="691"/>
                    <a:pt x="36" y="698"/>
                    <a:pt x="33" y="699"/>
                  </a:cubicBezTo>
                  <a:cubicBezTo>
                    <a:pt x="30" y="700"/>
                    <a:pt x="28" y="702"/>
                    <a:pt x="27" y="705"/>
                  </a:cubicBezTo>
                  <a:cubicBezTo>
                    <a:pt x="26" y="708"/>
                    <a:pt x="26" y="710"/>
                    <a:pt x="27" y="713"/>
                  </a:cubicBezTo>
                  <a:cubicBezTo>
                    <a:pt x="28" y="716"/>
                    <a:pt x="30" y="718"/>
                    <a:pt x="32" y="720"/>
                  </a:cubicBezTo>
                  <a:cubicBezTo>
                    <a:pt x="34" y="721"/>
                    <a:pt x="37" y="722"/>
                    <a:pt x="40" y="721"/>
                  </a:cubicBezTo>
                  <a:cubicBezTo>
                    <a:pt x="43" y="721"/>
                    <a:pt x="59" y="717"/>
                    <a:pt x="73" y="714"/>
                  </a:cubicBezTo>
                  <a:cubicBezTo>
                    <a:pt x="76" y="721"/>
                    <a:pt x="78" y="728"/>
                    <a:pt x="81" y="735"/>
                  </a:cubicBezTo>
                  <a:cubicBezTo>
                    <a:pt x="68" y="742"/>
                    <a:pt x="55" y="750"/>
                    <a:pt x="52" y="752"/>
                  </a:cubicBezTo>
                  <a:cubicBezTo>
                    <a:pt x="49" y="753"/>
                    <a:pt x="48" y="755"/>
                    <a:pt x="47" y="758"/>
                  </a:cubicBezTo>
                  <a:cubicBezTo>
                    <a:pt x="46" y="761"/>
                    <a:pt x="46" y="764"/>
                    <a:pt x="47" y="766"/>
                  </a:cubicBezTo>
                  <a:cubicBezTo>
                    <a:pt x="48" y="769"/>
                    <a:pt x="51" y="771"/>
                    <a:pt x="53" y="772"/>
                  </a:cubicBezTo>
                  <a:cubicBezTo>
                    <a:pt x="56" y="774"/>
                    <a:pt x="59" y="774"/>
                    <a:pt x="61" y="773"/>
                  </a:cubicBezTo>
                  <a:cubicBezTo>
                    <a:pt x="64" y="772"/>
                    <a:pt x="79" y="767"/>
                    <a:pt x="93" y="762"/>
                  </a:cubicBezTo>
                  <a:cubicBezTo>
                    <a:pt x="97" y="769"/>
                    <a:pt x="100" y="776"/>
                    <a:pt x="104" y="782"/>
                  </a:cubicBezTo>
                  <a:cubicBezTo>
                    <a:pt x="92" y="791"/>
                    <a:pt x="79" y="800"/>
                    <a:pt x="76" y="802"/>
                  </a:cubicBezTo>
                  <a:cubicBezTo>
                    <a:pt x="74" y="804"/>
                    <a:pt x="72" y="806"/>
                    <a:pt x="72" y="809"/>
                  </a:cubicBezTo>
                  <a:cubicBezTo>
                    <a:pt x="71" y="812"/>
                    <a:pt x="72" y="815"/>
                    <a:pt x="73" y="817"/>
                  </a:cubicBezTo>
                  <a:cubicBezTo>
                    <a:pt x="75" y="820"/>
                    <a:pt x="77" y="822"/>
                    <a:pt x="80" y="823"/>
                  </a:cubicBezTo>
                  <a:cubicBezTo>
                    <a:pt x="82" y="824"/>
                    <a:pt x="85" y="824"/>
                    <a:pt x="88" y="822"/>
                  </a:cubicBezTo>
                  <a:cubicBezTo>
                    <a:pt x="91" y="821"/>
                    <a:pt x="105" y="814"/>
                    <a:pt x="118" y="808"/>
                  </a:cubicBezTo>
                  <a:cubicBezTo>
                    <a:pt x="122" y="815"/>
                    <a:pt x="127" y="821"/>
                    <a:pt x="131" y="827"/>
                  </a:cubicBezTo>
                  <a:cubicBezTo>
                    <a:pt x="120" y="837"/>
                    <a:pt x="108" y="847"/>
                    <a:pt x="105" y="850"/>
                  </a:cubicBezTo>
                  <a:cubicBezTo>
                    <a:pt x="103" y="852"/>
                    <a:pt x="102" y="854"/>
                    <a:pt x="102" y="857"/>
                  </a:cubicBezTo>
                  <a:cubicBezTo>
                    <a:pt x="102" y="860"/>
                    <a:pt x="102" y="863"/>
                    <a:pt x="104" y="865"/>
                  </a:cubicBezTo>
                  <a:cubicBezTo>
                    <a:pt x="106" y="867"/>
                    <a:pt x="108" y="869"/>
                    <a:pt x="111" y="870"/>
                  </a:cubicBezTo>
                  <a:cubicBezTo>
                    <a:pt x="114" y="870"/>
                    <a:pt x="117" y="870"/>
                    <a:pt x="119" y="869"/>
                  </a:cubicBezTo>
                  <a:cubicBezTo>
                    <a:pt x="122" y="867"/>
                    <a:pt x="136" y="859"/>
                    <a:pt x="148" y="851"/>
                  </a:cubicBezTo>
                  <a:cubicBezTo>
                    <a:pt x="153" y="857"/>
                    <a:pt x="158" y="863"/>
                    <a:pt x="163" y="869"/>
                  </a:cubicBezTo>
                  <a:cubicBezTo>
                    <a:pt x="153" y="880"/>
                    <a:pt x="142" y="891"/>
                    <a:pt x="140" y="894"/>
                  </a:cubicBezTo>
                  <a:cubicBezTo>
                    <a:pt x="138" y="896"/>
                    <a:pt x="137" y="899"/>
                    <a:pt x="137" y="902"/>
                  </a:cubicBezTo>
                  <a:cubicBezTo>
                    <a:pt x="137" y="904"/>
                    <a:pt x="138" y="907"/>
                    <a:pt x="140" y="909"/>
                  </a:cubicBezTo>
                  <a:cubicBezTo>
                    <a:pt x="142" y="912"/>
                    <a:pt x="145" y="913"/>
                    <a:pt x="147" y="913"/>
                  </a:cubicBezTo>
                  <a:cubicBezTo>
                    <a:pt x="150" y="914"/>
                    <a:pt x="153" y="913"/>
                    <a:pt x="155" y="911"/>
                  </a:cubicBezTo>
                  <a:cubicBezTo>
                    <a:pt x="158" y="909"/>
                    <a:pt x="171" y="900"/>
                    <a:pt x="182" y="891"/>
                  </a:cubicBezTo>
                  <a:cubicBezTo>
                    <a:pt x="188" y="897"/>
                    <a:pt x="193" y="902"/>
                    <a:pt x="198" y="907"/>
                  </a:cubicBezTo>
                  <a:cubicBezTo>
                    <a:pt x="190" y="919"/>
                    <a:pt x="180" y="932"/>
                    <a:pt x="178" y="934"/>
                  </a:cubicBezTo>
                  <a:cubicBezTo>
                    <a:pt x="176" y="937"/>
                    <a:pt x="176" y="940"/>
                    <a:pt x="176" y="942"/>
                  </a:cubicBezTo>
                  <a:cubicBezTo>
                    <a:pt x="177" y="945"/>
                    <a:pt x="178" y="948"/>
                    <a:pt x="180" y="950"/>
                  </a:cubicBezTo>
                  <a:cubicBezTo>
                    <a:pt x="182" y="952"/>
                    <a:pt x="185" y="953"/>
                    <a:pt x="188" y="953"/>
                  </a:cubicBezTo>
                  <a:cubicBezTo>
                    <a:pt x="191" y="953"/>
                    <a:pt x="194" y="952"/>
                    <a:pt x="196" y="950"/>
                  </a:cubicBezTo>
                  <a:cubicBezTo>
                    <a:pt x="198" y="948"/>
                    <a:pt x="210" y="937"/>
                    <a:pt x="221" y="927"/>
                  </a:cubicBezTo>
                  <a:cubicBezTo>
                    <a:pt x="226" y="932"/>
                    <a:pt x="232" y="937"/>
                    <a:pt x="238" y="941"/>
                  </a:cubicBezTo>
                  <a:cubicBezTo>
                    <a:pt x="231" y="954"/>
                    <a:pt x="223" y="968"/>
                    <a:pt x="221" y="970"/>
                  </a:cubicBezTo>
                  <a:cubicBezTo>
                    <a:pt x="219" y="973"/>
                    <a:pt x="219" y="976"/>
                    <a:pt x="220" y="979"/>
                  </a:cubicBezTo>
                  <a:cubicBezTo>
                    <a:pt x="220" y="981"/>
                    <a:pt x="222" y="984"/>
                    <a:pt x="224" y="986"/>
                  </a:cubicBezTo>
                  <a:cubicBezTo>
                    <a:pt x="227" y="987"/>
                    <a:pt x="230" y="988"/>
                    <a:pt x="232" y="988"/>
                  </a:cubicBezTo>
                  <a:cubicBezTo>
                    <a:pt x="235" y="988"/>
                    <a:pt x="238" y="986"/>
                    <a:pt x="240" y="984"/>
                  </a:cubicBezTo>
                  <a:cubicBezTo>
                    <a:pt x="242" y="982"/>
                    <a:pt x="253" y="970"/>
                    <a:pt x="262" y="959"/>
                  </a:cubicBezTo>
                  <a:cubicBezTo>
                    <a:pt x="268" y="963"/>
                    <a:pt x="275" y="967"/>
                    <a:pt x="281" y="971"/>
                  </a:cubicBezTo>
                  <a:cubicBezTo>
                    <a:pt x="275" y="984"/>
                    <a:pt x="268" y="999"/>
                    <a:pt x="267" y="1002"/>
                  </a:cubicBezTo>
                  <a:cubicBezTo>
                    <a:pt x="266" y="1005"/>
                    <a:pt x="266" y="1008"/>
                    <a:pt x="267" y="1010"/>
                  </a:cubicBezTo>
                  <a:cubicBezTo>
                    <a:pt x="268" y="1013"/>
                    <a:pt x="270" y="1015"/>
                    <a:pt x="272" y="1017"/>
                  </a:cubicBezTo>
                  <a:cubicBezTo>
                    <a:pt x="275" y="1018"/>
                    <a:pt x="278" y="1019"/>
                    <a:pt x="280" y="1018"/>
                  </a:cubicBezTo>
                  <a:cubicBezTo>
                    <a:pt x="283" y="1018"/>
                    <a:pt x="286" y="1016"/>
                    <a:pt x="287" y="1014"/>
                  </a:cubicBezTo>
                  <a:cubicBezTo>
                    <a:pt x="289" y="1011"/>
                    <a:pt x="298" y="998"/>
                    <a:pt x="307" y="986"/>
                  </a:cubicBezTo>
                  <a:cubicBezTo>
                    <a:pt x="314" y="990"/>
                    <a:pt x="320" y="993"/>
                    <a:pt x="327" y="996"/>
                  </a:cubicBezTo>
                  <a:cubicBezTo>
                    <a:pt x="322" y="1010"/>
                    <a:pt x="317" y="1025"/>
                    <a:pt x="316" y="1028"/>
                  </a:cubicBezTo>
                  <a:cubicBezTo>
                    <a:pt x="315" y="1031"/>
                    <a:pt x="316" y="1034"/>
                    <a:pt x="317" y="1037"/>
                  </a:cubicBezTo>
                  <a:cubicBezTo>
                    <a:pt x="318" y="1039"/>
                    <a:pt x="320" y="1041"/>
                    <a:pt x="323" y="1042"/>
                  </a:cubicBezTo>
                  <a:cubicBezTo>
                    <a:pt x="326" y="1044"/>
                    <a:pt x="328" y="1044"/>
                    <a:pt x="331" y="1043"/>
                  </a:cubicBezTo>
                  <a:cubicBezTo>
                    <a:pt x="334" y="1042"/>
                    <a:pt x="336" y="1041"/>
                    <a:pt x="338" y="1038"/>
                  </a:cubicBezTo>
                  <a:cubicBezTo>
                    <a:pt x="339" y="1035"/>
                    <a:pt x="347" y="1021"/>
                    <a:pt x="354" y="1009"/>
                  </a:cubicBezTo>
                  <a:cubicBezTo>
                    <a:pt x="361" y="1011"/>
                    <a:pt x="368" y="1014"/>
                    <a:pt x="375" y="1017"/>
                  </a:cubicBezTo>
                  <a:cubicBezTo>
                    <a:pt x="372" y="1031"/>
                    <a:pt x="369" y="1046"/>
                    <a:pt x="368" y="1050"/>
                  </a:cubicBezTo>
                  <a:cubicBezTo>
                    <a:pt x="367" y="1052"/>
                    <a:pt x="368" y="1055"/>
                    <a:pt x="369" y="1058"/>
                  </a:cubicBezTo>
                  <a:cubicBezTo>
                    <a:pt x="371" y="1060"/>
                    <a:pt x="373" y="1062"/>
                    <a:pt x="376" y="1063"/>
                  </a:cubicBezTo>
                  <a:cubicBezTo>
                    <a:pt x="379" y="1064"/>
                    <a:pt x="382" y="1064"/>
                    <a:pt x="384" y="1063"/>
                  </a:cubicBezTo>
                  <a:cubicBezTo>
                    <a:pt x="387" y="1062"/>
                    <a:pt x="389" y="1060"/>
                    <a:pt x="390" y="1057"/>
                  </a:cubicBezTo>
                  <a:cubicBezTo>
                    <a:pt x="392" y="1054"/>
                    <a:pt x="398" y="1039"/>
                    <a:pt x="404" y="1026"/>
                  </a:cubicBezTo>
                  <a:cubicBezTo>
                    <a:pt x="411" y="1028"/>
                    <a:pt x="418" y="1030"/>
                    <a:pt x="425" y="1032"/>
                  </a:cubicBezTo>
                  <a:cubicBezTo>
                    <a:pt x="424" y="1046"/>
                    <a:pt x="422" y="1062"/>
                    <a:pt x="422" y="1065"/>
                  </a:cubicBezTo>
                  <a:cubicBezTo>
                    <a:pt x="421" y="1068"/>
                    <a:pt x="422" y="1071"/>
                    <a:pt x="424" y="1073"/>
                  </a:cubicBezTo>
                  <a:cubicBezTo>
                    <a:pt x="426" y="1075"/>
                    <a:pt x="428" y="1077"/>
                    <a:pt x="431" y="1078"/>
                  </a:cubicBezTo>
                  <a:cubicBezTo>
                    <a:pt x="434" y="1078"/>
                    <a:pt x="437" y="1078"/>
                    <a:pt x="439" y="1076"/>
                  </a:cubicBezTo>
                  <a:cubicBezTo>
                    <a:pt x="442" y="1075"/>
                    <a:pt x="444" y="1073"/>
                    <a:pt x="445" y="1070"/>
                  </a:cubicBezTo>
                  <a:cubicBezTo>
                    <a:pt x="446" y="1067"/>
                    <a:pt x="450" y="1052"/>
                    <a:pt x="455" y="1038"/>
                  </a:cubicBezTo>
                  <a:cubicBezTo>
                    <a:pt x="462" y="1039"/>
                    <a:pt x="469" y="1040"/>
                    <a:pt x="477" y="1041"/>
                  </a:cubicBezTo>
                  <a:cubicBezTo>
                    <a:pt x="477" y="1056"/>
                    <a:pt x="477" y="1072"/>
                    <a:pt x="477" y="1075"/>
                  </a:cubicBezTo>
                  <a:cubicBezTo>
                    <a:pt x="477" y="1078"/>
                    <a:pt x="478" y="1081"/>
                    <a:pt x="480" y="1083"/>
                  </a:cubicBezTo>
                  <a:cubicBezTo>
                    <a:pt x="482" y="1085"/>
                    <a:pt x="484" y="1086"/>
                    <a:pt x="487" y="1087"/>
                  </a:cubicBezTo>
                  <a:cubicBezTo>
                    <a:pt x="490" y="1087"/>
                    <a:pt x="493" y="1086"/>
                    <a:pt x="495" y="1085"/>
                  </a:cubicBezTo>
                  <a:cubicBezTo>
                    <a:pt x="497" y="1083"/>
                    <a:pt x="499" y="1081"/>
                    <a:pt x="500" y="1078"/>
                  </a:cubicBezTo>
                  <a:cubicBezTo>
                    <a:pt x="501" y="1074"/>
                    <a:pt x="504" y="1059"/>
                    <a:pt x="507" y="1045"/>
                  </a:cubicBezTo>
                  <a:cubicBezTo>
                    <a:pt x="514" y="1045"/>
                    <a:pt x="522" y="1045"/>
                    <a:pt x="529" y="1046"/>
                  </a:cubicBezTo>
                  <a:cubicBezTo>
                    <a:pt x="530" y="1060"/>
                    <a:pt x="532" y="1076"/>
                    <a:pt x="532" y="1079"/>
                  </a:cubicBezTo>
                  <a:cubicBezTo>
                    <a:pt x="533" y="1082"/>
                    <a:pt x="534" y="1085"/>
                    <a:pt x="536" y="1087"/>
                  </a:cubicBezTo>
                  <a:cubicBezTo>
                    <a:pt x="538" y="1089"/>
                    <a:pt x="541" y="1090"/>
                    <a:pt x="544" y="1090"/>
                  </a:cubicBezTo>
                  <a:cubicBezTo>
                    <a:pt x="547" y="1090"/>
                    <a:pt x="550" y="1088"/>
                    <a:pt x="552" y="1087"/>
                  </a:cubicBezTo>
                  <a:cubicBezTo>
                    <a:pt x="554" y="1085"/>
                    <a:pt x="555" y="1082"/>
                    <a:pt x="556" y="1079"/>
                  </a:cubicBezTo>
                  <a:cubicBezTo>
                    <a:pt x="556" y="1076"/>
                    <a:pt x="558" y="1060"/>
                    <a:pt x="559" y="1046"/>
                  </a:cubicBezTo>
                  <a:cubicBezTo>
                    <a:pt x="566" y="1045"/>
                    <a:pt x="574" y="1045"/>
                    <a:pt x="581" y="1045"/>
                  </a:cubicBezTo>
                  <a:cubicBezTo>
                    <a:pt x="584" y="1059"/>
                    <a:pt x="587" y="1074"/>
                    <a:pt x="588" y="1078"/>
                  </a:cubicBezTo>
                  <a:cubicBezTo>
                    <a:pt x="589" y="1081"/>
                    <a:pt x="590" y="1083"/>
                    <a:pt x="593" y="1085"/>
                  </a:cubicBezTo>
                  <a:cubicBezTo>
                    <a:pt x="595" y="1086"/>
                    <a:pt x="598" y="1087"/>
                    <a:pt x="601" y="1087"/>
                  </a:cubicBezTo>
                  <a:cubicBezTo>
                    <a:pt x="604" y="1086"/>
                    <a:pt x="606" y="1085"/>
                    <a:pt x="608" y="1083"/>
                  </a:cubicBezTo>
                  <a:cubicBezTo>
                    <a:pt x="610" y="1081"/>
                    <a:pt x="611" y="1078"/>
                    <a:pt x="611" y="1075"/>
                  </a:cubicBezTo>
                  <a:cubicBezTo>
                    <a:pt x="611" y="1072"/>
                    <a:pt x="611" y="1056"/>
                    <a:pt x="611" y="1041"/>
                  </a:cubicBezTo>
                  <a:cubicBezTo>
                    <a:pt x="619" y="1040"/>
                    <a:pt x="626" y="1039"/>
                    <a:pt x="633" y="1038"/>
                  </a:cubicBezTo>
                  <a:cubicBezTo>
                    <a:pt x="638" y="1052"/>
                    <a:pt x="642" y="1067"/>
                    <a:pt x="643" y="1070"/>
                  </a:cubicBezTo>
                  <a:cubicBezTo>
                    <a:pt x="644" y="1073"/>
                    <a:pt x="646" y="1075"/>
                    <a:pt x="649" y="1076"/>
                  </a:cubicBezTo>
                  <a:cubicBezTo>
                    <a:pt x="651" y="1078"/>
                    <a:pt x="654" y="1078"/>
                    <a:pt x="657" y="1078"/>
                  </a:cubicBezTo>
                  <a:cubicBezTo>
                    <a:pt x="660" y="1077"/>
                    <a:pt x="662" y="1075"/>
                    <a:pt x="664" y="1073"/>
                  </a:cubicBezTo>
                  <a:cubicBezTo>
                    <a:pt x="666" y="1071"/>
                    <a:pt x="667" y="1068"/>
                    <a:pt x="666" y="1065"/>
                  </a:cubicBezTo>
                  <a:cubicBezTo>
                    <a:pt x="666" y="1062"/>
                    <a:pt x="664" y="1046"/>
                    <a:pt x="663" y="1032"/>
                  </a:cubicBezTo>
                  <a:cubicBezTo>
                    <a:pt x="670" y="1030"/>
                    <a:pt x="677" y="1028"/>
                    <a:pt x="684" y="1026"/>
                  </a:cubicBezTo>
                  <a:cubicBezTo>
                    <a:pt x="690" y="1039"/>
                    <a:pt x="696" y="1054"/>
                    <a:pt x="698" y="1057"/>
                  </a:cubicBezTo>
                  <a:cubicBezTo>
                    <a:pt x="699" y="1060"/>
                    <a:pt x="701" y="1062"/>
                    <a:pt x="704" y="1063"/>
                  </a:cubicBezTo>
                  <a:cubicBezTo>
                    <a:pt x="706" y="1064"/>
                    <a:pt x="709" y="1064"/>
                    <a:pt x="712" y="1063"/>
                  </a:cubicBezTo>
                  <a:cubicBezTo>
                    <a:pt x="715" y="1062"/>
                    <a:pt x="717" y="1060"/>
                    <a:pt x="719" y="1058"/>
                  </a:cubicBezTo>
                  <a:cubicBezTo>
                    <a:pt x="720" y="1055"/>
                    <a:pt x="721" y="1052"/>
                    <a:pt x="720" y="1050"/>
                  </a:cubicBezTo>
                  <a:cubicBezTo>
                    <a:pt x="719" y="1046"/>
                    <a:pt x="716" y="1031"/>
                    <a:pt x="713" y="1017"/>
                  </a:cubicBezTo>
                  <a:cubicBezTo>
                    <a:pt x="720" y="1014"/>
                    <a:pt x="727" y="1011"/>
                    <a:pt x="734" y="1009"/>
                  </a:cubicBezTo>
                  <a:cubicBezTo>
                    <a:pt x="741" y="1021"/>
                    <a:pt x="749" y="1035"/>
                    <a:pt x="750" y="1038"/>
                  </a:cubicBezTo>
                  <a:cubicBezTo>
                    <a:pt x="752" y="1041"/>
                    <a:pt x="754" y="1042"/>
                    <a:pt x="757" y="1043"/>
                  </a:cubicBezTo>
                  <a:cubicBezTo>
                    <a:pt x="760" y="1044"/>
                    <a:pt x="762" y="1044"/>
                    <a:pt x="765" y="1042"/>
                  </a:cubicBezTo>
                  <a:cubicBezTo>
                    <a:pt x="768" y="1041"/>
                    <a:pt x="770" y="1039"/>
                    <a:pt x="771" y="1037"/>
                  </a:cubicBezTo>
                  <a:cubicBezTo>
                    <a:pt x="772" y="1034"/>
                    <a:pt x="773" y="1031"/>
                    <a:pt x="772" y="1028"/>
                  </a:cubicBezTo>
                  <a:cubicBezTo>
                    <a:pt x="771" y="1025"/>
                    <a:pt x="766" y="1010"/>
                    <a:pt x="761" y="996"/>
                  </a:cubicBezTo>
                  <a:cubicBezTo>
                    <a:pt x="768" y="993"/>
                    <a:pt x="774" y="990"/>
                    <a:pt x="781" y="986"/>
                  </a:cubicBezTo>
                  <a:cubicBezTo>
                    <a:pt x="790" y="998"/>
                    <a:pt x="799" y="1011"/>
                    <a:pt x="801" y="1014"/>
                  </a:cubicBezTo>
                  <a:cubicBezTo>
                    <a:pt x="802" y="1016"/>
                    <a:pt x="805" y="1018"/>
                    <a:pt x="808" y="1018"/>
                  </a:cubicBezTo>
                  <a:cubicBezTo>
                    <a:pt x="810" y="1019"/>
                    <a:pt x="813" y="1018"/>
                    <a:pt x="816" y="1017"/>
                  </a:cubicBezTo>
                  <a:cubicBezTo>
                    <a:pt x="818" y="1015"/>
                    <a:pt x="820" y="1013"/>
                    <a:pt x="821" y="1010"/>
                  </a:cubicBezTo>
                  <a:cubicBezTo>
                    <a:pt x="822" y="1008"/>
                    <a:pt x="822" y="1005"/>
                    <a:pt x="821" y="1002"/>
                  </a:cubicBezTo>
                  <a:cubicBezTo>
                    <a:pt x="820" y="999"/>
                    <a:pt x="813" y="984"/>
                    <a:pt x="807" y="971"/>
                  </a:cubicBezTo>
                  <a:cubicBezTo>
                    <a:pt x="813" y="967"/>
                    <a:pt x="820" y="963"/>
                    <a:pt x="826" y="959"/>
                  </a:cubicBezTo>
                  <a:cubicBezTo>
                    <a:pt x="835" y="970"/>
                    <a:pt x="846" y="982"/>
                    <a:pt x="848" y="984"/>
                  </a:cubicBezTo>
                  <a:cubicBezTo>
                    <a:pt x="850" y="986"/>
                    <a:pt x="853" y="988"/>
                    <a:pt x="856" y="988"/>
                  </a:cubicBezTo>
                  <a:cubicBezTo>
                    <a:pt x="858" y="988"/>
                    <a:pt x="861" y="987"/>
                    <a:pt x="864" y="986"/>
                  </a:cubicBezTo>
                  <a:cubicBezTo>
                    <a:pt x="866" y="984"/>
                    <a:pt x="868" y="981"/>
                    <a:pt x="868" y="979"/>
                  </a:cubicBezTo>
                  <a:cubicBezTo>
                    <a:pt x="869" y="976"/>
                    <a:pt x="869" y="973"/>
                    <a:pt x="867" y="970"/>
                  </a:cubicBezTo>
                  <a:cubicBezTo>
                    <a:pt x="865" y="968"/>
                    <a:pt x="857" y="954"/>
                    <a:pt x="850" y="941"/>
                  </a:cubicBezTo>
                  <a:cubicBezTo>
                    <a:pt x="856" y="937"/>
                    <a:pt x="862" y="932"/>
                    <a:pt x="867" y="927"/>
                  </a:cubicBezTo>
                  <a:cubicBezTo>
                    <a:pt x="878" y="937"/>
                    <a:pt x="890" y="948"/>
                    <a:pt x="892" y="950"/>
                  </a:cubicBezTo>
                  <a:cubicBezTo>
                    <a:pt x="894" y="952"/>
                    <a:pt x="897" y="953"/>
                    <a:pt x="900" y="953"/>
                  </a:cubicBezTo>
                  <a:cubicBezTo>
                    <a:pt x="903" y="953"/>
                    <a:pt x="906" y="952"/>
                    <a:pt x="908" y="950"/>
                  </a:cubicBezTo>
                  <a:cubicBezTo>
                    <a:pt x="910" y="948"/>
                    <a:pt x="911" y="945"/>
                    <a:pt x="912" y="942"/>
                  </a:cubicBezTo>
                  <a:cubicBezTo>
                    <a:pt x="912" y="940"/>
                    <a:pt x="911" y="937"/>
                    <a:pt x="910" y="934"/>
                  </a:cubicBezTo>
                  <a:cubicBezTo>
                    <a:pt x="908" y="932"/>
                    <a:pt x="898" y="919"/>
                    <a:pt x="890" y="907"/>
                  </a:cubicBezTo>
                  <a:cubicBezTo>
                    <a:pt x="895" y="902"/>
                    <a:pt x="900" y="897"/>
                    <a:pt x="905" y="891"/>
                  </a:cubicBezTo>
                  <a:cubicBezTo>
                    <a:pt x="917" y="900"/>
                    <a:pt x="930" y="909"/>
                    <a:pt x="933" y="911"/>
                  </a:cubicBezTo>
                  <a:cubicBezTo>
                    <a:pt x="935" y="913"/>
                    <a:pt x="938" y="914"/>
                    <a:pt x="941" y="913"/>
                  </a:cubicBezTo>
                  <a:cubicBezTo>
                    <a:pt x="943" y="913"/>
                    <a:pt x="946" y="912"/>
                    <a:pt x="948" y="909"/>
                  </a:cubicBezTo>
                  <a:cubicBezTo>
                    <a:pt x="950" y="907"/>
                    <a:pt x="951" y="904"/>
                    <a:pt x="951" y="902"/>
                  </a:cubicBezTo>
                  <a:cubicBezTo>
                    <a:pt x="951" y="899"/>
                    <a:pt x="950" y="896"/>
                    <a:pt x="948" y="894"/>
                  </a:cubicBezTo>
                  <a:cubicBezTo>
                    <a:pt x="946" y="891"/>
                    <a:pt x="935" y="880"/>
                    <a:pt x="925" y="869"/>
                  </a:cubicBezTo>
                  <a:cubicBezTo>
                    <a:pt x="930" y="863"/>
                    <a:pt x="935" y="857"/>
                    <a:pt x="940" y="851"/>
                  </a:cubicBezTo>
                  <a:cubicBezTo>
                    <a:pt x="952" y="859"/>
                    <a:pt x="966" y="867"/>
                    <a:pt x="969" y="869"/>
                  </a:cubicBezTo>
                  <a:cubicBezTo>
                    <a:pt x="971" y="870"/>
                    <a:pt x="974" y="870"/>
                    <a:pt x="977" y="870"/>
                  </a:cubicBezTo>
                  <a:cubicBezTo>
                    <a:pt x="980" y="869"/>
                    <a:pt x="982" y="867"/>
                    <a:pt x="984" y="865"/>
                  </a:cubicBezTo>
                  <a:cubicBezTo>
                    <a:pt x="986" y="863"/>
                    <a:pt x="986" y="860"/>
                    <a:pt x="986" y="857"/>
                  </a:cubicBezTo>
                  <a:cubicBezTo>
                    <a:pt x="986" y="854"/>
                    <a:pt x="985" y="852"/>
                    <a:pt x="983" y="850"/>
                  </a:cubicBezTo>
                  <a:cubicBezTo>
                    <a:pt x="980" y="847"/>
                    <a:pt x="968" y="837"/>
                    <a:pt x="957" y="827"/>
                  </a:cubicBezTo>
                  <a:cubicBezTo>
                    <a:pt x="961" y="821"/>
                    <a:pt x="966" y="815"/>
                    <a:pt x="969" y="808"/>
                  </a:cubicBezTo>
                  <a:cubicBezTo>
                    <a:pt x="983" y="814"/>
                    <a:pt x="997" y="821"/>
                    <a:pt x="1000" y="822"/>
                  </a:cubicBezTo>
                  <a:cubicBezTo>
                    <a:pt x="1003" y="824"/>
                    <a:pt x="1006" y="824"/>
                    <a:pt x="1008" y="823"/>
                  </a:cubicBezTo>
                  <a:cubicBezTo>
                    <a:pt x="1011" y="822"/>
                    <a:pt x="1013" y="820"/>
                    <a:pt x="1015" y="817"/>
                  </a:cubicBezTo>
                  <a:cubicBezTo>
                    <a:pt x="1016" y="815"/>
                    <a:pt x="1017" y="812"/>
                    <a:pt x="1016" y="809"/>
                  </a:cubicBezTo>
                  <a:cubicBezTo>
                    <a:pt x="1016" y="806"/>
                    <a:pt x="1014" y="804"/>
                    <a:pt x="1012" y="802"/>
                  </a:cubicBezTo>
                  <a:cubicBezTo>
                    <a:pt x="1009" y="800"/>
                    <a:pt x="996" y="791"/>
                    <a:pt x="984" y="782"/>
                  </a:cubicBezTo>
                  <a:cubicBezTo>
                    <a:pt x="988" y="776"/>
                    <a:pt x="991" y="769"/>
                    <a:pt x="995" y="762"/>
                  </a:cubicBezTo>
                  <a:cubicBezTo>
                    <a:pt x="1009" y="767"/>
                    <a:pt x="1024" y="772"/>
                    <a:pt x="1027" y="773"/>
                  </a:cubicBezTo>
                  <a:cubicBezTo>
                    <a:pt x="1029" y="774"/>
                    <a:pt x="1032" y="774"/>
                    <a:pt x="1035" y="772"/>
                  </a:cubicBezTo>
                  <a:cubicBezTo>
                    <a:pt x="1037" y="771"/>
                    <a:pt x="1039" y="769"/>
                    <a:pt x="1041" y="766"/>
                  </a:cubicBezTo>
                  <a:cubicBezTo>
                    <a:pt x="1042" y="764"/>
                    <a:pt x="1042" y="761"/>
                    <a:pt x="1041" y="758"/>
                  </a:cubicBezTo>
                  <a:cubicBezTo>
                    <a:pt x="1040" y="755"/>
                    <a:pt x="1039" y="753"/>
                    <a:pt x="1036" y="752"/>
                  </a:cubicBezTo>
                  <a:cubicBezTo>
                    <a:pt x="1033" y="750"/>
                    <a:pt x="1020" y="742"/>
                    <a:pt x="1007" y="735"/>
                  </a:cubicBezTo>
                  <a:cubicBezTo>
                    <a:pt x="1010" y="728"/>
                    <a:pt x="1012" y="721"/>
                    <a:pt x="1015" y="714"/>
                  </a:cubicBezTo>
                  <a:cubicBezTo>
                    <a:pt x="1029" y="717"/>
                    <a:pt x="1045" y="721"/>
                    <a:pt x="1048" y="721"/>
                  </a:cubicBezTo>
                  <a:cubicBezTo>
                    <a:pt x="1051" y="722"/>
                    <a:pt x="1054" y="721"/>
                    <a:pt x="1056" y="720"/>
                  </a:cubicBezTo>
                  <a:cubicBezTo>
                    <a:pt x="1058" y="718"/>
                    <a:pt x="1060" y="716"/>
                    <a:pt x="1061" y="713"/>
                  </a:cubicBezTo>
                  <a:cubicBezTo>
                    <a:pt x="1062" y="710"/>
                    <a:pt x="1062" y="707"/>
                    <a:pt x="1061" y="705"/>
                  </a:cubicBezTo>
                  <a:cubicBezTo>
                    <a:pt x="1060" y="702"/>
                    <a:pt x="1058" y="700"/>
                    <a:pt x="1055" y="699"/>
                  </a:cubicBezTo>
                  <a:cubicBezTo>
                    <a:pt x="1052" y="698"/>
                    <a:pt x="1037" y="691"/>
                    <a:pt x="1024" y="686"/>
                  </a:cubicBezTo>
                  <a:cubicBezTo>
                    <a:pt x="1026" y="678"/>
                    <a:pt x="1028" y="671"/>
                    <a:pt x="1030" y="664"/>
                  </a:cubicBezTo>
                  <a:cubicBezTo>
                    <a:pt x="1044" y="665"/>
                    <a:pt x="1060" y="667"/>
                    <a:pt x="1063" y="668"/>
                  </a:cubicBezTo>
                  <a:cubicBezTo>
                    <a:pt x="1066" y="668"/>
                    <a:pt x="1069" y="667"/>
                    <a:pt x="1071" y="665"/>
                  </a:cubicBezTo>
                  <a:cubicBezTo>
                    <a:pt x="1074" y="664"/>
                    <a:pt x="1075" y="661"/>
                    <a:pt x="1076" y="658"/>
                  </a:cubicBezTo>
                  <a:cubicBezTo>
                    <a:pt x="1076" y="655"/>
                    <a:pt x="1076" y="652"/>
                    <a:pt x="1075" y="650"/>
                  </a:cubicBezTo>
                  <a:cubicBezTo>
                    <a:pt x="1073" y="647"/>
                    <a:pt x="1071" y="645"/>
                    <a:pt x="1068" y="645"/>
                  </a:cubicBezTo>
                  <a:cubicBezTo>
                    <a:pt x="1065" y="644"/>
                    <a:pt x="1050" y="639"/>
                    <a:pt x="1036" y="634"/>
                  </a:cubicBezTo>
                  <a:cubicBezTo>
                    <a:pt x="1037" y="627"/>
                    <a:pt x="1039" y="620"/>
                    <a:pt x="1040" y="612"/>
                  </a:cubicBezTo>
                  <a:cubicBezTo>
                    <a:pt x="1054" y="612"/>
                    <a:pt x="1070" y="612"/>
                    <a:pt x="1073" y="612"/>
                  </a:cubicBezTo>
                  <a:cubicBezTo>
                    <a:pt x="1076" y="613"/>
                    <a:pt x="1079" y="611"/>
                    <a:pt x="1081" y="609"/>
                  </a:cubicBezTo>
                  <a:cubicBezTo>
                    <a:pt x="1083" y="607"/>
                    <a:pt x="1084" y="605"/>
                    <a:pt x="1085" y="602"/>
                  </a:cubicBezTo>
                  <a:cubicBezTo>
                    <a:pt x="1085" y="599"/>
                    <a:pt x="1084" y="596"/>
                    <a:pt x="1083" y="594"/>
                  </a:cubicBezTo>
                  <a:cubicBezTo>
                    <a:pt x="1081" y="591"/>
                    <a:pt x="1079" y="590"/>
                    <a:pt x="1076" y="589"/>
                  </a:cubicBezTo>
                  <a:cubicBezTo>
                    <a:pt x="1073" y="588"/>
                    <a:pt x="1057" y="585"/>
                    <a:pt x="1043" y="582"/>
                  </a:cubicBezTo>
                  <a:cubicBezTo>
                    <a:pt x="1043" y="575"/>
                    <a:pt x="1044" y="567"/>
                    <a:pt x="1044" y="560"/>
                  </a:cubicBezTo>
                  <a:cubicBezTo>
                    <a:pt x="1058" y="558"/>
                    <a:pt x="1074" y="557"/>
                    <a:pt x="1078" y="557"/>
                  </a:cubicBezTo>
                  <a:close/>
                  <a:moveTo>
                    <a:pt x="544" y="979"/>
                  </a:moveTo>
                  <a:cubicBezTo>
                    <a:pt x="305" y="979"/>
                    <a:pt x="111" y="785"/>
                    <a:pt x="111" y="545"/>
                  </a:cubicBezTo>
                  <a:cubicBezTo>
                    <a:pt x="111" y="305"/>
                    <a:pt x="305" y="111"/>
                    <a:pt x="544" y="111"/>
                  </a:cubicBezTo>
                  <a:cubicBezTo>
                    <a:pt x="783" y="111"/>
                    <a:pt x="977" y="305"/>
                    <a:pt x="977" y="545"/>
                  </a:cubicBezTo>
                  <a:cubicBezTo>
                    <a:pt x="977" y="785"/>
                    <a:pt x="783" y="979"/>
                    <a:pt x="544" y="9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12" name="Freeform 12">
              <a:extLst>
                <a:ext uri="{FF2B5EF4-FFF2-40B4-BE49-F238E27FC236}">
                  <a16:creationId xmlns:a16="http://schemas.microsoft.com/office/drawing/2014/main" id="{0F00D04C-82E5-4B5F-9065-95F9B29F8869}"/>
                </a:ext>
              </a:extLst>
            </p:cNvPr>
            <p:cNvSpPr>
              <a:spLocks noEditPoints="1"/>
            </p:cNvSpPr>
            <p:nvPr/>
          </p:nvSpPr>
          <p:spPr bwMode="auto">
            <a:xfrm>
              <a:off x="7345768" y="3064834"/>
              <a:ext cx="297934" cy="298568"/>
            </a:xfrm>
            <a:custGeom>
              <a:avLst/>
              <a:gdLst>
                <a:gd name="T0" fmla="*/ 1043 w 1088"/>
                <a:gd name="T1" fmla="*/ 507 h 1090"/>
                <a:gd name="T2" fmla="*/ 1036 w 1088"/>
                <a:gd name="T3" fmla="*/ 455 h 1090"/>
                <a:gd name="T4" fmla="*/ 1024 w 1088"/>
                <a:gd name="T5" fmla="*/ 404 h 1090"/>
                <a:gd name="T6" fmla="*/ 1007 w 1088"/>
                <a:gd name="T7" fmla="*/ 355 h 1090"/>
                <a:gd name="T8" fmla="*/ 984 w 1088"/>
                <a:gd name="T9" fmla="*/ 307 h 1090"/>
                <a:gd name="T10" fmla="*/ 957 w 1088"/>
                <a:gd name="T11" fmla="*/ 263 h 1090"/>
                <a:gd name="T12" fmla="*/ 925 w 1088"/>
                <a:gd name="T13" fmla="*/ 221 h 1090"/>
                <a:gd name="T14" fmla="*/ 890 w 1088"/>
                <a:gd name="T15" fmla="*/ 183 h 1090"/>
                <a:gd name="T16" fmla="*/ 850 w 1088"/>
                <a:gd name="T17" fmla="*/ 149 h 1090"/>
                <a:gd name="T18" fmla="*/ 807 w 1088"/>
                <a:gd name="T19" fmla="*/ 119 h 1090"/>
                <a:gd name="T20" fmla="*/ 761 w 1088"/>
                <a:gd name="T21" fmla="*/ 93 h 1090"/>
                <a:gd name="T22" fmla="*/ 713 w 1088"/>
                <a:gd name="T23" fmla="*/ 73 h 1090"/>
                <a:gd name="T24" fmla="*/ 663 w 1088"/>
                <a:gd name="T25" fmla="*/ 58 h 1090"/>
                <a:gd name="T26" fmla="*/ 611 w 1088"/>
                <a:gd name="T27" fmla="*/ 48 h 1090"/>
                <a:gd name="T28" fmla="*/ 559 w 1088"/>
                <a:gd name="T29" fmla="*/ 44 h 1090"/>
                <a:gd name="T30" fmla="*/ 507 w 1088"/>
                <a:gd name="T31" fmla="*/ 45 h 1090"/>
                <a:gd name="T32" fmla="*/ 455 w 1088"/>
                <a:gd name="T33" fmla="*/ 52 h 1090"/>
                <a:gd name="T34" fmla="*/ 404 w 1088"/>
                <a:gd name="T35" fmla="*/ 64 h 1090"/>
                <a:gd name="T36" fmla="*/ 354 w 1088"/>
                <a:gd name="T37" fmla="*/ 81 h 1090"/>
                <a:gd name="T38" fmla="*/ 307 w 1088"/>
                <a:gd name="T39" fmla="*/ 104 h 1090"/>
                <a:gd name="T40" fmla="*/ 262 w 1088"/>
                <a:gd name="T41" fmla="*/ 131 h 1090"/>
                <a:gd name="T42" fmla="*/ 221 w 1088"/>
                <a:gd name="T43" fmla="*/ 163 h 1090"/>
                <a:gd name="T44" fmla="*/ 182 w 1088"/>
                <a:gd name="T45" fmla="*/ 199 h 1090"/>
                <a:gd name="T46" fmla="*/ 148 w 1088"/>
                <a:gd name="T47" fmla="*/ 238 h 1090"/>
                <a:gd name="T48" fmla="*/ 118 w 1088"/>
                <a:gd name="T49" fmla="*/ 282 h 1090"/>
                <a:gd name="T50" fmla="*/ 93 w 1088"/>
                <a:gd name="T51" fmla="*/ 328 h 1090"/>
                <a:gd name="T52" fmla="*/ 73 w 1088"/>
                <a:gd name="T53" fmla="*/ 376 h 1090"/>
                <a:gd name="T54" fmla="*/ 58 w 1088"/>
                <a:gd name="T55" fmla="*/ 426 h 1090"/>
                <a:gd name="T56" fmla="*/ 48 w 1088"/>
                <a:gd name="T57" fmla="*/ 478 h 1090"/>
                <a:gd name="T58" fmla="*/ 44 w 1088"/>
                <a:gd name="T59" fmla="*/ 530 h 1090"/>
                <a:gd name="T60" fmla="*/ 45 w 1088"/>
                <a:gd name="T61" fmla="*/ 582 h 1090"/>
                <a:gd name="T62" fmla="*/ 52 w 1088"/>
                <a:gd name="T63" fmla="*/ 634 h 1090"/>
                <a:gd name="T64" fmla="*/ 64 w 1088"/>
                <a:gd name="T65" fmla="*/ 686 h 1090"/>
                <a:gd name="T66" fmla="*/ 81 w 1088"/>
                <a:gd name="T67" fmla="*/ 735 h 1090"/>
                <a:gd name="T68" fmla="*/ 104 w 1088"/>
                <a:gd name="T69" fmla="*/ 782 h 1090"/>
                <a:gd name="T70" fmla="*/ 131 w 1088"/>
                <a:gd name="T71" fmla="*/ 827 h 1090"/>
                <a:gd name="T72" fmla="*/ 163 w 1088"/>
                <a:gd name="T73" fmla="*/ 869 h 1090"/>
                <a:gd name="T74" fmla="*/ 198 w 1088"/>
                <a:gd name="T75" fmla="*/ 907 h 1090"/>
                <a:gd name="T76" fmla="*/ 238 w 1088"/>
                <a:gd name="T77" fmla="*/ 941 h 1090"/>
                <a:gd name="T78" fmla="*/ 281 w 1088"/>
                <a:gd name="T79" fmla="*/ 971 h 1090"/>
                <a:gd name="T80" fmla="*/ 327 w 1088"/>
                <a:gd name="T81" fmla="*/ 996 h 1090"/>
                <a:gd name="T82" fmla="*/ 375 w 1088"/>
                <a:gd name="T83" fmla="*/ 1017 h 1090"/>
                <a:gd name="T84" fmla="*/ 425 w 1088"/>
                <a:gd name="T85" fmla="*/ 1032 h 1090"/>
                <a:gd name="T86" fmla="*/ 477 w 1088"/>
                <a:gd name="T87" fmla="*/ 1041 h 1090"/>
                <a:gd name="T88" fmla="*/ 529 w 1088"/>
                <a:gd name="T89" fmla="*/ 1046 h 1090"/>
                <a:gd name="T90" fmla="*/ 581 w 1088"/>
                <a:gd name="T91" fmla="*/ 1045 h 1090"/>
                <a:gd name="T92" fmla="*/ 633 w 1088"/>
                <a:gd name="T93" fmla="*/ 1038 h 1090"/>
                <a:gd name="T94" fmla="*/ 684 w 1088"/>
                <a:gd name="T95" fmla="*/ 1026 h 1090"/>
                <a:gd name="T96" fmla="*/ 734 w 1088"/>
                <a:gd name="T97" fmla="*/ 1009 h 1090"/>
                <a:gd name="T98" fmla="*/ 781 w 1088"/>
                <a:gd name="T99" fmla="*/ 986 h 1090"/>
                <a:gd name="T100" fmla="*/ 826 w 1088"/>
                <a:gd name="T101" fmla="*/ 959 h 1090"/>
                <a:gd name="T102" fmla="*/ 867 w 1088"/>
                <a:gd name="T103" fmla="*/ 927 h 1090"/>
                <a:gd name="T104" fmla="*/ 905 w 1088"/>
                <a:gd name="T105" fmla="*/ 891 h 1090"/>
                <a:gd name="T106" fmla="*/ 940 w 1088"/>
                <a:gd name="T107" fmla="*/ 851 h 1090"/>
                <a:gd name="T108" fmla="*/ 969 w 1088"/>
                <a:gd name="T109" fmla="*/ 808 h 1090"/>
                <a:gd name="T110" fmla="*/ 995 w 1088"/>
                <a:gd name="T111" fmla="*/ 762 h 1090"/>
                <a:gd name="T112" fmla="*/ 1015 w 1088"/>
                <a:gd name="T113" fmla="*/ 714 h 1090"/>
                <a:gd name="T114" fmla="*/ 1030 w 1088"/>
                <a:gd name="T115" fmla="*/ 664 h 1090"/>
                <a:gd name="T116" fmla="*/ 1040 w 1088"/>
                <a:gd name="T117" fmla="*/ 612 h 1090"/>
                <a:gd name="T118" fmla="*/ 1044 w 1088"/>
                <a:gd name="T119" fmla="*/ 56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88" h="1090">
                  <a:moveTo>
                    <a:pt x="1078" y="557"/>
                  </a:moveTo>
                  <a:cubicBezTo>
                    <a:pt x="1080" y="556"/>
                    <a:pt x="1083" y="555"/>
                    <a:pt x="1085" y="553"/>
                  </a:cubicBezTo>
                  <a:cubicBezTo>
                    <a:pt x="1087" y="551"/>
                    <a:pt x="1088" y="548"/>
                    <a:pt x="1088" y="545"/>
                  </a:cubicBezTo>
                  <a:cubicBezTo>
                    <a:pt x="1088" y="542"/>
                    <a:pt x="1087" y="539"/>
                    <a:pt x="1085" y="537"/>
                  </a:cubicBezTo>
                  <a:cubicBezTo>
                    <a:pt x="1083" y="535"/>
                    <a:pt x="1080" y="533"/>
                    <a:pt x="1078" y="533"/>
                  </a:cubicBezTo>
                  <a:cubicBezTo>
                    <a:pt x="1074" y="533"/>
                    <a:pt x="1058" y="531"/>
                    <a:pt x="1044" y="530"/>
                  </a:cubicBezTo>
                  <a:cubicBezTo>
                    <a:pt x="1044" y="522"/>
                    <a:pt x="1043" y="515"/>
                    <a:pt x="1043" y="507"/>
                  </a:cubicBezTo>
                  <a:cubicBezTo>
                    <a:pt x="1057" y="505"/>
                    <a:pt x="1073" y="501"/>
                    <a:pt x="1076" y="501"/>
                  </a:cubicBezTo>
                  <a:cubicBezTo>
                    <a:pt x="1079" y="500"/>
                    <a:pt x="1081" y="498"/>
                    <a:pt x="1083" y="496"/>
                  </a:cubicBezTo>
                  <a:cubicBezTo>
                    <a:pt x="1084" y="494"/>
                    <a:pt x="1085" y="491"/>
                    <a:pt x="1085" y="488"/>
                  </a:cubicBezTo>
                  <a:cubicBezTo>
                    <a:pt x="1084" y="485"/>
                    <a:pt x="1083" y="482"/>
                    <a:pt x="1081" y="481"/>
                  </a:cubicBezTo>
                  <a:cubicBezTo>
                    <a:pt x="1079" y="479"/>
                    <a:pt x="1076" y="477"/>
                    <a:pt x="1073" y="477"/>
                  </a:cubicBezTo>
                  <a:cubicBezTo>
                    <a:pt x="1070" y="477"/>
                    <a:pt x="1054" y="478"/>
                    <a:pt x="1040" y="478"/>
                  </a:cubicBezTo>
                  <a:cubicBezTo>
                    <a:pt x="1039" y="470"/>
                    <a:pt x="1037" y="463"/>
                    <a:pt x="1036" y="455"/>
                  </a:cubicBezTo>
                  <a:cubicBezTo>
                    <a:pt x="1050" y="451"/>
                    <a:pt x="1065" y="446"/>
                    <a:pt x="1068" y="445"/>
                  </a:cubicBezTo>
                  <a:cubicBezTo>
                    <a:pt x="1071" y="444"/>
                    <a:pt x="1073" y="442"/>
                    <a:pt x="1075" y="440"/>
                  </a:cubicBezTo>
                  <a:cubicBezTo>
                    <a:pt x="1076" y="437"/>
                    <a:pt x="1076" y="435"/>
                    <a:pt x="1076" y="432"/>
                  </a:cubicBezTo>
                  <a:cubicBezTo>
                    <a:pt x="1075" y="429"/>
                    <a:pt x="1074" y="426"/>
                    <a:pt x="1071" y="425"/>
                  </a:cubicBezTo>
                  <a:cubicBezTo>
                    <a:pt x="1069" y="423"/>
                    <a:pt x="1066" y="422"/>
                    <a:pt x="1063" y="422"/>
                  </a:cubicBezTo>
                  <a:cubicBezTo>
                    <a:pt x="1060" y="423"/>
                    <a:pt x="1044" y="425"/>
                    <a:pt x="1030" y="426"/>
                  </a:cubicBezTo>
                  <a:cubicBezTo>
                    <a:pt x="1028" y="419"/>
                    <a:pt x="1026" y="412"/>
                    <a:pt x="1024" y="404"/>
                  </a:cubicBezTo>
                  <a:cubicBezTo>
                    <a:pt x="1037" y="399"/>
                    <a:pt x="1052" y="392"/>
                    <a:pt x="1055" y="391"/>
                  </a:cubicBezTo>
                  <a:cubicBezTo>
                    <a:pt x="1058" y="390"/>
                    <a:pt x="1060" y="388"/>
                    <a:pt x="1061" y="385"/>
                  </a:cubicBezTo>
                  <a:cubicBezTo>
                    <a:pt x="1062" y="382"/>
                    <a:pt x="1062" y="379"/>
                    <a:pt x="1061" y="377"/>
                  </a:cubicBezTo>
                  <a:cubicBezTo>
                    <a:pt x="1060" y="374"/>
                    <a:pt x="1058" y="372"/>
                    <a:pt x="1056" y="370"/>
                  </a:cubicBezTo>
                  <a:cubicBezTo>
                    <a:pt x="1054" y="369"/>
                    <a:pt x="1051" y="368"/>
                    <a:pt x="1048" y="369"/>
                  </a:cubicBezTo>
                  <a:cubicBezTo>
                    <a:pt x="1045" y="369"/>
                    <a:pt x="1029" y="373"/>
                    <a:pt x="1015" y="376"/>
                  </a:cubicBezTo>
                  <a:cubicBezTo>
                    <a:pt x="1012" y="369"/>
                    <a:pt x="1010" y="362"/>
                    <a:pt x="1007" y="355"/>
                  </a:cubicBezTo>
                  <a:cubicBezTo>
                    <a:pt x="1020" y="348"/>
                    <a:pt x="1033" y="340"/>
                    <a:pt x="1036" y="338"/>
                  </a:cubicBezTo>
                  <a:cubicBezTo>
                    <a:pt x="1039" y="337"/>
                    <a:pt x="1040" y="334"/>
                    <a:pt x="1041" y="332"/>
                  </a:cubicBezTo>
                  <a:cubicBezTo>
                    <a:pt x="1042" y="329"/>
                    <a:pt x="1042" y="326"/>
                    <a:pt x="1041" y="323"/>
                  </a:cubicBezTo>
                  <a:cubicBezTo>
                    <a:pt x="1039" y="321"/>
                    <a:pt x="1037" y="319"/>
                    <a:pt x="1035" y="317"/>
                  </a:cubicBezTo>
                  <a:cubicBezTo>
                    <a:pt x="1032" y="316"/>
                    <a:pt x="1029" y="316"/>
                    <a:pt x="1027" y="317"/>
                  </a:cubicBezTo>
                  <a:cubicBezTo>
                    <a:pt x="1024" y="318"/>
                    <a:pt x="1009" y="323"/>
                    <a:pt x="995" y="328"/>
                  </a:cubicBezTo>
                  <a:cubicBezTo>
                    <a:pt x="991" y="321"/>
                    <a:pt x="988" y="314"/>
                    <a:pt x="984" y="307"/>
                  </a:cubicBezTo>
                  <a:cubicBezTo>
                    <a:pt x="996" y="299"/>
                    <a:pt x="1009" y="290"/>
                    <a:pt x="1012" y="288"/>
                  </a:cubicBezTo>
                  <a:cubicBezTo>
                    <a:pt x="1014" y="286"/>
                    <a:pt x="1016" y="284"/>
                    <a:pt x="1016" y="281"/>
                  </a:cubicBezTo>
                  <a:cubicBezTo>
                    <a:pt x="1017" y="278"/>
                    <a:pt x="1016" y="275"/>
                    <a:pt x="1015" y="273"/>
                  </a:cubicBezTo>
                  <a:cubicBezTo>
                    <a:pt x="1013" y="270"/>
                    <a:pt x="1011" y="268"/>
                    <a:pt x="1008" y="267"/>
                  </a:cubicBezTo>
                  <a:cubicBezTo>
                    <a:pt x="1006" y="266"/>
                    <a:pt x="1003" y="266"/>
                    <a:pt x="1000" y="268"/>
                  </a:cubicBezTo>
                  <a:cubicBezTo>
                    <a:pt x="997" y="269"/>
                    <a:pt x="983" y="276"/>
                    <a:pt x="969" y="282"/>
                  </a:cubicBezTo>
                  <a:cubicBezTo>
                    <a:pt x="966" y="275"/>
                    <a:pt x="961" y="269"/>
                    <a:pt x="957" y="263"/>
                  </a:cubicBezTo>
                  <a:cubicBezTo>
                    <a:pt x="968" y="253"/>
                    <a:pt x="980" y="242"/>
                    <a:pt x="983" y="240"/>
                  </a:cubicBezTo>
                  <a:cubicBezTo>
                    <a:pt x="985" y="238"/>
                    <a:pt x="986" y="236"/>
                    <a:pt x="986" y="233"/>
                  </a:cubicBezTo>
                  <a:cubicBezTo>
                    <a:pt x="986" y="230"/>
                    <a:pt x="986" y="227"/>
                    <a:pt x="984" y="225"/>
                  </a:cubicBezTo>
                  <a:cubicBezTo>
                    <a:pt x="982" y="222"/>
                    <a:pt x="980" y="221"/>
                    <a:pt x="977" y="220"/>
                  </a:cubicBezTo>
                  <a:cubicBezTo>
                    <a:pt x="974" y="220"/>
                    <a:pt x="971" y="220"/>
                    <a:pt x="969" y="221"/>
                  </a:cubicBezTo>
                  <a:cubicBezTo>
                    <a:pt x="966" y="223"/>
                    <a:pt x="952" y="231"/>
                    <a:pt x="940" y="238"/>
                  </a:cubicBezTo>
                  <a:cubicBezTo>
                    <a:pt x="935" y="233"/>
                    <a:pt x="930" y="227"/>
                    <a:pt x="925" y="221"/>
                  </a:cubicBezTo>
                  <a:cubicBezTo>
                    <a:pt x="935" y="210"/>
                    <a:pt x="946" y="198"/>
                    <a:pt x="948" y="196"/>
                  </a:cubicBezTo>
                  <a:cubicBezTo>
                    <a:pt x="950" y="194"/>
                    <a:pt x="951" y="191"/>
                    <a:pt x="951" y="188"/>
                  </a:cubicBezTo>
                  <a:cubicBezTo>
                    <a:pt x="951" y="185"/>
                    <a:pt x="950" y="183"/>
                    <a:pt x="948" y="180"/>
                  </a:cubicBezTo>
                  <a:cubicBezTo>
                    <a:pt x="946" y="178"/>
                    <a:pt x="943" y="177"/>
                    <a:pt x="941" y="177"/>
                  </a:cubicBezTo>
                  <a:cubicBezTo>
                    <a:pt x="938" y="176"/>
                    <a:pt x="935" y="177"/>
                    <a:pt x="933" y="179"/>
                  </a:cubicBezTo>
                  <a:cubicBezTo>
                    <a:pt x="930" y="181"/>
                    <a:pt x="917" y="190"/>
                    <a:pt x="905" y="199"/>
                  </a:cubicBezTo>
                  <a:cubicBezTo>
                    <a:pt x="900" y="193"/>
                    <a:pt x="895" y="188"/>
                    <a:pt x="890" y="183"/>
                  </a:cubicBezTo>
                  <a:cubicBezTo>
                    <a:pt x="898" y="171"/>
                    <a:pt x="908" y="158"/>
                    <a:pt x="910" y="156"/>
                  </a:cubicBezTo>
                  <a:cubicBezTo>
                    <a:pt x="911" y="153"/>
                    <a:pt x="912" y="150"/>
                    <a:pt x="912" y="148"/>
                  </a:cubicBezTo>
                  <a:cubicBezTo>
                    <a:pt x="911" y="145"/>
                    <a:pt x="910" y="142"/>
                    <a:pt x="908" y="140"/>
                  </a:cubicBezTo>
                  <a:cubicBezTo>
                    <a:pt x="906" y="138"/>
                    <a:pt x="903" y="137"/>
                    <a:pt x="900" y="137"/>
                  </a:cubicBezTo>
                  <a:cubicBezTo>
                    <a:pt x="897" y="137"/>
                    <a:pt x="894" y="138"/>
                    <a:pt x="892" y="140"/>
                  </a:cubicBezTo>
                  <a:cubicBezTo>
                    <a:pt x="890" y="142"/>
                    <a:pt x="878" y="153"/>
                    <a:pt x="867" y="163"/>
                  </a:cubicBezTo>
                  <a:cubicBezTo>
                    <a:pt x="862" y="158"/>
                    <a:pt x="856" y="153"/>
                    <a:pt x="850" y="149"/>
                  </a:cubicBezTo>
                  <a:cubicBezTo>
                    <a:pt x="857" y="136"/>
                    <a:pt x="865" y="122"/>
                    <a:pt x="867" y="119"/>
                  </a:cubicBezTo>
                  <a:cubicBezTo>
                    <a:pt x="869" y="117"/>
                    <a:pt x="869" y="114"/>
                    <a:pt x="868" y="111"/>
                  </a:cubicBezTo>
                  <a:cubicBezTo>
                    <a:pt x="868" y="109"/>
                    <a:pt x="866" y="106"/>
                    <a:pt x="864" y="104"/>
                  </a:cubicBezTo>
                  <a:cubicBezTo>
                    <a:pt x="861" y="103"/>
                    <a:pt x="858" y="102"/>
                    <a:pt x="856" y="102"/>
                  </a:cubicBezTo>
                  <a:cubicBezTo>
                    <a:pt x="853" y="102"/>
                    <a:pt x="850" y="103"/>
                    <a:pt x="848" y="106"/>
                  </a:cubicBezTo>
                  <a:cubicBezTo>
                    <a:pt x="846" y="108"/>
                    <a:pt x="835" y="120"/>
                    <a:pt x="826" y="131"/>
                  </a:cubicBezTo>
                  <a:cubicBezTo>
                    <a:pt x="820" y="127"/>
                    <a:pt x="813" y="123"/>
                    <a:pt x="807" y="119"/>
                  </a:cubicBezTo>
                  <a:cubicBezTo>
                    <a:pt x="813" y="105"/>
                    <a:pt x="820" y="91"/>
                    <a:pt x="821" y="88"/>
                  </a:cubicBezTo>
                  <a:cubicBezTo>
                    <a:pt x="822" y="85"/>
                    <a:pt x="822" y="82"/>
                    <a:pt x="821" y="80"/>
                  </a:cubicBezTo>
                  <a:cubicBezTo>
                    <a:pt x="820" y="77"/>
                    <a:pt x="818" y="75"/>
                    <a:pt x="816" y="73"/>
                  </a:cubicBezTo>
                  <a:cubicBezTo>
                    <a:pt x="813" y="72"/>
                    <a:pt x="810" y="71"/>
                    <a:pt x="808" y="72"/>
                  </a:cubicBezTo>
                  <a:cubicBezTo>
                    <a:pt x="805" y="72"/>
                    <a:pt x="802" y="74"/>
                    <a:pt x="801" y="76"/>
                  </a:cubicBezTo>
                  <a:cubicBezTo>
                    <a:pt x="799" y="79"/>
                    <a:pt x="790" y="92"/>
                    <a:pt x="781" y="104"/>
                  </a:cubicBezTo>
                  <a:cubicBezTo>
                    <a:pt x="774" y="100"/>
                    <a:pt x="768" y="97"/>
                    <a:pt x="761" y="93"/>
                  </a:cubicBezTo>
                  <a:cubicBezTo>
                    <a:pt x="766" y="80"/>
                    <a:pt x="771" y="65"/>
                    <a:pt x="772" y="61"/>
                  </a:cubicBezTo>
                  <a:cubicBezTo>
                    <a:pt x="773" y="59"/>
                    <a:pt x="772" y="56"/>
                    <a:pt x="771" y="53"/>
                  </a:cubicBezTo>
                  <a:cubicBezTo>
                    <a:pt x="770" y="51"/>
                    <a:pt x="768" y="49"/>
                    <a:pt x="765" y="47"/>
                  </a:cubicBezTo>
                  <a:cubicBezTo>
                    <a:pt x="762" y="46"/>
                    <a:pt x="760" y="46"/>
                    <a:pt x="757" y="47"/>
                  </a:cubicBezTo>
                  <a:cubicBezTo>
                    <a:pt x="754" y="48"/>
                    <a:pt x="752" y="49"/>
                    <a:pt x="750" y="52"/>
                  </a:cubicBezTo>
                  <a:cubicBezTo>
                    <a:pt x="749" y="55"/>
                    <a:pt x="741" y="69"/>
                    <a:pt x="734" y="81"/>
                  </a:cubicBezTo>
                  <a:cubicBezTo>
                    <a:pt x="727" y="78"/>
                    <a:pt x="720" y="76"/>
                    <a:pt x="713" y="73"/>
                  </a:cubicBezTo>
                  <a:cubicBezTo>
                    <a:pt x="716" y="59"/>
                    <a:pt x="719" y="43"/>
                    <a:pt x="720" y="40"/>
                  </a:cubicBezTo>
                  <a:cubicBezTo>
                    <a:pt x="721" y="37"/>
                    <a:pt x="720" y="34"/>
                    <a:pt x="719" y="32"/>
                  </a:cubicBezTo>
                  <a:cubicBezTo>
                    <a:pt x="717" y="30"/>
                    <a:pt x="715" y="28"/>
                    <a:pt x="712" y="27"/>
                  </a:cubicBezTo>
                  <a:cubicBezTo>
                    <a:pt x="709" y="26"/>
                    <a:pt x="706" y="26"/>
                    <a:pt x="704" y="27"/>
                  </a:cubicBezTo>
                  <a:cubicBezTo>
                    <a:pt x="701" y="28"/>
                    <a:pt x="699" y="30"/>
                    <a:pt x="698" y="33"/>
                  </a:cubicBezTo>
                  <a:cubicBezTo>
                    <a:pt x="696" y="36"/>
                    <a:pt x="690" y="51"/>
                    <a:pt x="684" y="64"/>
                  </a:cubicBezTo>
                  <a:cubicBezTo>
                    <a:pt x="677" y="62"/>
                    <a:pt x="670" y="60"/>
                    <a:pt x="663" y="58"/>
                  </a:cubicBezTo>
                  <a:cubicBezTo>
                    <a:pt x="664" y="44"/>
                    <a:pt x="666" y="28"/>
                    <a:pt x="666" y="25"/>
                  </a:cubicBezTo>
                  <a:cubicBezTo>
                    <a:pt x="667" y="22"/>
                    <a:pt x="666" y="19"/>
                    <a:pt x="664" y="17"/>
                  </a:cubicBezTo>
                  <a:cubicBezTo>
                    <a:pt x="662" y="14"/>
                    <a:pt x="660" y="13"/>
                    <a:pt x="657" y="12"/>
                  </a:cubicBezTo>
                  <a:cubicBezTo>
                    <a:pt x="654" y="12"/>
                    <a:pt x="651" y="12"/>
                    <a:pt x="649" y="13"/>
                  </a:cubicBezTo>
                  <a:cubicBezTo>
                    <a:pt x="646" y="15"/>
                    <a:pt x="644" y="17"/>
                    <a:pt x="643" y="20"/>
                  </a:cubicBezTo>
                  <a:cubicBezTo>
                    <a:pt x="642" y="23"/>
                    <a:pt x="638" y="38"/>
                    <a:pt x="633" y="52"/>
                  </a:cubicBezTo>
                  <a:cubicBezTo>
                    <a:pt x="626" y="51"/>
                    <a:pt x="619" y="49"/>
                    <a:pt x="611" y="48"/>
                  </a:cubicBezTo>
                  <a:cubicBezTo>
                    <a:pt x="611" y="34"/>
                    <a:pt x="611" y="18"/>
                    <a:pt x="611" y="15"/>
                  </a:cubicBezTo>
                  <a:cubicBezTo>
                    <a:pt x="611" y="12"/>
                    <a:pt x="610" y="9"/>
                    <a:pt x="608" y="7"/>
                  </a:cubicBezTo>
                  <a:cubicBezTo>
                    <a:pt x="606" y="5"/>
                    <a:pt x="604" y="4"/>
                    <a:pt x="601" y="3"/>
                  </a:cubicBezTo>
                  <a:cubicBezTo>
                    <a:pt x="598" y="3"/>
                    <a:pt x="595" y="4"/>
                    <a:pt x="593" y="5"/>
                  </a:cubicBezTo>
                  <a:cubicBezTo>
                    <a:pt x="590" y="7"/>
                    <a:pt x="589" y="9"/>
                    <a:pt x="588" y="12"/>
                  </a:cubicBezTo>
                  <a:cubicBezTo>
                    <a:pt x="587" y="15"/>
                    <a:pt x="584" y="31"/>
                    <a:pt x="581" y="45"/>
                  </a:cubicBezTo>
                  <a:cubicBezTo>
                    <a:pt x="574" y="45"/>
                    <a:pt x="566" y="44"/>
                    <a:pt x="559" y="44"/>
                  </a:cubicBezTo>
                  <a:cubicBezTo>
                    <a:pt x="558" y="30"/>
                    <a:pt x="556" y="14"/>
                    <a:pt x="556" y="10"/>
                  </a:cubicBezTo>
                  <a:cubicBezTo>
                    <a:pt x="555" y="8"/>
                    <a:pt x="554" y="5"/>
                    <a:pt x="552" y="3"/>
                  </a:cubicBezTo>
                  <a:cubicBezTo>
                    <a:pt x="550" y="1"/>
                    <a:pt x="547" y="0"/>
                    <a:pt x="544" y="0"/>
                  </a:cubicBezTo>
                  <a:cubicBezTo>
                    <a:pt x="541" y="0"/>
                    <a:pt x="538" y="1"/>
                    <a:pt x="536" y="3"/>
                  </a:cubicBezTo>
                  <a:cubicBezTo>
                    <a:pt x="534" y="5"/>
                    <a:pt x="533" y="8"/>
                    <a:pt x="532" y="10"/>
                  </a:cubicBezTo>
                  <a:cubicBezTo>
                    <a:pt x="532" y="14"/>
                    <a:pt x="530" y="30"/>
                    <a:pt x="529" y="44"/>
                  </a:cubicBezTo>
                  <a:cubicBezTo>
                    <a:pt x="522" y="44"/>
                    <a:pt x="514" y="45"/>
                    <a:pt x="507" y="45"/>
                  </a:cubicBezTo>
                  <a:cubicBezTo>
                    <a:pt x="504" y="31"/>
                    <a:pt x="501" y="15"/>
                    <a:pt x="500" y="12"/>
                  </a:cubicBezTo>
                  <a:cubicBezTo>
                    <a:pt x="499" y="9"/>
                    <a:pt x="497" y="7"/>
                    <a:pt x="495" y="5"/>
                  </a:cubicBezTo>
                  <a:cubicBezTo>
                    <a:pt x="493" y="4"/>
                    <a:pt x="490" y="3"/>
                    <a:pt x="487" y="3"/>
                  </a:cubicBezTo>
                  <a:cubicBezTo>
                    <a:pt x="484" y="4"/>
                    <a:pt x="482" y="5"/>
                    <a:pt x="480" y="7"/>
                  </a:cubicBezTo>
                  <a:cubicBezTo>
                    <a:pt x="478" y="9"/>
                    <a:pt x="477" y="12"/>
                    <a:pt x="477" y="15"/>
                  </a:cubicBezTo>
                  <a:cubicBezTo>
                    <a:pt x="477" y="18"/>
                    <a:pt x="477" y="34"/>
                    <a:pt x="477" y="48"/>
                  </a:cubicBezTo>
                  <a:cubicBezTo>
                    <a:pt x="469" y="49"/>
                    <a:pt x="462" y="51"/>
                    <a:pt x="455" y="52"/>
                  </a:cubicBezTo>
                  <a:cubicBezTo>
                    <a:pt x="450" y="38"/>
                    <a:pt x="446" y="23"/>
                    <a:pt x="445" y="20"/>
                  </a:cubicBezTo>
                  <a:cubicBezTo>
                    <a:pt x="444" y="17"/>
                    <a:pt x="442" y="15"/>
                    <a:pt x="439" y="13"/>
                  </a:cubicBezTo>
                  <a:cubicBezTo>
                    <a:pt x="437" y="12"/>
                    <a:pt x="434" y="12"/>
                    <a:pt x="431" y="12"/>
                  </a:cubicBezTo>
                  <a:cubicBezTo>
                    <a:pt x="428" y="13"/>
                    <a:pt x="426" y="14"/>
                    <a:pt x="424" y="17"/>
                  </a:cubicBezTo>
                  <a:cubicBezTo>
                    <a:pt x="422" y="19"/>
                    <a:pt x="421" y="22"/>
                    <a:pt x="422" y="25"/>
                  </a:cubicBezTo>
                  <a:cubicBezTo>
                    <a:pt x="422" y="28"/>
                    <a:pt x="424" y="44"/>
                    <a:pt x="425" y="58"/>
                  </a:cubicBezTo>
                  <a:cubicBezTo>
                    <a:pt x="418" y="60"/>
                    <a:pt x="411" y="62"/>
                    <a:pt x="404" y="64"/>
                  </a:cubicBezTo>
                  <a:cubicBezTo>
                    <a:pt x="398" y="51"/>
                    <a:pt x="392" y="36"/>
                    <a:pt x="390" y="33"/>
                  </a:cubicBezTo>
                  <a:cubicBezTo>
                    <a:pt x="389" y="30"/>
                    <a:pt x="387" y="28"/>
                    <a:pt x="384" y="27"/>
                  </a:cubicBezTo>
                  <a:cubicBezTo>
                    <a:pt x="382" y="26"/>
                    <a:pt x="379" y="26"/>
                    <a:pt x="376" y="27"/>
                  </a:cubicBezTo>
                  <a:cubicBezTo>
                    <a:pt x="373" y="28"/>
                    <a:pt x="371" y="30"/>
                    <a:pt x="369" y="32"/>
                  </a:cubicBezTo>
                  <a:cubicBezTo>
                    <a:pt x="368" y="34"/>
                    <a:pt x="367" y="37"/>
                    <a:pt x="368" y="40"/>
                  </a:cubicBezTo>
                  <a:cubicBezTo>
                    <a:pt x="369" y="43"/>
                    <a:pt x="372" y="59"/>
                    <a:pt x="375" y="73"/>
                  </a:cubicBezTo>
                  <a:cubicBezTo>
                    <a:pt x="368" y="76"/>
                    <a:pt x="361" y="78"/>
                    <a:pt x="354" y="81"/>
                  </a:cubicBezTo>
                  <a:cubicBezTo>
                    <a:pt x="347" y="69"/>
                    <a:pt x="339" y="55"/>
                    <a:pt x="338" y="52"/>
                  </a:cubicBezTo>
                  <a:cubicBezTo>
                    <a:pt x="336" y="49"/>
                    <a:pt x="334" y="48"/>
                    <a:pt x="331" y="47"/>
                  </a:cubicBezTo>
                  <a:cubicBezTo>
                    <a:pt x="328" y="46"/>
                    <a:pt x="326" y="46"/>
                    <a:pt x="323" y="47"/>
                  </a:cubicBezTo>
                  <a:cubicBezTo>
                    <a:pt x="320" y="49"/>
                    <a:pt x="318" y="51"/>
                    <a:pt x="317" y="53"/>
                  </a:cubicBezTo>
                  <a:cubicBezTo>
                    <a:pt x="316" y="56"/>
                    <a:pt x="315" y="59"/>
                    <a:pt x="316" y="61"/>
                  </a:cubicBezTo>
                  <a:cubicBezTo>
                    <a:pt x="317" y="65"/>
                    <a:pt x="322" y="80"/>
                    <a:pt x="327" y="93"/>
                  </a:cubicBezTo>
                  <a:cubicBezTo>
                    <a:pt x="320" y="97"/>
                    <a:pt x="314" y="100"/>
                    <a:pt x="307" y="104"/>
                  </a:cubicBezTo>
                  <a:cubicBezTo>
                    <a:pt x="298" y="92"/>
                    <a:pt x="289" y="79"/>
                    <a:pt x="287" y="76"/>
                  </a:cubicBezTo>
                  <a:cubicBezTo>
                    <a:pt x="286" y="74"/>
                    <a:pt x="283" y="72"/>
                    <a:pt x="280" y="72"/>
                  </a:cubicBezTo>
                  <a:cubicBezTo>
                    <a:pt x="278" y="71"/>
                    <a:pt x="275" y="72"/>
                    <a:pt x="272" y="73"/>
                  </a:cubicBezTo>
                  <a:cubicBezTo>
                    <a:pt x="270" y="75"/>
                    <a:pt x="268" y="77"/>
                    <a:pt x="267" y="80"/>
                  </a:cubicBezTo>
                  <a:cubicBezTo>
                    <a:pt x="266" y="82"/>
                    <a:pt x="266" y="85"/>
                    <a:pt x="267" y="88"/>
                  </a:cubicBezTo>
                  <a:cubicBezTo>
                    <a:pt x="268" y="91"/>
                    <a:pt x="275" y="105"/>
                    <a:pt x="281" y="119"/>
                  </a:cubicBezTo>
                  <a:cubicBezTo>
                    <a:pt x="275" y="123"/>
                    <a:pt x="268" y="127"/>
                    <a:pt x="262" y="131"/>
                  </a:cubicBezTo>
                  <a:cubicBezTo>
                    <a:pt x="253" y="120"/>
                    <a:pt x="242" y="108"/>
                    <a:pt x="240" y="106"/>
                  </a:cubicBezTo>
                  <a:cubicBezTo>
                    <a:pt x="238" y="103"/>
                    <a:pt x="235" y="102"/>
                    <a:pt x="232" y="102"/>
                  </a:cubicBezTo>
                  <a:cubicBezTo>
                    <a:pt x="230" y="102"/>
                    <a:pt x="227" y="103"/>
                    <a:pt x="224" y="104"/>
                  </a:cubicBezTo>
                  <a:cubicBezTo>
                    <a:pt x="222" y="106"/>
                    <a:pt x="220" y="109"/>
                    <a:pt x="220" y="111"/>
                  </a:cubicBezTo>
                  <a:cubicBezTo>
                    <a:pt x="219" y="114"/>
                    <a:pt x="219" y="117"/>
                    <a:pt x="221" y="119"/>
                  </a:cubicBezTo>
                  <a:cubicBezTo>
                    <a:pt x="223" y="122"/>
                    <a:pt x="231" y="136"/>
                    <a:pt x="238" y="149"/>
                  </a:cubicBezTo>
                  <a:cubicBezTo>
                    <a:pt x="232" y="153"/>
                    <a:pt x="226" y="158"/>
                    <a:pt x="221" y="163"/>
                  </a:cubicBezTo>
                  <a:cubicBezTo>
                    <a:pt x="210" y="153"/>
                    <a:pt x="198" y="142"/>
                    <a:pt x="196" y="140"/>
                  </a:cubicBezTo>
                  <a:cubicBezTo>
                    <a:pt x="194" y="138"/>
                    <a:pt x="191" y="137"/>
                    <a:pt x="188" y="137"/>
                  </a:cubicBezTo>
                  <a:cubicBezTo>
                    <a:pt x="185" y="137"/>
                    <a:pt x="182" y="138"/>
                    <a:pt x="180" y="140"/>
                  </a:cubicBezTo>
                  <a:cubicBezTo>
                    <a:pt x="178" y="142"/>
                    <a:pt x="177" y="145"/>
                    <a:pt x="176" y="148"/>
                  </a:cubicBezTo>
                  <a:cubicBezTo>
                    <a:pt x="176" y="150"/>
                    <a:pt x="176" y="153"/>
                    <a:pt x="178" y="156"/>
                  </a:cubicBezTo>
                  <a:cubicBezTo>
                    <a:pt x="180" y="158"/>
                    <a:pt x="190" y="171"/>
                    <a:pt x="198" y="183"/>
                  </a:cubicBezTo>
                  <a:cubicBezTo>
                    <a:pt x="193" y="188"/>
                    <a:pt x="188" y="193"/>
                    <a:pt x="182" y="199"/>
                  </a:cubicBezTo>
                  <a:cubicBezTo>
                    <a:pt x="171" y="190"/>
                    <a:pt x="158" y="181"/>
                    <a:pt x="155" y="179"/>
                  </a:cubicBezTo>
                  <a:cubicBezTo>
                    <a:pt x="153" y="177"/>
                    <a:pt x="150" y="176"/>
                    <a:pt x="147" y="177"/>
                  </a:cubicBezTo>
                  <a:cubicBezTo>
                    <a:pt x="145" y="177"/>
                    <a:pt x="142" y="178"/>
                    <a:pt x="140" y="180"/>
                  </a:cubicBezTo>
                  <a:cubicBezTo>
                    <a:pt x="138" y="183"/>
                    <a:pt x="137" y="185"/>
                    <a:pt x="137" y="188"/>
                  </a:cubicBezTo>
                  <a:cubicBezTo>
                    <a:pt x="137" y="191"/>
                    <a:pt x="138" y="194"/>
                    <a:pt x="140" y="196"/>
                  </a:cubicBezTo>
                  <a:cubicBezTo>
                    <a:pt x="142" y="198"/>
                    <a:pt x="153" y="210"/>
                    <a:pt x="163" y="221"/>
                  </a:cubicBezTo>
                  <a:cubicBezTo>
                    <a:pt x="158" y="227"/>
                    <a:pt x="153" y="233"/>
                    <a:pt x="148" y="238"/>
                  </a:cubicBezTo>
                  <a:cubicBezTo>
                    <a:pt x="136" y="231"/>
                    <a:pt x="122" y="223"/>
                    <a:pt x="119" y="221"/>
                  </a:cubicBezTo>
                  <a:cubicBezTo>
                    <a:pt x="117" y="220"/>
                    <a:pt x="114" y="220"/>
                    <a:pt x="111" y="220"/>
                  </a:cubicBezTo>
                  <a:cubicBezTo>
                    <a:pt x="108" y="221"/>
                    <a:pt x="106" y="222"/>
                    <a:pt x="104" y="225"/>
                  </a:cubicBezTo>
                  <a:cubicBezTo>
                    <a:pt x="102" y="227"/>
                    <a:pt x="102" y="230"/>
                    <a:pt x="102" y="233"/>
                  </a:cubicBezTo>
                  <a:cubicBezTo>
                    <a:pt x="102" y="236"/>
                    <a:pt x="103" y="238"/>
                    <a:pt x="105" y="240"/>
                  </a:cubicBezTo>
                  <a:cubicBezTo>
                    <a:pt x="108" y="242"/>
                    <a:pt x="120" y="253"/>
                    <a:pt x="131" y="263"/>
                  </a:cubicBezTo>
                  <a:cubicBezTo>
                    <a:pt x="127" y="269"/>
                    <a:pt x="122" y="275"/>
                    <a:pt x="118" y="282"/>
                  </a:cubicBezTo>
                  <a:cubicBezTo>
                    <a:pt x="105" y="276"/>
                    <a:pt x="91" y="269"/>
                    <a:pt x="88" y="268"/>
                  </a:cubicBezTo>
                  <a:cubicBezTo>
                    <a:pt x="85" y="266"/>
                    <a:pt x="82" y="266"/>
                    <a:pt x="80" y="267"/>
                  </a:cubicBezTo>
                  <a:cubicBezTo>
                    <a:pt x="77" y="268"/>
                    <a:pt x="75" y="270"/>
                    <a:pt x="73" y="273"/>
                  </a:cubicBezTo>
                  <a:cubicBezTo>
                    <a:pt x="72" y="275"/>
                    <a:pt x="71" y="278"/>
                    <a:pt x="72" y="281"/>
                  </a:cubicBezTo>
                  <a:cubicBezTo>
                    <a:pt x="72" y="284"/>
                    <a:pt x="74" y="286"/>
                    <a:pt x="76" y="288"/>
                  </a:cubicBezTo>
                  <a:cubicBezTo>
                    <a:pt x="79" y="290"/>
                    <a:pt x="92" y="299"/>
                    <a:pt x="104" y="307"/>
                  </a:cubicBezTo>
                  <a:cubicBezTo>
                    <a:pt x="100" y="314"/>
                    <a:pt x="97" y="321"/>
                    <a:pt x="93" y="328"/>
                  </a:cubicBezTo>
                  <a:cubicBezTo>
                    <a:pt x="79" y="323"/>
                    <a:pt x="64" y="318"/>
                    <a:pt x="61" y="317"/>
                  </a:cubicBezTo>
                  <a:cubicBezTo>
                    <a:pt x="59" y="316"/>
                    <a:pt x="56" y="316"/>
                    <a:pt x="53" y="317"/>
                  </a:cubicBezTo>
                  <a:cubicBezTo>
                    <a:pt x="51" y="319"/>
                    <a:pt x="48" y="321"/>
                    <a:pt x="47" y="323"/>
                  </a:cubicBezTo>
                  <a:cubicBezTo>
                    <a:pt x="46" y="326"/>
                    <a:pt x="46" y="329"/>
                    <a:pt x="47" y="332"/>
                  </a:cubicBezTo>
                  <a:cubicBezTo>
                    <a:pt x="48" y="334"/>
                    <a:pt x="49" y="337"/>
                    <a:pt x="52" y="338"/>
                  </a:cubicBezTo>
                  <a:cubicBezTo>
                    <a:pt x="55" y="340"/>
                    <a:pt x="68" y="348"/>
                    <a:pt x="81" y="355"/>
                  </a:cubicBezTo>
                  <a:cubicBezTo>
                    <a:pt x="78" y="362"/>
                    <a:pt x="76" y="369"/>
                    <a:pt x="73" y="376"/>
                  </a:cubicBezTo>
                  <a:cubicBezTo>
                    <a:pt x="59" y="373"/>
                    <a:pt x="43" y="369"/>
                    <a:pt x="40" y="369"/>
                  </a:cubicBezTo>
                  <a:cubicBezTo>
                    <a:pt x="37" y="368"/>
                    <a:pt x="34" y="369"/>
                    <a:pt x="32" y="370"/>
                  </a:cubicBezTo>
                  <a:cubicBezTo>
                    <a:pt x="30" y="372"/>
                    <a:pt x="28" y="374"/>
                    <a:pt x="27" y="377"/>
                  </a:cubicBezTo>
                  <a:cubicBezTo>
                    <a:pt x="26" y="379"/>
                    <a:pt x="26" y="382"/>
                    <a:pt x="27" y="385"/>
                  </a:cubicBezTo>
                  <a:cubicBezTo>
                    <a:pt x="28" y="388"/>
                    <a:pt x="30" y="390"/>
                    <a:pt x="33" y="391"/>
                  </a:cubicBezTo>
                  <a:cubicBezTo>
                    <a:pt x="36" y="392"/>
                    <a:pt x="50" y="399"/>
                    <a:pt x="64" y="404"/>
                  </a:cubicBezTo>
                  <a:cubicBezTo>
                    <a:pt x="62" y="412"/>
                    <a:pt x="60" y="419"/>
                    <a:pt x="58" y="426"/>
                  </a:cubicBezTo>
                  <a:cubicBezTo>
                    <a:pt x="44" y="425"/>
                    <a:pt x="28" y="423"/>
                    <a:pt x="25" y="422"/>
                  </a:cubicBezTo>
                  <a:cubicBezTo>
                    <a:pt x="22" y="422"/>
                    <a:pt x="19" y="423"/>
                    <a:pt x="17" y="425"/>
                  </a:cubicBezTo>
                  <a:cubicBezTo>
                    <a:pt x="14" y="426"/>
                    <a:pt x="13" y="429"/>
                    <a:pt x="12" y="432"/>
                  </a:cubicBezTo>
                  <a:cubicBezTo>
                    <a:pt x="12" y="435"/>
                    <a:pt x="12" y="437"/>
                    <a:pt x="13" y="440"/>
                  </a:cubicBezTo>
                  <a:cubicBezTo>
                    <a:pt x="15" y="442"/>
                    <a:pt x="17" y="444"/>
                    <a:pt x="20" y="445"/>
                  </a:cubicBezTo>
                  <a:cubicBezTo>
                    <a:pt x="23" y="446"/>
                    <a:pt x="38" y="451"/>
                    <a:pt x="52" y="455"/>
                  </a:cubicBezTo>
                  <a:cubicBezTo>
                    <a:pt x="50" y="463"/>
                    <a:pt x="49" y="470"/>
                    <a:pt x="48" y="478"/>
                  </a:cubicBezTo>
                  <a:cubicBezTo>
                    <a:pt x="34" y="478"/>
                    <a:pt x="18" y="477"/>
                    <a:pt x="15" y="477"/>
                  </a:cubicBezTo>
                  <a:cubicBezTo>
                    <a:pt x="12" y="477"/>
                    <a:pt x="9" y="479"/>
                    <a:pt x="7" y="481"/>
                  </a:cubicBezTo>
                  <a:cubicBezTo>
                    <a:pt x="5" y="482"/>
                    <a:pt x="4" y="485"/>
                    <a:pt x="3" y="488"/>
                  </a:cubicBezTo>
                  <a:cubicBezTo>
                    <a:pt x="3" y="491"/>
                    <a:pt x="4" y="494"/>
                    <a:pt x="5" y="496"/>
                  </a:cubicBezTo>
                  <a:cubicBezTo>
                    <a:pt x="7" y="498"/>
                    <a:pt x="9" y="500"/>
                    <a:pt x="12" y="501"/>
                  </a:cubicBezTo>
                  <a:cubicBezTo>
                    <a:pt x="15" y="501"/>
                    <a:pt x="31" y="505"/>
                    <a:pt x="45" y="507"/>
                  </a:cubicBezTo>
                  <a:cubicBezTo>
                    <a:pt x="45" y="515"/>
                    <a:pt x="44" y="522"/>
                    <a:pt x="44" y="530"/>
                  </a:cubicBezTo>
                  <a:cubicBezTo>
                    <a:pt x="30" y="531"/>
                    <a:pt x="14" y="533"/>
                    <a:pt x="10" y="533"/>
                  </a:cubicBezTo>
                  <a:cubicBezTo>
                    <a:pt x="7" y="533"/>
                    <a:pt x="5" y="535"/>
                    <a:pt x="3" y="537"/>
                  </a:cubicBezTo>
                  <a:cubicBezTo>
                    <a:pt x="1" y="539"/>
                    <a:pt x="0" y="542"/>
                    <a:pt x="0" y="545"/>
                  </a:cubicBezTo>
                  <a:cubicBezTo>
                    <a:pt x="0" y="548"/>
                    <a:pt x="1" y="551"/>
                    <a:pt x="3" y="553"/>
                  </a:cubicBezTo>
                  <a:cubicBezTo>
                    <a:pt x="5" y="555"/>
                    <a:pt x="7" y="556"/>
                    <a:pt x="10" y="557"/>
                  </a:cubicBezTo>
                  <a:cubicBezTo>
                    <a:pt x="14" y="557"/>
                    <a:pt x="30" y="558"/>
                    <a:pt x="44" y="560"/>
                  </a:cubicBezTo>
                  <a:cubicBezTo>
                    <a:pt x="44" y="567"/>
                    <a:pt x="45" y="575"/>
                    <a:pt x="45" y="582"/>
                  </a:cubicBezTo>
                  <a:cubicBezTo>
                    <a:pt x="31" y="585"/>
                    <a:pt x="15" y="588"/>
                    <a:pt x="12" y="589"/>
                  </a:cubicBezTo>
                  <a:cubicBezTo>
                    <a:pt x="9" y="590"/>
                    <a:pt x="7" y="591"/>
                    <a:pt x="5" y="594"/>
                  </a:cubicBezTo>
                  <a:cubicBezTo>
                    <a:pt x="4" y="596"/>
                    <a:pt x="3" y="599"/>
                    <a:pt x="3" y="602"/>
                  </a:cubicBezTo>
                  <a:cubicBezTo>
                    <a:pt x="4" y="605"/>
                    <a:pt x="5" y="607"/>
                    <a:pt x="7" y="609"/>
                  </a:cubicBezTo>
                  <a:cubicBezTo>
                    <a:pt x="9" y="611"/>
                    <a:pt x="12" y="613"/>
                    <a:pt x="15" y="612"/>
                  </a:cubicBezTo>
                  <a:cubicBezTo>
                    <a:pt x="18" y="612"/>
                    <a:pt x="34" y="612"/>
                    <a:pt x="48" y="612"/>
                  </a:cubicBezTo>
                  <a:cubicBezTo>
                    <a:pt x="49" y="620"/>
                    <a:pt x="50" y="627"/>
                    <a:pt x="52" y="634"/>
                  </a:cubicBezTo>
                  <a:cubicBezTo>
                    <a:pt x="38" y="639"/>
                    <a:pt x="23" y="644"/>
                    <a:pt x="20" y="645"/>
                  </a:cubicBezTo>
                  <a:cubicBezTo>
                    <a:pt x="17" y="645"/>
                    <a:pt x="15" y="647"/>
                    <a:pt x="13" y="650"/>
                  </a:cubicBezTo>
                  <a:cubicBezTo>
                    <a:pt x="12" y="652"/>
                    <a:pt x="12" y="655"/>
                    <a:pt x="12" y="658"/>
                  </a:cubicBezTo>
                  <a:cubicBezTo>
                    <a:pt x="13" y="661"/>
                    <a:pt x="14" y="664"/>
                    <a:pt x="17" y="665"/>
                  </a:cubicBezTo>
                  <a:cubicBezTo>
                    <a:pt x="19" y="667"/>
                    <a:pt x="22" y="668"/>
                    <a:pt x="25" y="668"/>
                  </a:cubicBezTo>
                  <a:cubicBezTo>
                    <a:pt x="28" y="667"/>
                    <a:pt x="44" y="665"/>
                    <a:pt x="58" y="664"/>
                  </a:cubicBezTo>
                  <a:cubicBezTo>
                    <a:pt x="60" y="671"/>
                    <a:pt x="62" y="678"/>
                    <a:pt x="64" y="686"/>
                  </a:cubicBezTo>
                  <a:cubicBezTo>
                    <a:pt x="50" y="691"/>
                    <a:pt x="36" y="698"/>
                    <a:pt x="33" y="699"/>
                  </a:cubicBezTo>
                  <a:cubicBezTo>
                    <a:pt x="30" y="700"/>
                    <a:pt x="28" y="702"/>
                    <a:pt x="27" y="705"/>
                  </a:cubicBezTo>
                  <a:cubicBezTo>
                    <a:pt x="26" y="708"/>
                    <a:pt x="26" y="710"/>
                    <a:pt x="27" y="713"/>
                  </a:cubicBezTo>
                  <a:cubicBezTo>
                    <a:pt x="28" y="716"/>
                    <a:pt x="30" y="718"/>
                    <a:pt x="32" y="720"/>
                  </a:cubicBezTo>
                  <a:cubicBezTo>
                    <a:pt x="34" y="721"/>
                    <a:pt x="37" y="722"/>
                    <a:pt x="40" y="721"/>
                  </a:cubicBezTo>
                  <a:cubicBezTo>
                    <a:pt x="43" y="721"/>
                    <a:pt x="59" y="717"/>
                    <a:pt x="73" y="714"/>
                  </a:cubicBezTo>
                  <a:cubicBezTo>
                    <a:pt x="76" y="721"/>
                    <a:pt x="78" y="728"/>
                    <a:pt x="81" y="735"/>
                  </a:cubicBezTo>
                  <a:cubicBezTo>
                    <a:pt x="68" y="742"/>
                    <a:pt x="55" y="750"/>
                    <a:pt x="52" y="752"/>
                  </a:cubicBezTo>
                  <a:cubicBezTo>
                    <a:pt x="49" y="753"/>
                    <a:pt x="48" y="755"/>
                    <a:pt x="47" y="758"/>
                  </a:cubicBezTo>
                  <a:cubicBezTo>
                    <a:pt x="46" y="761"/>
                    <a:pt x="46" y="764"/>
                    <a:pt x="47" y="766"/>
                  </a:cubicBezTo>
                  <a:cubicBezTo>
                    <a:pt x="48" y="769"/>
                    <a:pt x="51" y="771"/>
                    <a:pt x="53" y="772"/>
                  </a:cubicBezTo>
                  <a:cubicBezTo>
                    <a:pt x="56" y="774"/>
                    <a:pt x="59" y="774"/>
                    <a:pt x="61" y="773"/>
                  </a:cubicBezTo>
                  <a:cubicBezTo>
                    <a:pt x="64" y="772"/>
                    <a:pt x="79" y="767"/>
                    <a:pt x="93" y="762"/>
                  </a:cubicBezTo>
                  <a:cubicBezTo>
                    <a:pt x="97" y="769"/>
                    <a:pt x="100" y="776"/>
                    <a:pt x="104" y="782"/>
                  </a:cubicBezTo>
                  <a:cubicBezTo>
                    <a:pt x="92" y="791"/>
                    <a:pt x="79" y="800"/>
                    <a:pt x="76" y="802"/>
                  </a:cubicBezTo>
                  <a:cubicBezTo>
                    <a:pt x="74" y="804"/>
                    <a:pt x="72" y="806"/>
                    <a:pt x="72" y="809"/>
                  </a:cubicBezTo>
                  <a:cubicBezTo>
                    <a:pt x="71" y="812"/>
                    <a:pt x="72" y="815"/>
                    <a:pt x="73" y="817"/>
                  </a:cubicBezTo>
                  <a:cubicBezTo>
                    <a:pt x="75" y="820"/>
                    <a:pt x="77" y="822"/>
                    <a:pt x="80" y="823"/>
                  </a:cubicBezTo>
                  <a:cubicBezTo>
                    <a:pt x="82" y="824"/>
                    <a:pt x="85" y="824"/>
                    <a:pt x="88" y="822"/>
                  </a:cubicBezTo>
                  <a:cubicBezTo>
                    <a:pt x="91" y="821"/>
                    <a:pt x="105" y="814"/>
                    <a:pt x="118" y="808"/>
                  </a:cubicBezTo>
                  <a:cubicBezTo>
                    <a:pt x="122" y="815"/>
                    <a:pt x="127" y="821"/>
                    <a:pt x="131" y="827"/>
                  </a:cubicBezTo>
                  <a:cubicBezTo>
                    <a:pt x="120" y="837"/>
                    <a:pt x="108" y="847"/>
                    <a:pt x="105" y="850"/>
                  </a:cubicBezTo>
                  <a:cubicBezTo>
                    <a:pt x="103" y="852"/>
                    <a:pt x="102" y="854"/>
                    <a:pt x="102" y="857"/>
                  </a:cubicBezTo>
                  <a:cubicBezTo>
                    <a:pt x="102" y="860"/>
                    <a:pt x="102" y="863"/>
                    <a:pt x="104" y="865"/>
                  </a:cubicBezTo>
                  <a:cubicBezTo>
                    <a:pt x="106" y="867"/>
                    <a:pt x="108" y="869"/>
                    <a:pt x="111" y="870"/>
                  </a:cubicBezTo>
                  <a:cubicBezTo>
                    <a:pt x="114" y="870"/>
                    <a:pt x="117" y="870"/>
                    <a:pt x="119" y="869"/>
                  </a:cubicBezTo>
                  <a:cubicBezTo>
                    <a:pt x="122" y="867"/>
                    <a:pt x="136" y="859"/>
                    <a:pt x="148" y="851"/>
                  </a:cubicBezTo>
                  <a:cubicBezTo>
                    <a:pt x="153" y="857"/>
                    <a:pt x="158" y="863"/>
                    <a:pt x="163" y="869"/>
                  </a:cubicBezTo>
                  <a:cubicBezTo>
                    <a:pt x="153" y="880"/>
                    <a:pt x="142" y="891"/>
                    <a:pt x="140" y="894"/>
                  </a:cubicBezTo>
                  <a:cubicBezTo>
                    <a:pt x="138" y="896"/>
                    <a:pt x="137" y="899"/>
                    <a:pt x="137" y="902"/>
                  </a:cubicBezTo>
                  <a:cubicBezTo>
                    <a:pt x="137" y="904"/>
                    <a:pt x="138" y="907"/>
                    <a:pt x="140" y="909"/>
                  </a:cubicBezTo>
                  <a:cubicBezTo>
                    <a:pt x="142" y="912"/>
                    <a:pt x="145" y="913"/>
                    <a:pt x="147" y="913"/>
                  </a:cubicBezTo>
                  <a:cubicBezTo>
                    <a:pt x="150" y="914"/>
                    <a:pt x="153" y="913"/>
                    <a:pt x="155" y="911"/>
                  </a:cubicBezTo>
                  <a:cubicBezTo>
                    <a:pt x="158" y="909"/>
                    <a:pt x="171" y="900"/>
                    <a:pt x="182" y="891"/>
                  </a:cubicBezTo>
                  <a:cubicBezTo>
                    <a:pt x="188" y="897"/>
                    <a:pt x="193" y="902"/>
                    <a:pt x="198" y="907"/>
                  </a:cubicBezTo>
                  <a:cubicBezTo>
                    <a:pt x="190" y="919"/>
                    <a:pt x="180" y="932"/>
                    <a:pt x="178" y="934"/>
                  </a:cubicBezTo>
                  <a:cubicBezTo>
                    <a:pt x="176" y="937"/>
                    <a:pt x="176" y="940"/>
                    <a:pt x="176" y="942"/>
                  </a:cubicBezTo>
                  <a:cubicBezTo>
                    <a:pt x="177" y="945"/>
                    <a:pt x="178" y="948"/>
                    <a:pt x="180" y="950"/>
                  </a:cubicBezTo>
                  <a:cubicBezTo>
                    <a:pt x="182" y="952"/>
                    <a:pt x="185" y="953"/>
                    <a:pt x="188" y="953"/>
                  </a:cubicBezTo>
                  <a:cubicBezTo>
                    <a:pt x="191" y="953"/>
                    <a:pt x="194" y="952"/>
                    <a:pt x="196" y="950"/>
                  </a:cubicBezTo>
                  <a:cubicBezTo>
                    <a:pt x="198" y="948"/>
                    <a:pt x="210" y="937"/>
                    <a:pt x="221" y="927"/>
                  </a:cubicBezTo>
                  <a:cubicBezTo>
                    <a:pt x="226" y="932"/>
                    <a:pt x="232" y="937"/>
                    <a:pt x="238" y="941"/>
                  </a:cubicBezTo>
                  <a:cubicBezTo>
                    <a:pt x="231" y="954"/>
                    <a:pt x="223" y="968"/>
                    <a:pt x="221" y="970"/>
                  </a:cubicBezTo>
                  <a:cubicBezTo>
                    <a:pt x="219" y="973"/>
                    <a:pt x="219" y="976"/>
                    <a:pt x="220" y="979"/>
                  </a:cubicBezTo>
                  <a:cubicBezTo>
                    <a:pt x="220" y="981"/>
                    <a:pt x="222" y="984"/>
                    <a:pt x="224" y="986"/>
                  </a:cubicBezTo>
                  <a:cubicBezTo>
                    <a:pt x="227" y="987"/>
                    <a:pt x="230" y="988"/>
                    <a:pt x="232" y="988"/>
                  </a:cubicBezTo>
                  <a:cubicBezTo>
                    <a:pt x="235" y="988"/>
                    <a:pt x="238" y="986"/>
                    <a:pt x="240" y="984"/>
                  </a:cubicBezTo>
                  <a:cubicBezTo>
                    <a:pt x="242" y="982"/>
                    <a:pt x="253" y="970"/>
                    <a:pt x="262" y="959"/>
                  </a:cubicBezTo>
                  <a:cubicBezTo>
                    <a:pt x="268" y="963"/>
                    <a:pt x="275" y="967"/>
                    <a:pt x="281" y="971"/>
                  </a:cubicBezTo>
                  <a:cubicBezTo>
                    <a:pt x="275" y="984"/>
                    <a:pt x="268" y="999"/>
                    <a:pt x="267" y="1002"/>
                  </a:cubicBezTo>
                  <a:cubicBezTo>
                    <a:pt x="266" y="1005"/>
                    <a:pt x="266" y="1008"/>
                    <a:pt x="267" y="1010"/>
                  </a:cubicBezTo>
                  <a:cubicBezTo>
                    <a:pt x="268" y="1013"/>
                    <a:pt x="270" y="1015"/>
                    <a:pt x="272" y="1017"/>
                  </a:cubicBezTo>
                  <a:cubicBezTo>
                    <a:pt x="275" y="1018"/>
                    <a:pt x="278" y="1019"/>
                    <a:pt x="280" y="1018"/>
                  </a:cubicBezTo>
                  <a:cubicBezTo>
                    <a:pt x="283" y="1018"/>
                    <a:pt x="286" y="1016"/>
                    <a:pt x="287" y="1014"/>
                  </a:cubicBezTo>
                  <a:cubicBezTo>
                    <a:pt x="289" y="1011"/>
                    <a:pt x="298" y="998"/>
                    <a:pt x="307" y="986"/>
                  </a:cubicBezTo>
                  <a:cubicBezTo>
                    <a:pt x="314" y="990"/>
                    <a:pt x="320" y="993"/>
                    <a:pt x="327" y="996"/>
                  </a:cubicBezTo>
                  <a:cubicBezTo>
                    <a:pt x="322" y="1010"/>
                    <a:pt x="317" y="1025"/>
                    <a:pt x="316" y="1028"/>
                  </a:cubicBezTo>
                  <a:cubicBezTo>
                    <a:pt x="315" y="1031"/>
                    <a:pt x="316" y="1034"/>
                    <a:pt x="317" y="1037"/>
                  </a:cubicBezTo>
                  <a:cubicBezTo>
                    <a:pt x="318" y="1039"/>
                    <a:pt x="320" y="1041"/>
                    <a:pt x="323" y="1042"/>
                  </a:cubicBezTo>
                  <a:cubicBezTo>
                    <a:pt x="326" y="1044"/>
                    <a:pt x="328" y="1044"/>
                    <a:pt x="331" y="1043"/>
                  </a:cubicBezTo>
                  <a:cubicBezTo>
                    <a:pt x="334" y="1042"/>
                    <a:pt x="336" y="1041"/>
                    <a:pt x="338" y="1038"/>
                  </a:cubicBezTo>
                  <a:cubicBezTo>
                    <a:pt x="339" y="1035"/>
                    <a:pt x="347" y="1021"/>
                    <a:pt x="354" y="1009"/>
                  </a:cubicBezTo>
                  <a:cubicBezTo>
                    <a:pt x="361" y="1011"/>
                    <a:pt x="368" y="1014"/>
                    <a:pt x="375" y="1017"/>
                  </a:cubicBezTo>
                  <a:cubicBezTo>
                    <a:pt x="372" y="1031"/>
                    <a:pt x="369" y="1046"/>
                    <a:pt x="368" y="1050"/>
                  </a:cubicBezTo>
                  <a:cubicBezTo>
                    <a:pt x="367" y="1052"/>
                    <a:pt x="368" y="1055"/>
                    <a:pt x="369" y="1058"/>
                  </a:cubicBezTo>
                  <a:cubicBezTo>
                    <a:pt x="371" y="1060"/>
                    <a:pt x="373" y="1062"/>
                    <a:pt x="376" y="1063"/>
                  </a:cubicBezTo>
                  <a:cubicBezTo>
                    <a:pt x="379" y="1064"/>
                    <a:pt x="382" y="1064"/>
                    <a:pt x="384" y="1063"/>
                  </a:cubicBezTo>
                  <a:cubicBezTo>
                    <a:pt x="387" y="1062"/>
                    <a:pt x="389" y="1060"/>
                    <a:pt x="390" y="1057"/>
                  </a:cubicBezTo>
                  <a:cubicBezTo>
                    <a:pt x="392" y="1054"/>
                    <a:pt x="398" y="1039"/>
                    <a:pt x="404" y="1026"/>
                  </a:cubicBezTo>
                  <a:cubicBezTo>
                    <a:pt x="411" y="1028"/>
                    <a:pt x="418" y="1030"/>
                    <a:pt x="425" y="1032"/>
                  </a:cubicBezTo>
                  <a:cubicBezTo>
                    <a:pt x="424" y="1046"/>
                    <a:pt x="422" y="1062"/>
                    <a:pt x="422" y="1065"/>
                  </a:cubicBezTo>
                  <a:cubicBezTo>
                    <a:pt x="421" y="1068"/>
                    <a:pt x="422" y="1071"/>
                    <a:pt x="424" y="1073"/>
                  </a:cubicBezTo>
                  <a:cubicBezTo>
                    <a:pt x="426" y="1075"/>
                    <a:pt x="428" y="1077"/>
                    <a:pt x="431" y="1078"/>
                  </a:cubicBezTo>
                  <a:cubicBezTo>
                    <a:pt x="434" y="1078"/>
                    <a:pt x="437" y="1078"/>
                    <a:pt x="439" y="1076"/>
                  </a:cubicBezTo>
                  <a:cubicBezTo>
                    <a:pt x="442" y="1075"/>
                    <a:pt x="444" y="1073"/>
                    <a:pt x="445" y="1070"/>
                  </a:cubicBezTo>
                  <a:cubicBezTo>
                    <a:pt x="446" y="1067"/>
                    <a:pt x="450" y="1052"/>
                    <a:pt x="455" y="1038"/>
                  </a:cubicBezTo>
                  <a:cubicBezTo>
                    <a:pt x="462" y="1039"/>
                    <a:pt x="469" y="1040"/>
                    <a:pt x="477" y="1041"/>
                  </a:cubicBezTo>
                  <a:cubicBezTo>
                    <a:pt x="477" y="1056"/>
                    <a:pt x="477" y="1072"/>
                    <a:pt x="477" y="1075"/>
                  </a:cubicBezTo>
                  <a:cubicBezTo>
                    <a:pt x="477" y="1078"/>
                    <a:pt x="478" y="1081"/>
                    <a:pt x="480" y="1083"/>
                  </a:cubicBezTo>
                  <a:cubicBezTo>
                    <a:pt x="482" y="1085"/>
                    <a:pt x="484" y="1086"/>
                    <a:pt x="487" y="1087"/>
                  </a:cubicBezTo>
                  <a:cubicBezTo>
                    <a:pt x="490" y="1087"/>
                    <a:pt x="493" y="1086"/>
                    <a:pt x="495" y="1085"/>
                  </a:cubicBezTo>
                  <a:cubicBezTo>
                    <a:pt x="497" y="1083"/>
                    <a:pt x="499" y="1081"/>
                    <a:pt x="500" y="1078"/>
                  </a:cubicBezTo>
                  <a:cubicBezTo>
                    <a:pt x="501" y="1074"/>
                    <a:pt x="504" y="1059"/>
                    <a:pt x="507" y="1045"/>
                  </a:cubicBezTo>
                  <a:cubicBezTo>
                    <a:pt x="514" y="1045"/>
                    <a:pt x="522" y="1045"/>
                    <a:pt x="529" y="1046"/>
                  </a:cubicBezTo>
                  <a:cubicBezTo>
                    <a:pt x="530" y="1060"/>
                    <a:pt x="532" y="1076"/>
                    <a:pt x="532" y="1079"/>
                  </a:cubicBezTo>
                  <a:cubicBezTo>
                    <a:pt x="533" y="1082"/>
                    <a:pt x="534" y="1085"/>
                    <a:pt x="536" y="1087"/>
                  </a:cubicBezTo>
                  <a:cubicBezTo>
                    <a:pt x="538" y="1089"/>
                    <a:pt x="541" y="1090"/>
                    <a:pt x="544" y="1090"/>
                  </a:cubicBezTo>
                  <a:cubicBezTo>
                    <a:pt x="547" y="1090"/>
                    <a:pt x="550" y="1088"/>
                    <a:pt x="552" y="1087"/>
                  </a:cubicBezTo>
                  <a:cubicBezTo>
                    <a:pt x="554" y="1085"/>
                    <a:pt x="555" y="1082"/>
                    <a:pt x="556" y="1079"/>
                  </a:cubicBezTo>
                  <a:cubicBezTo>
                    <a:pt x="556" y="1076"/>
                    <a:pt x="558" y="1060"/>
                    <a:pt x="559" y="1046"/>
                  </a:cubicBezTo>
                  <a:cubicBezTo>
                    <a:pt x="566" y="1045"/>
                    <a:pt x="574" y="1045"/>
                    <a:pt x="581" y="1045"/>
                  </a:cubicBezTo>
                  <a:cubicBezTo>
                    <a:pt x="584" y="1059"/>
                    <a:pt x="587" y="1074"/>
                    <a:pt x="588" y="1078"/>
                  </a:cubicBezTo>
                  <a:cubicBezTo>
                    <a:pt x="589" y="1081"/>
                    <a:pt x="590" y="1083"/>
                    <a:pt x="593" y="1085"/>
                  </a:cubicBezTo>
                  <a:cubicBezTo>
                    <a:pt x="595" y="1086"/>
                    <a:pt x="598" y="1087"/>
                    <a:pt x="601" y="1087"/>
                  </a:cubicBezTo>
                  <a:cubicBezTo>
                    <a:pt x="604" y="1086"/>
                    <a:pt x="606" y="1085"/>
                    <a:pt x="608" y="1083"/>
                  </a:cubicBezTo>
                  <a:cubicBezTo>
                    <a:pt x="610" y="1081"/>
                    <a:pt x="611" y="1078"/>
                    <a:pt x="611" y="1075"/>
                  </a:cubicBezTo>
                  <a:cubicBezTo>
                    <a:pt x="611" y="1072"/>
                    <a:pt x="611" y="1056"/>
                    <a:pt x="611" y="1041"/>
                  </a:cubicBezTo>
                  <a:cubicBezTo>
                    <a:pt x="619" y="1040"/>
                    <a:pt x="626" y="1039"/>
                    <a:pt x="633" y="1038"/>
                  </a:cubicBezTo>
                  <a:cubicBezTo>
                    <a:pt x="638" y="1052"/>
                    <a:pt x="642" y="1067"/>
                    <a:pt x="643" y="1070"/>
                  </a:cubicBezTo>
                  <a:cubicBezTo>
                    <a:pt x="644" y="1073"/>
                    <a:pt x="646" y="1075"/>
                    <a:pt x="649" y="1076"/>
                  </a:cubicBezTo>
                  <a:cubicBezTo>
                    <a:pt x="651" y="1078"/>
                    <a:pt x="654" y="1078"/>
                    <a:pt x="657" y="1078"/>
                  </a:cubicBezTo>
                  <a:cubicBezTo>
                    <a:pt x="660" y="1077"/>
                    <a:pt x="662" y="1075"/>
                    <a:pt x="664" y="1073"/>
                  </a:cubicBezTo>
                  <a:cubicBezTo>
                    <a:pt x="666" y="1071"/>
                    <a:pt x="667" y="1068"/>
                    <a:pt x="666" y="1065"/>
                  </a:cubicBezTo>
                  <a:cubicBezTo>
                    <a:pt x="666" y="1062"/>
                    <a:pt x="664" y="1046"/>
                    <a:pt x="663" y="1032"/>
                  </a:cubicBezTo>
                  <a:cubicBezTo>
                    <a:pt x="670" y="1030"/>
                    <a:pt x="677" y="1028"/>
                    <a:pt x="684" y="1026"/>
                  </a:cubicBezTo>
                  <a:cubicBezTo>
                    <a:pt x="690" y="1039"/>
                    <a:pt x="696" y="1054"/>
                    <a:pt x="698" y="1057"/>
                  </a:cubicBezTo>
                  <a:cubicBezTo>
                    <a:pt x="699" y="1060"/>
                    <a:pt x="701" y="1062"/>
                    <a:pt x="704" y="1063"/>
                  </a:cubicBezTo>
                  <a:cubicBezTo>
                    <a:pt x="706" y="1064"/>
                    <a:pt x="709" y="1064"/>
                    <a:pt x="712" y="1063"/>
                  </a:cubicBezTo>
                  <a:cubicBezTo>
                    <a:pt x="715" y="1062"/>
                    <a:pt x="717" y="1060"/>
                    <a:pt x="719" y="1058"/>
                  </a:cubicBezTo>
                  <a:cubicBezTo>
                    <a:pt x="720" y="1055"/>
                    <a:pt x="721" y="1052"/>
                    <a:pt x="720" y="1050"/>
                  </a:cubicBezTo>
                  <a:cubicBezTo>
                    <a:pt x="719" y="1046"/>
                    <a:pt x="716" y="1031"/>
                    <a:pt x="713" y="1017"/>
                  </a:cubicBezTo>
                  <a:cubicBezTo>
                    <a:pt x="720" y="1014"/>
                    <a:pt x="727" y="1011"/>
                    <a:pt x="734" y="1009"/>
                  </a:cubicBezTo>
                  <a:cubicBezTo>
                    <a:pt x="741" y="1021"/>
                    <a:pt x="749" y="1035"/>
                    <a:pt x="750" y="1038"/>
                  </a:cubicBezTo>
                  <a:cubicBezTo>
                    <a:pt x="752" y="1041"/>
                    <a:pt x="754" y="1042"/>
                    <a:pt x="757" y="1043"/>
                  </a:cubicBezTo>
                  <a:cubicBezTo>
                    <a:pt x="760" y="1044"/>
                    <a:pt x="762" y="1044"/>
                    <a:pt x="765" y="1042"/>
                  </a:cubicBezTo>
                  <a:cubicBezTo>
                    <a:pt x="768" y="1041"/>
                    <a:pt x="770" y="1039"/>
                    <a:pt x="771" y="1037"/>
                  </a:cubicBezTo>
                  <a:cubicBezTo>
                    <a:pt x="772" y="1034"/>
                    <a:pt x="773" y="1031"/>
                    <a:pt x="772" y="1028"/>
                  </a:cubicBezTo>
                  <a:cubicBezTo>
                    <a:pt x="771" y="1025"/>
                    <a:pt x="766" y="1010"/>
                    <a:pt x="761" y="996"/>
                  </a:cubicBezTo>
                  <a:cubicBezTo>
                    <a:pt x="768" y="993"/>
                    <a:pt x="774" y="990"/>
                    <a:pt x="781" y="986"/>
                  </a:cubicBezTo>
                  <a:cubicBezTo>
                    <a:pt x="790" y="998"/>
                    <a:pt x="799" y="1011"/>
                    <a:pt x="801" y="1014"/>
                  </a:cubicBezTo>
                  <a:cubicBezTo>
                    <a:pt x="802" y="1016"/>
                    <a:pt x="805" y="1018"/>
                    <a:pt x="808" y="1018"/>
                  </a:cubicBezTo>
                  <a:cubicBezTo>
                    <a:pt x="810" y="1019"/>
                    <a:pt x="813" y="1018"/>
                    <a:pt x="816" y="1017"/>
                  </a:cubicBezTo>
                  <a:cubicBezTo>
                    <a:pt x="818" y="1015"/>
                    <a:pt x="820" y="1013"/>
                    <a:pt x="821" y="1010"/>
                  </a:cubicBezTo>
                  <a:cubicBezTo>
                    <a:pt x="822" y="1008"/>
                    <a:pt x="822" y="1005"/>
                    <a:pt x="821" y="1002"/>
                  </a:cubicBezTo>
                  <a:cubicBezTo>
                    <a:pt x="820" y="999"/>
                    <a:pt x="813" y="984"/>
                    <a:pt x="807" y="971"/>
                  </a:cubicBezTo>
                  <a:cubicBezTo>
                    <a:pt x="813" y="967"/>
                    <a:pt x="820" y="963"/>
                    <a:pt x="826" y="959"/>
                  </a:cubicBezTo>
                  <a:cubicBezTo>
                    <a:pt x="835" y="970"/>
                    <a:pt x="846" y="982"/>
                    <a:pt x="848" y="984"/>
                  </a:cubicBezTo>
                  <a:cubicBezTo>
                    <a:pt x="850" y="986"/>
                    <a:pt x="853" y="988"/>
                    <a:pt x="856" y="988"/>
                  </a:cubicBezTo>
                  <a:cubicBezTo>
                    <a:pt x="858" y="988"/>
                    <a:pt x="861" y="987"/>
                    <a:pt x="864" y="986"/>
                  </a:cubicBezTo>
                  <a:cubicBezTo>
                    <a:pt x="866" y="984"/>
                    <a:pt x="868" y="981"/>
                    <a:pt x="868" y="979"/>
                  </a:cubicBezTo>
                  <a:cubicBezTo>
                    <a:pt x="869" y="976"/>
                    <a:pt x="869" y="973"/>
                    <a:pt x="867" y="970"/>
                  </a:cubicBezTo>
                  <a:cubicBezTo>
                    <a:pt x="865" y="968"/>
                    <a:pt x="857" y="954"/>
                    <a:pt x="850" y="941"/>
                  </a:cubicBezTo>
                  <a:cubicBezTo>
                    <a:pt x="856" y="937"/>
                    <a:pt x="862" y="932"/>
                    <a:pt x="867" y="927"/>
                  </a:cubicBezTo>
                  <a:cubicBezTo>
                    <a:pt x="878" y="937"/>
                    <a:pt x="890" y="948"/>
                    <a:pt x="892" y="950"/>
                  </a:cubicBezTo>
                  <a:cubicBezTo>
                    <a:pt x="894" y="952"/>
                    <a:pt x="897" y="953"/>
                    <a:pt x="900" y="953"/>
                  </a:cubicBezTo>
                  <a:cubicBezTo>
                    <a:pt x="903" y="953"/>
                    <a:pt x="906" y="952"/>
                    <a:pt x="908" y="950"/>
                  </a:cubicBezTo>
                  <a:cubicBezTo>
                    <a:pt x="910" y="948"/>
                    <a:pt x="911" y="945"/>
                    <a:pt x="912" y="942"/>
                  </a:cubicBezTo>
                  <a:cubicBezTo>
                    <a:pt x="912" y="940"/>
                    <a:pt x="911" y="937"/>
                    <a:pt x="910" y="934"/>
                  </a:cubicBezTo>
                  <a:cubicBezTo>
                    <a:pt x="908" y="932"/>
                    <a:pt x="898" y="919"/>
                    <a:pt x="890" y="907"/>
                  </a:cubicBezTo>
                  <a:cubicBezTo>
                    <a:pt x="895" y="902"/>
                    <a:pt x="900" y="897"/>
                    <a:pt x="905" y="891"/>
                  </a:cubicBezTo>
                  <a:cubicBezTo>
                    <a:pt x="917" y="900"/>
                    <a:pt x="930" y="909"/>
                    <a:pt x="933" y="911"/>
                  </a:cubicBezTo>
                  <a:cubicBezTo>
                    <a:pt x="935" y="913"/>
                    <a:pt x="938" y="914"/>
                    <a:pt x="941" y="913"/>
                  </a:cubicBezTo>
                  <a:cubicBezTo>
                    <a:pt x="943" y="913"/>
                    <a:pt x="946" y="912"/>
                    <a:pt x="948" y="909"/>
                  </a:cubicBezTo>
                  <a:cubicBezTo>
                    <a:pt x="950" y="907"/>
                    <a:pt x="951" y="904"/>
                    <a:pt x="951" y="902"/>
                  </a:cubicBezTo>
                  <a:cubicBezTo>
                    <a:pt x="951" y="899"/>
                    <a:pt x="950" y="896"/>
                    <a:pt x="948" y="894"/>
                  </a:cubicBezTo>
                  <a:cubicBezTo>
                    <a:pt x="946" y="891"/>
                    <a:pt x="935" y="880"/>
                    <a:pt x="925" y="869"/>
                  </a:cubicBezTo>
                  <a:cubicBezTo>
                    <a:pt x="930" y="863"/>
                    <a:pt x="935" y="857"/>
                    <a:pt x="940" y="851"/>
                  </a:cubicBezTo>
                  <a:cubicBezTo>
                    <a:pt x="952" y="859"/>
                    <a:pt x="966" y="867"/>
                    <a:pt x="969" y="869"/>
                  </a:cubicBezTo>
                  <a:cubicBezTo>
                    <a:pt x="971" y="870"/>
                    <a:pt x="974" y="870"/>
                    <a:pt x="977" y="870"/>
                  </a:cubicBezTo>
                  <a:cubicBezTo>
                    <a:pt x="980" y="869"/>
                    <a:pt x="982" y="867"/>
                    <a:pt x="984" y="865"/>
                  </a:cubicBezTo>
                  <a:cubicBezTo>
                    <a:pt x="986" y="863"/>
                    <a:pt x="986" y="860"/>
                    <a:pt x="986" y="857"/>
                  </a:cubicBezTo>
                  <a:cubicBezTo>
                    <a:pt x="986" y="854"/>
                    <a:pt x="985" y="852"/>
                    <a:pt x="983" y="850"/>
                  </a:cubicBezTo>
                  <a:cubicBezTo>
                    <a:pt x="980" y="847"/>
                    <a:pt x="968" y="837"/>
                    <a:pt x="957" y="827"/>
                  </a:cubicBezTo>
                  <a:cubicBezTo>
                    <a:pt x="961" y="821"/>
                    <a:pt x="966" y="815"/>
                    <a:pt x="969" y="808"/>
                  </a:cubicBezTo>
                  <a:cubicBezTo>
                    <a:pt x="983" y="814"/>
                    <a:pt x="997" y="821"/>
                    <a:pt x="1000" y="822"/>
                  </a:cubicBezTo>
                  <a:cubicBezTo>
                    <a:pt x="1003" y="824"/>
                    <a:pt x="1006" y="824"/>
                    <a:pt x="1008" y="823"/>
                  </a:cubicBezTo>
                  <a:cubicBezTo>
                    <a:pt x="1011" y="822"/>
                    <a:pt x="1013" y="820"/>
                    <a:pt x="1015" y="817"/>
                  </a:cubicBezTo>
                  <a:cubicBezTo>
                    <a:pt x="1016" y="815"/>
                    <a:pt x="1017" y="812"/>
                    <a:pt x="1016" y="809"/>
                  </a:cubicBezTo>
                  <a:cubicBezTo>
                    <a:pt x="1016" y="806"/>
                    <a:pt x="1014" y="804"/>
                    <a:pt x="1012" y="802"/>
                  </a:cubicBezTo>
                  <a:cubicBezTo>
                    <a:pt x="1009" y="800"/>
                    <a:pt x="996" y="791"/>
                    <a:pt x="984" y="782"/>
                  </a:cubicBezTo>
                  <a:cubicBezTo>
                    <a:pt x="988" y="776"/>
                    <a:pt x="991" y="769"/>
                    <a:pt x="995" y="762"/>
                  </a:cubicBezTo>
                  <a:cubicBezTo>
                    <a:pt x="1009" y="767"/>
                    <a:pt x="1024" y="772"/>
                    <a:pt x="1027" y="773"/>
                  </a:cubicBezTo>
                  <a:cubicBezTo>
                    <a:pt x="1029" y="774"/>
                    <a:pt x="1032" y="774"/>
                    <a:pt x="1035" y="772"/>
                  </a:cubicBezTo>
                  <a:cubicBezTo>
                    <a:pt x="1037" y="771"/>
                    <a:pt x="1039" y="769"/>
                    <a:pt x="1041" y="766"/>
                  </a:cubicBezTo>
                  <a:cubicBezTo>
                    <a:pt x="1042" y="764"/>
                    <a:pt x="1042" y="761"/>
                    <a:pt x="1041" y="758"/>
                  </a:cubicBezTo>
                  <a:cubicBezTo>
                    <a:pt x="1040" y="755"/>
                    <a:pt x="1039" y="753"/>
                    <a:pt x="1036" y="752"/>
                  </a:cubicBezTo>
                  <a:cubicBezTo>
                    <a:pt x="1033" y="750"/>
                    <a:pt x="1020" y="742"/>
                    <a:pt x="1007" y="735"/>
                  </a:cubicBezTo>
                  <a:cubicBezTo>
                    <a:pt x="1010" y="728"/>
                    <a:pt x="1012" y="721"/>
                    <a:pt x="1015" y="714"/>
                  </a:cubicBezTo>
                  <a:cubicBezTo>
                    <a:pt x="1029" y="717"/>
                    <a:pt x="1045" y="721"/>
                    <a:pt x="1048" y="721"/>
                  </a:cubicBezTo>
                  <a:cubicBezTo>
                    <a:pt x="1051" y="722"/>
                    <a:pt x="1054" y="721"/>
                    <a:pt x="1056" y="720"/>
                  </a:cubicBezTo>
                  <a:cubicBezTo>
                    <a:pt x="1058" y="718"/>
                    <a:pt x="1060" y="716"/>
                    <a:pt x="1061" y="713"/>
                  </a:cubicBezTo>
                  <a:cubicBezTo>
                    <a:pt x="1062" y="710"/>
                    <a:pt x="1062" y="707"/>
                    <a:pt x="1061" y="705"/>
                  </a:cubicBezTo>
                  <a:cubicBezTo>
                    <a:pt x="1060" y="702"/>
                    <a:pt x="1058" y="700"/>
                    <a:pt x="1055" y="699"/>
                  </a:cubicBezTo>
                  <a:cubicBezTo>
                    <a:pt x="1052" y="698"/>
                    <a:pt x="1037" y="691"/>
                    <a:pt x="1024" y="686"/>
                  </a:cubicBezTo>
                  <a:cubicBezTo>
                    <a:pt x="1026" y="678"/>
                    <a:pt x="1028" y="671"/>
                    <a:pt x="1030" y="664"/>
                  </a:cubicBezTo>
                  <a:cubicBezTo>
                    <a:pt x="1044" y="665"/>
                    <a:pt x="1060" y="667"/>
                    <a:pt x="1063" y="668"/>
                  </a:cubicBezTo>
                  <a:cubicBezTo>
                    <a:pt x="1066" y="668"/>
                    <a:pt x="1069" y="667"/>
                    <a:pt x="1071" y="665"/>
                  </a:cubicBezTo>
                  <a:cubicBezTo>
                    <a:pt x="1074" y="664"/>
                    <a:pt x="1075" y="661"/>
                    <a:pt x="1076" y="658"/>
                  </a:cubicBezTo>
                  <a:cubicBezTo>
                    <a:pt x="1076" y="655"/>
                    <a:pt x="1076" y="652"/>
                    <a:pt x="1075" y="650"/>
                  </a:cubicBezTo>
                  <a:cubicBezTo>
                    <a:pt x="1073" y="647"/>
                    <a:pt x="1071" y="645"/>
                    <a:pt x="1068" y="645"/>
                  </a:cubicBezTo>
                  <a:cubicBezTo>
                    <a:pt x="1065" y="644"/>
                    <a:pt x="1050" y="639"/>
                    <a:pt x="1036" y="634"/>
                  </a:cubicBezTo>
                  <a:cubicBezTo>
                    <a:pt x="1037" y="627"/>
                    <a:pt x="1039" y="620"/>
                    <a:pt x="1040" y="612"/>
                  </a:cubicBezTo>
                  <a:cubicBezTo>
                    <a:pt x="1054" y="612"/>
                    <a:pt x="1070" y="612"/>
                    <a:pt x="1073" y="612"/>
                  </a:cubicBezTo>
                  <a:cubicBezTo>
                    <a:pt x="1076" y="613"/>
                    <a:pt x="1079" y="611"/>
                    <a:pt x="1081" y="609"/>
                  </a:cubicBezTo>
                  <a:cubicBezTo>
                    <a:pt x="1083" y="607"/>
                    <a:pt x="1084" y="605"/>
                    <a:pt x="1085" y="602"/>
                  </a:cubicBezTo>
                  <a:cubicBezTo>
                    <a:pt x="1085" y="599"/>
                    <a:pt x="1084" y="596"/>
                    <a:pt x="1083" y="594"/>
                  </a:cubicBezTo>
                  <a:cubicBezTo>
                    <a:pt x="1081" y="591"/>
                    <a:pt x="1079" y="590"/>
                    <a:pt x="1076" y="589"/>
                  </a:cubicBezTo>
                  <a:cubicBezTo>
                    <a:pt x="1073" y="588"/>
                    <a:pt x="1057" y="585"/>
                    <a:pt x="1043" y="582"/>
                  </a:cubicBezTo>
                  <a:cubicBezTo>
                    <a:pt x="1043" y="575"/>
                    <a:pt x="1044" y="567"/>
                    <a:pt x="1044" y="560"/>
                  </a:cubicBezTo>
                  <a:cubicBezTo>
                    <a:pt x="1058" y="558"/>
                    <a:pt x="1074" y="557"/>
                    <a:pt x="1078" y="557"/>
                  </a:cubicBezTo>
                  <a:close/>
                  <a:moveTo>
                    <a:pt x="544" y="979"/>
                  </a:moveTo>
                  <a:cubicBezTo>
                    <a:pt x="305" y="979"/>
                    <a:pt x="111" y="785"/>
                    <a:pt x="111" y="545"/>
                  </a:cubicBezTo>
                  <a:cubicBezTo>
                    <a:pt x="111" y="305"/>
                    <a:pt x="305" y="111"/>
                    <a:pt x="544" y="111"/>
                  </a:cubicBezTo>
                  <a:cubicBezTo>
                    <a:pt x="783" y="111"/>
                    <a:pt x="977" y="305"/>
                    <a:pt x="977" y="545"/>
                  </a:cubicBezTo>
                  <a:cubicBezTo>
                    <a:pt x="977" y="785"/>
                    <a:pt x="783" y="979"/>
                    <a:pt x="544" y="9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13" name="Freeform 14">
              <a:extLst>
                <a:ext uri="{FF2B5EF4-FFF2-40B4-BE49-F238E27FC236}">
                  <a16:creationId xmlns:a16="http://schemas.microsoft.com/office/drawing/2014/main" id="{856864B8-72C1-4FBF-834C-7FD374761F26}"/>
                </a:ext>
              </a:extLst>
            </p:cNvPr>
            <p:cNvSpPr>
              <a:spLocks noEditPoints="1"/>
            </p:cNvSpPr>
            <p:nvPr/>
          </p:nvSpPr>
          <p:spPr bwMode="auto">
            <a:xfrm>
              <a:off x="7135694" y="2142095"/>
              <a:ext cx="297934" cy="298568"/>
            </a:xfrm>
            <a:custGeom>
              <a:avLst/>
              <a:gdLst>
                <a:gd name="T0" fmla="*/ 1043 w 1088"/>
                <a:gd name="T1" fmla="*/ 507 h 1090"/>
                <a:gd name="T2" fmla="*/ 1036 w 1088"/>
                <a:gd name="T3" fmla="*/ 455 h 1090"/>
                <a:gd name="T4" fmla="*/ 1024 w 1088"/>
                <a:gd name="T5" fmla="*/ 404 h 1090"/>
                <a:gd name="T6" fmla="*/ 1007 w 1088"/>
                <a:gd name="T7" fmla="*/ 355 h 1090"/>
                <a:gd name="T8" fmla="*/ 984 w 1088"/>
                <a:gd name="T9" fmla="*/ 307 h 1090"/>
                <a:gd name="T10" fmla="*/ 957 w 1088"/>
                <a:gd name="T11" fmla="*/ 263 h 1090"/>
                <a:gd name="T12" fmla="*/ 925 w 1088"/>
                <a:gd name="T13" fmla="*/ 221 h 1090"/>
                <a:gd name="T14" fmla="*/ 890 w 1088"/>
                <a:gd name="T15" fmla="*/ 183 h 1090"/>
                <a:gd name="T16" fmla="*/ 850 w 1088"/>
                <a:gd name="T17" fmla="*/ 149 h 1090"/>
                <a:gd name="T18" fmla="*/ 807 w 1088"/>
                <a:gd name="T19" fmla="*/ 119 h 1090"/>
                <a:gd name="T20" fmla="*/ 761 w 1088"/>
                <a:gd name="T21" fmla="*/ 93 h 1090"/>
                <a:gd name="T22" fmla="*/ 713 w 1088"/>
                <a:gd name="T23" fmla="*/ 73 h 1090"/>
                <a:gd name="T24" fmla="*/ 663 w 1088"/>
                <a:gd name="T25" fmla="*/ 58 h 1090"/>
                <a:gd name="T26" fmla="*/ 611 w 1088"/>
                <a:gd name="T27" fmla="*/ 48 h 1090"/>
                <a:gd name="T28" fmla="*/ 559 w 1088"/>
                <a:gd name="T29" fmla="*/ 44 h 1090"/>
                <a:gd name="T30" fmla="*/ 507 w 1088"/>
                <a:gd name="T31" fmla="*/ 45 h 1090"/>
                <a:gd name="T32" fmla="*/ 455 w 1088"/>
                <a:gd name="T33" fmla="*/ 52 h 1090"/>
                <a:gd name="T34" fmla="*/ 404 w 1088"/>
                <a:gd name="T35" fmla="*/ 64 h 1090"/>
                <a:gd name="T36" fmla="*/ 354 w 1088"/>
                <a:gd name="T37" fmla="*/ 81 h 1090"/>
                <a:gd name="T38" fmla="*/ 307 w 1088"/>
                <a:gd name="T39" fmla="*/ 104 h 1090"/>
                <a:gd name="T40" fmla="*/ 262 w 1088"/>
                <a:gd name="T41" fmla="*/ 131 h 1090"/>
                <a:gd name="T42" fmla="*/ 221 w 1088"/>
                <a:gd name="T43" fmla="*/ 163 h 1090"/>
                <a:gd name="T44" fmla="*/ 182 w 1088"/>
                <a:gd name="T45" fmla="*/ 199 h 1090"/>
                <a:gd name="T46" fmla="*/ 148 w 1088"/>
                <a:gd name="T47" fmla="*/ 238 h 1090"/>
                <a:gd name="T48" fmla="*/ 118 w 1088"/>
                <a:gd name="T49" fmla="*/ 282 h 1090"/>
                <a:gd name="T50" fmla="*/ 93 w 1088"/>
                <a:gd name="T51" fmla="*/ 328 h 1090"/>
                <a:gd name="T52" fmla="*/ 73 w 1088"/>
                <a:gd name="T53" fmla="*/ 376 h 1090"/>
                <a:gd name="T54" fmla="*/ 58 w 1088"/>
                <a:gd name="T55" fmla="*/ 426 h 1090"/>
                <a:gd name="T56" fmla="*/ 48 w 1088"/>
                <a:gd name="T57" fmla="*/ 478 h 1090"/>
                <a:gd name="T58" fmla="*/ 44 w 1088"/>
                <a:gd name="T59" fmla="*/ 530 h 1090"/>
                <a:gd name="T60" fmla="*/ 45 w 1088"/>
                <a:gd name="T61" fmla="*/ 582 h 1090"/>
                <a:gd name="T62" fmla="*/ 52 w 1088"/>
                <a:gd name="T63" fmla="*/ 634 h 1090"/>
                <a:gd name="T64" fmla="*/ 64 w 1088"/>
                <a:gd name="T65" fmla="*/ 686 h 1090"/>
                <a:gd name="T66" fmla="*/ 81 w 1088"/>
                <a:gd name="T67" fmla="*/ 735 h 1090"/>
                <a:gd name="T68" fmla="*/ 104 w 1088"/>
                <a:gd name="T69" fmla="*/ 782 h 1090"/>
                <a:gd name="T70" fmla="*/ 131 w 1088"/>
                <a:gd name="T71" fmla="*/ 827 h 1090"/>
                <a:gd name="T72" fmla="*/ 163 w 1088"/>
                <a:gd name="T73" fmla="*/ 869 h 1090"/>
                <a:gd name="T74" fmla="*/ 198 w 1088"/>
                <a:gd name="T75" fmla="*/ 907 h 1090"/>
                <a:gd name="T76" fmla="*/ 238 w 1088"/>
                <a:gd name="T77" fmla="*/ 941 h 1090"/>
                <a:gd name="T78" fmla="*/ 281 w 1088"/>
                <a:gd name="T79" fmla="*/ 971 h 1090"/>
                <a:gd name="T80" fmla="*/ 327 w 1088"/>
                <a:gd name="T81" fmla="*/ 996 h 1090"/>
                <a:gd name="T82" fmla="*/ 375 w 1088"/>
                <a:gd name="T83" fmla="*/ 1017 h 1090"/>
                <a:gd name="T84" fmla="*/ 425 w 1088"/>
                <a:gd name="T85" fmla="*/ 1032 h 1090"/>
                <a:gd name="T86" fmla="*/ 477 w 1088"/>
                <a:gd name="T87" fmla="*/ 1041 h 1090"/>
                <a:gd name="T88" fmla="*/ 529 w 1088"/>
                <a:gd name="T89" fmla="*/ 1046 h 1090"/>
                <a:gd name="T90" fmla="*/ 581 w 1088"/>
                <a:gd name="T91" fmla="*/ 1045 h 1090"/>
                <a:gd name="T92" fmla="*/ 633 w 1088"/>
                <a:gd name="T93" fmla="*/ 1038 h 1090"/>
                <a:gd name="T94" fmla="*/ 684 w 1088"/>
                <a:gd name="T95" fmla="*/ 1026 h 1090"/>
                <a:gd name="T96" fmla="*/ 734 w 1088"/>
                <a:gd name="T97" fmla="*/ 1009 h 1090"/>
                <a:gd name="T98" fmla="*/ 781 w 1088"/>
                <a:gd name="T99" fmla="*/ 986 h 1090"/>
                <a:gd name="T100" fmla="*/ 826 w 1088"/>
                <a:gd name="T101" fmla="*/ 959 h 1090"/>
                <a:gd name="T102" fmla="*/ 867 w 1088"/>
                <a:gd name="T103" fmla="*/ 927 h 1090"/>
                <a:gd name="T104" fmla="*/ 905 w 1088"/>
                <a:gd name="T105" fmla="*/ 891 h 1090"/>
                <a:gd name="T106" fmla="*/ 940 w 1088"/>
                <a:gd name="T107" fmla="*/ 851 h 1090"/>
                <a:gd name="T108" fmla="*/ 969 w 1088"/>
                <a:gd name="T109" fmla="*/ 808 h 1090"/>
                <a:gd name="T110" fmla="*/ 995 w 1088"/>
                <a:gd name="T111" fmla="*/ 762 h 1090"/>
                <a:gd name="T112" fmla="*/ 1015 w 1088"/>
                <a:gd name="T113" fmla="*/ 714 h 1090"/>
                <a:gd name="T114" fmla="*/ 1030 w 1088"/>
                <a:gd name="T115" fmla="*/ 664 h 1090"/>
                <a:gd name="T116" fmla="*/ 1040 w 1088"/>
                <a:gd name="T117" fmla="*/ 612 h 1090"/>
                <a:gd name="T118" fmla="*/ 1044 w 1088"/>
                <a:gd name="T119" fmla="*/ 56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88" h="1090">
                  <a:moveTo>
                    <a:pt x="1078" y="557"/>
                  </a:moveTo>
                  <a:cubicBezTo>
                    <a:pt x="1080" y="556"/>
                    <a:pt x="1083" y="555"/>
                    <a:pt x="1085" y="553"/>
                  </a:cubicBezTo>
                  <a:cubicBezTo>
                    <a:pt x="1087" y="551"/>
                    <a:pt x="1088" y="548"/>
                    <a:pt x="1088" y="545"/>
                  </a:cubicBezTo>
                  <a:cubicBezTo>
                    <a:pt x="1088" y="542"/>
                    <a:pt x="1087" y="539"/>
                    <a:pt x="1085" y="537"/>
                  </a:cubicBezTo>
                  <a:cubicBezTo>
                    <a:pt x="1083" y="535"/>
                    <a:pt x="1080" y="533"/>
                    <a:pt x="1078" y="533"/>
                  </a:cubicBezTo>
                  <a:cubicBezTo>
                    <a:pt x="1074" y="533"/>
                    <a:pt x="1058" y="531"/>
                    <a:pt x="1044" y="530"/>
                  </a:cubicBezTo>
                  <a:cubicBezTo>
                    <a:pt x="1044" y="522"/>
                    <a:pt x="1043" y="515"/>
                    <a:pt x="1043" y="507"/>
                  </a:cubicBezTo>
                  <a:cubicBezTo>
                    <a:pt x="1057" y="505"/>
                    <a:pt x="1073" y="501"/>
                    <a:pt x="1076" y="501"/>
                  </a:cubicBezTo>
                  <a:cubicBezTo>
                    <a:pt x="1079" y="500"/>
                    <a:pt x="1081" y="498"/>
                    <a:pt x="1083" y="496"/>
                  </a:cubicBezTo>
                  <a:cubicBezTo>
                    <a:pt x="1084" y="494"/>
                    <a:pt x="1085" y="491"/>
                    <a:pt x="1085" y="488"/>
                  </a:cubicBezTo>
                  <a:cubicBezTo>
                    <a:pt x="1084" y="485"/>
                    <a:pt x="1083" y="482"/>
                    <a:pt x="1081" y="481"/>
                  </a:cubicBezTo>
                  <a:cubicBezTo>
                    <a:pt x="1079" y="479"/>
                    <a:pt x="1076" y="477"/>
                    <a:pt x="1073" y="477"/>
                  </a:cubicBezTo>
                  <a:cubicBezTo>
                    <a:pt x="1070" y="477"/>
                    <a:pt x="1054" y="478"/>
                    <a:pt x="1040" y="478"/>
                  </a:cubicBezTo>
                  <a:cubicBezTo>
                    <a:pt x="1039" y="470"/>
                    <a:pt x="1037" y="463"/>
                    <a:pt x="1036" y="455"/>
                  </a:cubicBezTo>
                  <a:cubicBezTo>
                    <a:pt x="1050" y="451"/>
                    <a:pt x="1065" y="446"/>
                    <a:pt x="1068" y="445"/>
                  </a:cubicBezTo>
                  <a:cubicBezTo>
                    <a:pt x="1071" y="444"/>
                    <a:pt x="1073" y="442"/>
                    <a:pt x="1075" y="440"/>
                  </a:cubicBezTo>
                  <a:cubicBezTo>
                    <a:pt x="1076" y="437"/>
                    <a:pt x="1076" y="435"/>
                    <a:pt x="1076" y="432"/>
                  </a:cubicBezTo>
                  <a:cubicBezTo>
                    <a:pt x="1075" y="429"/>
                    <a:pt x="1074" y="426"/>
                    <a:pt x="1071" y="425"/>
                  </a:cubicBezTo>
                  <a:cubicBezTo>
                    <a:pt x="1069" y="423"/>
                    <a:pt x="1066" y="422"/>
                    <a:pt x="1063" y="422"/>
                  </a:cubicBezTo>
                  <a:cubicBezTo>
                    <a:pt x="1060" y="423"/>
                    <a:pt x="1044" y="425"/>
                    <a:pt x="1030" y="426"/>
                  </a:cubicBezTo>
                  <a:cubicBezTo>
                    <a:pt x="1028" y="419"/>
                    <a:pt x="1026" y="412"/>
                    <a:pt x="1024" y="404"/>
                  </a:cubicBezTo>
                  <a:cubicBezTo>
                    <a:pt x="1037" y="399"/>
                    <a:pt x="1052" y="392"/>
                    <a:pt x="1055" y="391"/>
                  </a:cubicBezTo>
                  <a:cubicBezTo>
                    <a:pt x="1058" y="390"/>
                    <a:pt x="1060" y="388"/>
                    <a:pt x="1061" y="385"/>
                  </a:cubicBezTo>
                  <a:cubicBezTo>
                    <a:pt x="1062" y="382"/>
                    <a:pt x="1062" y="379"/>
                    <a:pt x="1061" y="377"/>
                  </a:cubicBezTo>
                  <a:cubicBezTo>
                    <a:pt x="1060" y="374"/>
                    <a:pt x="1058" y="372"/>
                    <a:pt x="1056" y="370"/>
                  </a:cubicBezTo>
                  <a:cubicBezTo>
                    <a:pt x="1054" y="369"/>
                    <a:pt x="1051" y="368"/>
                    <a:pt x="1048" y="369"/>
                  </a:cubicBezTo>
                  <a:cubicBezTo>
                    <a:pt x="1045" y="369"/>
                    <a:pt x="1029" y="373"/>
                    <a:pt x="1015" y="376"/>
                  </a:cubicBezTo>
                  <a:cubicBezTo>
                    <a:pt x="1012" y="369"/>
                    <a:pt x="1010" y="362"/>
                    <a:pt x="1007" y="355"/>
                  </a:cubicBezTo>
                  <a:cubicBezTo>
                    <a:pt x="1020" y="348"/>
                    <a:pt x="1033" y="340"/>
                    <a:pt x="1036" y="338"/>
                  </a:cubicBezTo>
                  <a:cubicBezTo>
                    <a:pt x="1039" y="337"/>
                    <a:pt x="1040" y="334"/>
                    <a:pt x="1041" y="332"/>
                  </a:cubicBezTo>
                  <a:cubicBezTo>
                    <a:pt x="1042" y="329"/>
                    <a:pt x="1042" y="326"/>
                    <a:pt x="1041" y="323"/>
                  </a:cubicBezTo>
                  <a:cubicBezTo>
                    <a:pt x="1039" y="321"/>
                    <a:pt x="1037" y="319"/>
                    <a:pt x="1035" y="317"/>
                  </a:cubicBezTo>
                  <a:cubicBezTo>
                    <a:pt x="1032" y="316"/>
                    <a:pt x="1029" y="316"/>
                    <a:pt x="1027" y="317"/>
                  </a:cubicBezTo>
                  <a:cubicBezTo>
                    <a:pt x="1024" y="318"/>
                    <a:pt x="1009" y="323"/>
                    <a:pt x="995" y="328"/>
                  </a:cubicBezTo>
                  <a:cubicBezTo>
                    <a:pt x="991" y="321"/>
                    <a:pt x="988" y="314"/>
                    <a:pt x="984" y="307"/>
                  </a:cubicBezTo>
                  <a:cubicBezTo>
                    <a:pt x="996" y="299"/>
                    <a:pt x="1009" y="290"/>
                    <a:pt x="1012" y="288"/>
                  </a:cubicBezTo>
                  <a:cubicBezTo>
                    <a:pt x="1014" y="286"/>
                    <a:pt x="1016" y="284"/>
                    <a:pt x="1016" y="281"/>
                  </a:cubicBezTo>
                  <a:cubicBezTo>
                    <a:pt x="1017" y="278"/>
                    <a:pt x="1016" y="275"/>
                    <a:pt x="1015" y="273"/>
                  </a:cubicBezTo>
                  <a:cubicBezTo>
                    <a:pt x="1013" y="270"/>
                    <a:pt x="1011" y="268"/>
                    <a:pt x="1008" y="267"/>
                  </a:cubicBezTo>
                  <a:cubicBezTo>
                    <a:pt x="1006" y="266"/>
                    <a:pt x="1003" y="266"/>
                    <a:pt x="1000" y="268"/>
                  </a:cubicBezTo>
                  <a:cubicBezTo>
                    <a:pt x="997" y="269"/>
                    <a:pt x="983" y="276"/>
                    <a:pt x="969" y="282"/>
                  </a:cubicBezTo>
                  <a:cubicBezTo>
                    <a:pt x="966" y="275"/>
                    <a:pt x="961" y="269"/>
                    <a:pt x="957" y="263"/>
                  </a:cubicBezTo>
                  <a:cubicBezTo>
                    <a:pt x="968" y="253"/>
                    <a:pt x="980" y="242"/>
                    <a:pt x="983" y="240"/>
                  </a:cubicBezTo>
                  <a:cubicBezTo>
                    <a:pt x="985" y="238"/>
                    <a:pt x="986" y="236"/>
                    <a:pt x="986" y="233"/>
                  </a:cubicBezTo>
                  <a:cubicBezTo>
                    <a:pt x="986" y="230"/>
                    <a:pt x="986" y="227"/>
                    <a:pt x="984" y="225"/>
                  </a:cubicBezTo>
                  <a:cubicBezTo>
                    <a:pt x="982" y="222"/>
                    <a:pt x="980" y="221"/>
                    <a:pt x="977" y="220"/>
                  </a:cubicBezTo>
                  <a:cubicBezTo>
                    <a:pt x="974" y="220"/>
                    <a:pt x="971" y="220"/>
                    <a:pt x="969" y="221"/>
                  </a:cubicBezTo>
                  <a:cubicBezTo>
                    <a:pt x="966" y="223"/>
                    <a:pt x="952" y="231"/>
                    <a:pt x="940" y="238"/>
                  </a:cubicBezTo>
                  <a:cubicBezTo>
                    <a:pt x="935" y="233"/>
                    <a:pt x="930" y="227"/>
                    <a:pt x="925" y="221"/>
                  </a:cubicBezTo>
                  <a:cubicBezTo>
                    <a:pt x="935" y="210"/>
                    <a:pt x="946" y="198"/>
                    <a:pt x="948" y="196"/>
                  </a:cubicBezTo>
                  <a:cubicBezTo>
                    <a:pt x="950" y="194"/>
                    <a:pt x="951" y="191"/>
                    <a:pt x="951" y="188"/>
                  </a:cubicBezTo>
                  <a:cubicBezTo>
                    <a:pt x="951" y="185"/>
                    <a:pt x="950" y="183"/>
                    <a:pt x="948" y="180"/>
                  </a:cubicBezTo>
                  <a:cubicBezTo>
                    <a:pt x="946" y="178"/>
                    <a:pt x="943" y="177"/>
                    <a:pt x="941" y="177"/>
                  </a:cubicBezTo>
                  <a:cubicBezTo>
                    <a:pt x="938" y="176"/>
                    <a:pt x="935" y="177"/>
                    <a:pt x="933" y="179"/>
                  </a:cubicBezTo>
                  <a:cubicBezTo>
                    <a:pt x="930" y="181"/>
                    <a:pt x="917" y="190"/>
                    <a:pt x="905" y="199"/>
                  </a:cubicBezTo>
                  <a:cubicBezTo>
                    <a:pt x="900" y="193"/>
                    <a:pt x="895" y="188"/>
                    <a:pt x="890" y="183"/>
                  </a:cubicBezTo>
                  <a:cubicBezTo>
                    <a:pt x="898" y="171"/>
                    <a:pt x="908" y="158"/>
                    <a:pt x="910" y="156"/>
                  </a:cubicBezTo>
                  <a:cubicBezTo>
                    <a:pt x="911" y="153"/>
                    <a:pt x="912" y="150"/>
                    <a:pt x="912" y="148"/>
                  </a:cubicBezTo>
                  <a:cubicBezTo>
                    <a:pt x="911" y="145"/>
                    <a:pt x="910" y="142"/>
                    <a:pt x="908" y="140"/>
                  </a:cubicBezTo>
                  <a:cubicBezTo>
                    <a:pt x="906" y="138"/>
                    <a:pt x="903" y="137"/>
                    <a:pt x="900" y="137"/>
                  </a:cubicBezTo>
                  <a:cubicBezTo>
                    <a:pt x="897" y="137"/>
                    <a:pt x="894" y="138"/>
                    <a:pt x="892" y="140"/>
                  </a:cubicBezTo>
                  <a:cubicBezTo>
                    <a:pt x="890" y="142"/>
                    <a:pt x="878" y="153"/>
                    <a:pt x="867" y="163"/>
                  </a:cubicBezTo>
                  <a:cubicBezTo>
                    <a:pt x="862" y="158"/>
                    <a:pt x="856" y="153"/>
                    <a:pt x="850" y="149"/>
                  </a:cubicBezTo>
                  <a:cubicBezTo>
                    <a:pt x="857" y="136"/>
                    <a:pt x="865" y="122"/>
                    <a:pt x="867" y="119"/>
                  </a:cubicBezTo>
                  <a:cubicBezTo>
                    <a:pt x="869" y="117"/>
                    <a:pt x="869" y="114"/>
                    <a:pt x="868" y="111"/>
                  </a:cubicBezTo>
                  <a:cubicBezTo>
                    <a:pt x="868" y="109"/>
                    <a:pt x="866" y="106"/>
                    <a:pt x="864" y="104"/>
                  </a:cubicBezTo>
                  <a:cubicBezTo>
                    <a:pt x="861" y="103"/>
                    <a:pt x="858" y="102"/>
                    <a:pt x="856" y="102"/>
                  </a:cubicBezTo>
                  <a:cubicBezTo>
                    <a:pt x="853" y="102"/>
                    <a:pt x="850" y="103"/>
                    <a:pt x="848" y="106"/>
                  </a:cubicBezTo>
                  <a:cubicBezTo>
                    <a:pt x="846" y="108"/>
                    <a:pt x="835" y="120"/>
                    <a:pt x="826" y="131"/>
                  </a:cubicBezTo>
                  <a:cubicBezTo>
                    <a:pt x="820" y="127"/>
                    <a:pt x="813" y="123"/>
                    <a:pt x="807" y="119"/>
                  </a:cubicBezTo>
                  <a:cubicBezTo>
                    <a:pt x="813" y="105"/>
                    <a:pt x="820" y="91"/>
                    <a:pt x="821" y="88"/>
                  </a:cubicBezTo>
                  <a:cubicBezTo>
                    <a:pt x="822" y="85"/>
                    <a:pt x="822" y="82"/>
                    <a:pt x="821" y="80"/>
                  </a:cubicBezTo>
                  <a:cubicBezTo>
                    <a:pt x="820" y="77"/>
                    <a:pt x="818" y="75"/>
                    <a:pt x="816" y="73"/>
                  </a:cubicBezTo>
                  <a:cubicBezTo>
                    <a:pt x="813" y="72"/>
                    <a:pt x="810" y="71"/>
                    <a:pt x="808" y="72"/>
                  </a:cubicBezTo>
                  <a:cubicBezTo>
                    <a:pt x="805" y="72"/>
                    <a:pt x="802" y="74"/>
                    <a:pt x="801" y="76"/>
                  </a:cubicBezTo>
                  <a:cubicBezTo>
                    <a:pt x="799" y="79"/>
                    <a:pt x="790" y="92"/>
                    <a:pt x="781" y="104"/>
                  </a:cubicBezTo>
                  <a:cubicBezTo>
                    <a:pt x="774" y="100"/>
                    <a:pt x="768" y="97"/>
                    <a:pt x="761" y="93"/>
                  </a:cubicBezTo>
                  <a:cubicBezTo>
                    <a:pt x="766" y="80"/>
                    <a:pt x="771" y="65"/>
                    <a:pt x="772" y="61"/>
                  </a:cubicBezTo>
                  <a:cubicBezTo>
                    <a:pt x="773" y="59"/>
                    <a:pt x="772" y="56"/>
                    <a:pt x="771" y="53"/>
                  </a:cubicBezTo>
                  <a:cubicBezTo>
                    <a:pt x="770" y="51"/>
                    <a:pt x="768" y="49"/>
                    <a:pt x="765" y="47"/>
                  </a:cubicBezTo>
                  <a:cubicBezTo>
                    <a:pt x="762" y="46"/>
                    <a:pt x="760" y="46"/>
                    <a:pt x="757" y="47"/>
                  </a:cubicBezTo>
                  <a:cubicBezTo>
                    <a:pt x="754" y="48"/>
                    <a:pt x="752" y="49"/>
                    <a:pt x="750" y="52"/>
                  </a:cubicBezTo>
                  <a:cubicBezTo>
                    <a:pt x="749" y="55"/>
                    <a:pt x="741" y="69"/>
                    <a:pt x="734" y="81"/>
                  </a:cubicBezTo>
                  <a:cubicBezTo>
                    <a:pt x="727" y="78"/>
                    <a:pt x="720" y="76"/>
                    <a:pt x="713" y="73"/>
                  </a:cubicBezTo>
                  <a:cubicBezTo>
                    <a:pt x="716" y="59"/>
                    <a:pt x="719" y="43"/>
                    <a:pt x="720" y="40"/>
                  </a:cubicBezTo>
                  <a:cubicBezTo>
                    <a:pt x="721" y="37"/>
                    <a:pt x="720" y="34"/>
                    <a:pt x="719" y="32"/>
                  </a:cubicBezTo>
                  <a:cubicBezTo>
                    <a:pt x="717" y="30"/>
                    <a:pt x="715" y="28"/>
                    <a:pt x="712" y="27"/>
                  </a:cubicBezTo>
                  <a:cubicBezTo>
                    <a:pt x="709" y="26"/>
                    <a:pt x="706" y="26"/>
                    <a:pt x="704" y="27"/>
                  </a:cubicBezTo>
                  <a:cubicBezTo>
                    <a:pt x="701" y="28"/>
                    <a:pt x="699" y="30"/>
                    <a:pt x="698" y="33"/>
                  </a:cubicBezTo>
                  <a:cubicBezTo>
                    <a:pt x="696" y="36"/>
                    <a:pt x="690" y="51"/>
                    <a:pt x="684" y="64"/>
                  </a:cubicBezTo>
                  <a:cubicBezTo>
                    <a:pt x="677" y="62"/>
                    <a:pt x="670" y="60"/>
                    <a:pt x="663" y="58"/>
                  </a:cubicBezTo>
                  <a:cubicBezTo>
                    <a:pt x="664" y="44"/>
                    <a:pt x="666" y="28"/>
                    <a:pt x="666" y="25"/>
                  </a:cubicBezTo>
                  <a:cubicBezTo>
                    <a:pt x="667" y="22"/>
                    <a:pt x="666" y="19"/>
                    <a:pt x="664" y="17"/>
                  </a:cubicBezTo>
                  <a:cubicBezTo>
                    <a:pt x="662" y="14"/>
                    <a:pt x="660" y="13"/>
                    <a:pt x="657" y="12"/>
                  </a:cubicBezTo>
                  <a:cubicBezTo>
                    <a:pt x="654" y="12"/>
                    <a:pt x="651" y="12"/>
                    <a:pt x="649" y="13"/>
                  </a:cubicBezTo>
                  <a:cubicBezTo>
                    <a:pt x="646" y="15"/>
                    <a:pt x="644" y="17"/>
                    <a:pt x="643" y="20"/>
                  </a:cubicBezTo>
                  <a:cubicBezTo>
                    <a:pt x="642" y="23"/>
                    <a:pt x="638" y="38"/>
                    <a:pt x="633" y="52"/>
                  </a:cubicBezTo>
                  <a:cubicBezTo>
                    <a:pt x="626" y="51"/>
                    <a:pt x="619" y="49"/>
                    <a:pt x="611" y="48"/>
                  </a:cubicBezTo>
                  <a:cubicBezTo>
                    <a:pt x="611" y="34"/>
                    <a:pt x="611" y="18"/>
                    <a:pt x="611" y="15"/>
                  </a:cubicBezTo>
                  <a:cubicBezTo>
                    <a:pt x="611" y="12"/>
                    <a:pt x="610" y="9"/>
                    <a:pt x="608" y="7"/>
                  </a:cubicBezTo>
                  <a:cubicBezTo>
                    <a:pt x="606" y="5"/>
                    <a:pt x="604" y="4"/>
                    <a:pt x="601" y="3"/>
                  </a:cubicBezTo>
                  <a:cubicBezTo>
                    <a:pt x="598" y="3"/>
                    <a:pt x="595" y="4"/>
                    <a:pt x="593" y="5"/>
                  </a:cubicBezTo>
                  <a:cubicBezTo>
                    <a:pt x="590" y="7"/>
                    <a:pt x="589" y="9"/>
                    <a:pt x="588" y="12"/>
                  </a:cubicBezTo>
                  <a:cubicBezTo>
                    <a:pt x="587" y="15"/>
                    <a:pt x="584" y="31"/>
                    <a:pt x="581" y="45"/>
                  </a:cubicBezTo>
                  <a:cubicBezTo>
                    <a:pt x="574" y="45"/>
                    <a:pt x="566" y="44"/>
                    <a:pt x="559" y="44"/>
                  </a:cubicBezTo>
                  <a:cubicBezTo>
                    <a:pt x="558" y="30"/>
                    <a:pt x="556" y="14"/>
                    <a:pt x="556" y="10"/>
                  </a:cubicBezTo>
                  <a:cubicBezTo>
                    <a:pt x="555" y="8"/>
                    <a:pt x="554" y="5"/>
                    <a:pt x="552" y="3"/>
                  </a:cubicBezTo>
                  <a:cubicBezTo>
                    <a:pt x="550" y="1"/>
                    <a:pt x="547" y="0"/>
                    <a:pt x="544" y="0"/>
                  </a:cubicBezTo>
                  <a:cubicBezTo>
                    <a:pt x="541" y="0"/>
                    <a:pt x="538" y="1"/>
                    <a:pt x="536" y="3"/>
                  </a:cubicBezTo>
                  <a:cubicBezTo>
                    <a:pt x="534" y="5"/>
                    <a:pt x="533" y="8"/>
                    <a:pt x="532" y="10"/>
                  </a:cubicBezTo>
                  <a:cubicBezTo>
                    <a:pt x="532" y="14"/>
                    <a:pt x="530" y="30"/>
                    <a:pt x="529" y="44"/>
                  </a:cubicBezTo>
                  <a:cubicBezTo>
                    <a:pt x="522" y="44"/>
                    <a:pt x="514" y="45"/>
                    <a:pt x="507" y="45"/>
                  </a:cubicBezTo>
                  <a:cubicBezTo>
                    <a:pt x="504" y="31"/>
                    <a:pt x="501" y="15"/>
                    <a:pt x="500" y="12"/>
                  </a:cubicBezTo>
                  <a:cubicBezTo>
                    <a:pt x="499" y="9"/>
                    <a:pt x="497" y="7"/>
                    <a:pt x="495" y="5"/>
                  </a:cubicBezTo>
                  <a:cubicBezTo>
                    <a:pt x="493" y="4"/>
                    <a:pt x="490" y="3"/>
                    <a:pt x="487" y="3"/>
                  </a:cubicBezTo>
                  <a:cubicBezTo>
                    <a:pt x="484" y="4"/>
                    <a:pt x="482" y="5"/>
                    <a:pt x="480" y="7"/>
                  </a:cubicBezTo>
                  <a:cubicBezTo>
                    <a:pt x="478" y="9"/>
                    <a:pt x="477" y="12"/>
                    <a:pt x="477" y="15"/>
                  </a:cubicBezTo>
                  <a:cubicBezTo>
                    <a:pt x="477" y="18"/>
                    <a:pt x="477" y="34"/>
                    <a:pt x="477" y="48"/>
                  </a:cubicBezTo>
                  <a:cubicBezTo>
                    <a:pt x="469" y="49"/>
                    <a:pt x="462" y="51"/>
                    <a:pt x="455" y="52"/>
                  </a:cubicBezTo>
                  <a:cubicBezTo>
                    <a:pt x="450" y="38"/>
                    <a:pt x="446" y="23"/>
                    <a:pt x="445" y="20"/>
                  </a:cubicBezTo>
                  <a:cubicBezTo>
                    <a:pt x="444" y="17"/>
                    <a:pt x="442" y="15"/>
                    <a:pt x="439" y="13"/>
                  </a:cubicBezTo>
                  <a:cubicBezTo>
                    <a:pt x="437" y="12"/>
                    <a:pt x="434" y="12"/>
                    <a:pt x="431" y="12"/>
                  </a:cubicBezTo>
                  <a:cubicBezTo>
                    <a:pt x="428" y="13"/>
                    <a:pt x="426" y="14"/>
                    <a:pt x="424" y="17"/>
                  </a:cubicBezTo>
                  <a:cubicBezTo>
                    <a:pt x="422" y="19"/>
                    <a:pt x="421" y="22"/>
                    <a:pt x="422" y="25"/>
                  </a:cubicBezTo>
                  <a:cubicBezTo>
                    <a:pt x="422" y="28"/>
                    <a:pt x="424" y="44"/>
                    <a:pt x="425" y="58"/>
                  </a:cubicBezTo>
                  <a:cubicBezTo>
                    <a:pt x="418" y="60"/>
                    <a:pt x="411" y="62"/>
                    <a:pt x="404" y="64"/>
                  </a:cubicBezTo>
                  <a:cubicBezTo>
                    <a:pt x="398" y="51"/>
                    <a:pt x="392" y="36"/>
                    <a:pt x="390" y="33"/>
                  </a:cubicBezTo>
                  <a:cubicBezTo>
                    <a:pt x="389" y="30"/>
                    <a:pt x="387" y="28"/>
                    <a:pt x="384" y="27"/>
                  </a:cubicBezTo>
                  <a:cubicBezTo>
                    <a:pt x="382" y="26"/>
                    <a:pt x="379" y="26"/>
                    <a:pt x="376" y="27"/>
                  </a:cubicBezTo>
                  <a:cubicBezTo>
                    <a:pt x="373" y="28"/>
                    <a:pt x="371" y="30"/>
                    <a:pt x="369" y="32"/>
                  </a:cubicBezTo>
                  <a:cubicBezTo>
                    <a:pt x="368" y="34"/>
                    <a:pt x="367" y="37"/>
                    <a:pt x="368" y="40"/>
                  </a:cubicBezTo>
                  <a:cubicBezTo>
                    <a:pt x="369" y="43"/>
                    <a:pt x="372" y="59"/>
                    <a:pt x="375" y="73"/>
                  </a:cubicBezTo>
                  <a:cubicBezTo>
                    <a:pt x="368" y="76"/>
                    <a:pt x="361" y="78"/>
                    <a:pt x="354" y="81"/>
                  </a:cubicBezTo>
                  <a:cubicBezTo>
                    <a:pt x="347" y="69"/>
                    <a:pt x="339" y="55"/>
                    <a:pt x="338" y="52"/>
                  </a:cubicBezTo>
                  <a:cubicBezTo>
                    <a:pt x="336" y="49"/>
                    <a:pt x="334" y="48"/>
                    <a:pt x="331" y="47"/>
                  </a:cubicBezTo>
                  <a:cubicBezTo>
                    <a:pt x="328" y="46"/>
                    <a:pt x="326" y="46"/>
                    <a:pt x="323" y="47"/>
                  </a:cubicBezTo>
                  <a:cubicBezTo>
                    <a:pt x="320" y="49"/>
                    <a:pt x="318" y="51"/>
                    <a:pt x="317" y="53"/>
                  </a:cubicBezTo>
                  <a:cubicBezTo>
                    <a:pt x="316" y="56"/>
                    <a:pt x="315" y="59"/>
                    <a:pt x="316" y="61"/>
                  </a:cubicBezTo>
                  <a:cubicBezTo>
                    <a:pt x="317" y="65"/>
                    <a:pt x="322" y="80"/>
                    <a:pt x="327" y="93"/>
                  </a:cubicBezTo>
                  <a:cubicBezTo>
                    <a:pt x="320" y="97"/>
                    <a:pt x="314" y="100"/>
                    <a:pt x="307" y="104"/>
                  </a:cubicBezTo>
                  <a:cubicBezTo>
                    <a:pt x="298" y="92"/>
                    <a:pt x="289" y="79"/>
                    <a:pt x="287" y="76"/>
                  </a:cubicBezTo>
                  <a:cubicBezTo>
                    <a:pt x="286" y="74"/>
                    <a:pt x="283" y="72"/>
                    <a:pt x="280" y="72"/>
                  </a:cubicBezTo>
                  <a:cubicBezTo>
                    <a:pt x="278" y="71"/>
                    <a:pt x="275" y="72"/>
                    <a:pt x="272" y="73"/>
                  </a:cubicBezTo>
                  <a:cubicBezTo>
                    <a:pt x="270" y="75"/>
                    <a:pt x="268" y="77"/>
                    <a:pt x="267" y="80"/>
                  </a:cubicBezTo>
                  <a:cubicBezTo>
                    <a:pt x="266" y="82"/>
                    <a:pt x="266" y="85"/>
                    <a:pt x="267" y="88"/>
                  </a:cubicBezTo>
                  <a:cubicBezTo>
                    <a:pt x="268" y="91"/>
                    <a:pt x="275" y="105"/>
                    <a:pt x="281" y="119"/>
                  </a:cubicBezTo>
                  <a:cubicBezTo>
                    <a:pt x="275" y="123"/>
                    <a:pt x="268" y="127"/>
                    <a:pt x="262" y="131"/>
                  </a:cubicBezTo>
                  <a:cubicBezTo>
                    <a:pt x="253" y="120"/>
                    <a:pt x="242" y="108"/>
                    <a:pt x="240" y="106"/>
                  </a:cubicBezTo>
                  <a:cubicBezTo>
                    <a:pt x="238" y="103"/>
                    <a:pt x="235" y="102"/>
                    <a:pt x="232" y="102"/>
                  </a:cubicBezTo>
                  <a:cubicBezTo>
                    <a:pt x="230" y="102"/>
                    <a:pt x="227" y="103"/>
                    <a:pt x="224" y="104"/>
                  </a:cubicBezTo>
                  <a:cubicBezTo>
                    <a:pt x="222" y="106"/>
                    <a:pt x="220" y="109"/>
                    <a:pt x="220" y="111"/>
                  </a:cubicBezTo>
                  <a:cubicBezTo>
                    <a:pt x="219" y="114"/>
                    <a:pt x="219" y="117"/>
                    <a:pt x="221" y="119"/>
                  </a:cubicBezTo>
                  <a:cubicBezTo>
                    <a:pt x="223" y="122"/>
                    <a:pt x="231" y="136"/>
                    <a:pt x="238" y="149"/>
                  </a:cubicBezTo>
                  <a:cubicBezTo>
                    <a:pt x="232" y="153"/>
                    <a:pt x="226" y="158"/>
                    <a:pt x="221" y="163"/>
                  </a:cubicBezTo>
                  <a:cubicBezTo>
                    <a:pt x="210" y="153"/>
                    <a:pt x="198" y="142"/>
                    <a:pt x="196" y="140"/>
                  </a:cubicBezTo>
                  <a:cubicBezTo>
                    <a:pt x="194" y="138"/>
                    <a:pt x="191" y="137"/>
                    <a:pt x="188" y="137"/>
                  </a:cubicBezTo>
                  <a:cubicBezTo>
                    <a:pt x="185" y="137"/>
                    <a:pt x="182" y="138"/>
                    <a:pt x="180" y="140"/>
                  </a:cubicBezTo>
                  <a:cubicBezTo>
                    <a:pt x="178" y="142"/>
                    <a:pt x="177" y="145"/>
                    <a:pt x="176" y="148"/>
                  </a:cubicBezTo>
                  <a:cubicBezTo>
                    <a:pt x="176" y="150"/>
                    <a:pt x="176" y="153"/>
                    <a:pt x="178" y="156"/>
                  </a:cubicBezTo>
                  <a:cubicBezTo>
                    <a:pt x="180" y="158"/>
                    <a:pt x="190" y="171"/>
                    <a:pt x="198" y="183"/>
                  </a:cubicBezTo>
                  <a:cubicBezTo>
                    <a:pt x="193" y="188"/>
                    <a:pt x="188" y="193"/>
                    <a:pt x="182" y="199"/>
                  </a:cubicBezTo>
                  <a:cubicBezTo>
                    <a:pt x="171" y="190"/>
                    <a:pt x="158" y="181"/>
                    <a:pt x="155" y="179"/>
                  </a:cubicBezTo>
                  <a:cubicBezTo>
                    <a:pt x="153" y="177"/>
                    <a:pt x="150" y="176"/>
                    <a:pt x="147" y="177"/>
                  </a:cubicBezTo>
                  <a:cubicBezTo>
                    <a:pt x="145" y="177"/>
                    <a:pt x="142" y="178"/>
                    <a:pt x="140" y="180"/>
                  </a:cubicBezTo>
                  <a:cubicBezTo>
                    <a:pt x="138" y="183"/>
                    <a:pt x="137" y="185"/>
                    <a:pt x="137" y="188"/>
                  </a:cubicBezTo>
                  <a:cubicBezTo>
                    <a:pt x="137" y="191"/>
                    <a:pt x="138" y="194"/>
                    <a:pt x="140" y="196"/>
                  </a:cubicBezTo>
                  <a:cubicBezTo>
                    <a:pt x="142" y="198"/>
                    <a:pt x="153" y="210"/>
                    <a:pt x="163" y="221"/>
                  </a:cubicBezTo>
                  <a:cubicBezTo>
                    <a:pt x="158" y="227"/>
                    <a:pt x="153" y="233"/>
                    <a:pt x="148" y="238"/>
                  </a:cubicBezTo>
                  <a:cubicBezTo>
                    <a:pt x="136" y="231"/>
                    <a:pt x="122" y="223"/>
                    <a:pt x="119" y="221"/>
                  </a:cubicBezTo>
                  <a:cubicBezTo>
                    <a:pt x="117" y="220"/>
                    <a:pt x="114" y="220"/>
                    <a:pt x="111" y="220"/>
                  </a:cubicBezTo>
                  <a:cubicBezTo>
                    <a:pt x="108" y="221"/>
                    <a:pt x="106" y="222"/>
                    <a:pt x="104" y="225"/>
                  </a:cubicBezTo>
                  <a:cubicBezTo>
                    <a:pt x="102" y="227"/>
                    <a:pt x="102" y="230"/>
                    <a:pt x="102" y="233"/>
                  </a:cubicBezTo>
                  <a:cubicBezTo>
                    <a:pt x="102" y="236"/>
                    <a:pt x="103" y="238"/>
                    <a:pt x="105" y="240"/>
                  </a:cubicBezTo>
                  <a:cubicBezTo>
                    <a:pt x="108" y="242"/>
                    <a:pt x="120" y="253"/>
                    <a:pt x="131" y="263"/>
                  </a:cubicBezTo>
                  <a:cubicBezTo>
                    <a:pt x="127" y="269"/>
                    <a:pt x="122" y="275"/>
                    <a:pt x="118" y="282"/>
                  </a:cubicBezTo>
                  <a:cubicBezTo>
                    <a:pt x="105" y="276"/>
                    <a:pt x="91" y="269"/>
                    <a:pt x="88" y="268"/>
                  </a:cubicBezTo>
                  <a:cubicBezTo>
                    <a:pt x="85" y="266"/>
                    <a:pt x="82" y="266"/>
                    <a:pt x="80" y="267"/>
                  </a:cubicBezTo>
                  <a:cubicBezTo>
                    <a:pt x="77" y="268"/>
                    <a:pt x="75" y="270"/>
                    <a:pt x="73" y="273"/>
                  </a:cubicBezTo>
                  <a:cubicBezTo>
                    <a:pt x="72" y="275"/>
                    <a:pt x="71" y="278"/>
                    <a:pt x="72" y="281"/>
                  </a:cubicBezTo>
                  <a:cubicBezTo>
                    <a:pt x="72" y="284"/>
                    <a:pt x="74" y="286"/>
                    <a:pt x="76" y="288"/>
                  </a:cubicBezTo>
                  <a:cubicBezTo>
                    <a:pt x="79" y="290"/>
                    <a:pt x="92" y="299"/>
                    <a:pt x="104" y="307"/>
                  </a:cubicBezTo>
                  <a:cubicBezTo>
                    <a:pt x="100" y="314"/>
                    <a:pt x="97" y="321"/>
                    <a:pt x="93" y="328"/>
                  </a:cubicBezTo>
                  <a:cubicBezTo>
                    <a:pt x="79" y="323"/>
                    <a:pt x="64" y="318"/>
                    <a:pt x="61" y="317"/>
                  </a:cubicBezTo>
                  <a:cubicBezTo>
                    <a:pt x="59" y="316"/>
                    <a:pt x="56" y="316"/>
                    <a:pt x="53" y="317"/>
                  </a:cubicBezTo>
                  <a:cubicBezTo>
                    <a:pt x="51" y="319"/>
                    <a:pt x="48" y="321"/>
                    <a:pt x="47" y="323"/>
                  </a:cubicBezTo>
                  <a:cubicBezTo>
                    <a:pt x="46" y="326"/>
                    <a:pt x="46" y="329"/>
                    <a:pt x="47" y="332"/>
                  </a:cubicBezTo>
                  <a:cubicBezTo>
                    <a:pt x="48" y="334"/>
                    <a:pt x="49" y="337"/>
                    <a:pt x="52" y="338"/>
                  </a:cubicBezTo>
                  <a:cubicBezTo>
                    <a:pt x="55" y="340"/>
                    <a:pt x="68" y="348"/>
                    <a:pt x="81" y="355"/>
                  </a:cubicBezTo>
                  <a:cubicBezTo>
                    <a:pt x="78" y="362"/>
                    <a:pt x="76" y="369"/>
                    <a:pt x="73" y="376"/>
                  </a:cubicBezTo>
                  <a:cubicBezTo>
                    <a:pt x="59" y="373"/>
                    <a:pt x="43" y="369"/>
                    <a:pt x="40" y="369"/>
                  </a:cubicBezTo>
                  <a:cubicBezTo>
                    <a:pt x="37" y="368"/>
                    <a:pt x="34" y="369"/>
                    <a:pt x="32" y="370"/>
                  </a:cubicBezTo>
                  <a:cubicBezTo>
                    <a:pt x="30" y="372"/>
                    <a:pt x="28" y="374"/>
                    <a:pt x="27" y="377"/>
                  </a:cubicBezTo>
                  <a:cubicBezTo>
                    <a:pt x="26" y="379"/>
                    <a:pt x="26" y="382"/>
                    <a:pt x="27" y="385"/>
                  </a:cubicBezTo>
                  <a:cubicBezTo>
                    <a:pt x="28" y="388"/>
                    <a:pt x="30" y="390"/>
                    <a:pt x="33" y="391"/>
                  </a:cubicBezTo>
                  <a:cubicBezTo>
                    <a:pt x="36" y="392"/>
                    <a:pt x="50" y="399"/>
                    <a:pt x="64" y="404"/>
                  </a:cubicBezTo>
                  <a:cubicBezTo>
                    <a:pt x="62" y="412"/>
                    <a:pt x="60" y="419"/>
                    <a:pt x="58" y="426"/>
                  </a:cubicBezTo>
                  <a:cubicBezTo>
                    <a:pt x="44" y="425"/>
                    <a:pt x="28" y="423"/>
                    <a:pt x="25" y="422"/>
                  </a:cubicBezTo>
                  <a:cubicBezTo>
                    <a:pt x="22" y="422"/>
                    <a:pt x="19" y="423"/>
                    <a:pt x="17" y="425"/>
                  </a:cubicBezTo>
                  <a:cubicBezTo>
                    <a:pt x="14" y="426"/>
                    <a:pt x="13" y="429"/>
                    <a:pt x="12" y="432"/>
                  </a:cubicBezTo>
                  <a:cubicBezTo>
                    <a:pt x="12" y="435"/>
                    <a:pt x="12" y="437"/>
                    <a:pt x="13" y="440"/>
                  </a:cubicBezTo>
                  <a:cubicBezTo>
                    <a:pt x="15" y="442"/>
                    <a:pt x="17" y="444"/>
                    <a:pt x="20" y="445"/>
                  </a:cubicBezTo>
                  <a:cubicBezTo>
                    <a:pt x="23" y="446"/>
                    <a:pt x="38" y="451"/>
                    <a:pt x="52" y="455"/>
                  </a:cubicBezTo>
                  <a:cubicBezTo>
                    <a:pt x="50" y="463"/>
                    <a:pt x="49" y="470"/>
                    <a:pt x="48" y="478"/>
                  </a:cubicBezTo>
                  <a:cubicBezTo>
                    <a:pt x="34" y="478"/>
                    <a:pt x="18" y="477"/>
                    <a:pt x="15" y="477"/>
                  </a:cubicBezTo>
                  <a:cubicBezTo>
                    <a:pt x="12" y="477"/>
                    <a:pt x="9" y="479"/>
                    <a:pt x="7" y="481"/>
                  </a:cubicBezTo>
                  <a:cubicBezTo>
                    <a:pt x="5" y="482"/>
                    <a:pt x="4" y="485"/>
                    <a:pt x="3" y="488"/>
                  </a:cubicBezTo>
                  <a:cubicBezTo>
                    <a:pt x="3" y="491"/>
                    <a:pt x="4" y="494"/>
                    <a:pt x="5" y="496"/>
                  </a:cubicBezTo>
                  <a:cubicBezTo>
                    <a:pt x="7" y="498"/>
                    <a:pt x="9" y="500"/>
                    <a:pt x="12" y="501"/>
                  </a:cubicBezTo>
                  <a:cubicBezTo>
                    <a:pt x="15" y="501"/>
                    <a:pt x="31" y="505"/>
                    <a:pt x="45" y="507"/>
                  </a:cubicBezTo>
                  <a:cubicBezTo>
                    <a:pt x="45" y="515"/>
                    <a:pt x="44" y="522"/>
                    <a:pt x="44" y="530"/>
                  </a:cubicBezTo>
                  <a:cubicBezTo>
                    <a:pt x="30" y="531"/>
                    <a:pt x="14" y="533"/>
                    <a:pt x="10" y="533"/>
                  </a:cubicBezTo>
                  <a:cubicBezTo>
                    <a:pt x="7" y="533"/>
                    <a:pt x="5" y="535"/>
                    <a:pt x="3" y="537"/>
                  </a:cubicBezTo>
                  <a:cubicBezTo>
                    <a:pt x="1" y="539"/>
                    <a:pt x="0" y="542"/>
                    <a:pt x="0" y="545"/>
                  </a:cubicBezTo>
                  <a:cubicBezTo>
                    <a:pt x="0" y="548"/>
                    <a:pt x="1" y="551"/>
                    <a:pt x="3" y="553"/>
                  </a:cubicBezTo>
                  <a:cubicBezTo>
                    <a:pt x="5" y="555"/>
                    <a:pt x="7" y="556"/>
                    <a:pt x="10" y="557"/>
                  </a:cubicBezTo>
                  <a:cubicBezTo>
                    <a:pt x="14" y="557"/>
                    <a:pt x="30" y="558"/>
                    <a:pt x="44" y="560"/>
                  </a:cubicBezTo>
                  <a:cubicBezTo>
                    <a:pt x="44" y="567"/>
                    <a:pt x="45" y="575"/>
                    <a:pt x="45" y="582"/>
                  </a:cubicBezTo>
                  <a:cubicBezTo>
                    <a:pt x="31" y="585"/>
                    <a:pt x="15" y="588"/>
                    <a:pt x="12" y="589"/>
                  </a:cubicBezTo>
                  <a:cubicBezTo>
                    <a:pt x="9" y="590"/>
                    <a:pt x="7" y="591"/>
                    <a:pt x="5" y="594"/>
                  </a:cubicBezTo>
                  <a:cubicBezTo>
                    <a:pt x="4" y="596"/>
                    <a:pt x="3" y="599"/>
                    <a:pt x="3" y="602"/>
                  </a:cubicBezTo>
                  <a:cubicBezTo>
                    <a:pt x="4" y="605"/>
                    <a:pt x="5" y="607"/>
                    <a:pt x="7" y="609"/>
                  </a:cubicBezTo>
                  <a:cubicBezTo>
                    <a:pt x="9" y="611"/>
                    <a:pt x="12" y="613"/>
                    <a:pt x="15" y="612"/>
                  </a:cubicBezTo>
                  <a:cubicBezTo>
                    <a:pt x="18" y="612"/>
                    <a:pt x="34" y="612"/>
                    <a:pt x="48" y="612"/>
                  </a:cubicBezTo>
                  <a:cubicBezTo>
                    <a:pt x="49" y="620"/>
                    <a:pt x="50" y="627"/>
                    <a:pt x="52" y="634"/>
                  </a:cubicBezTo>
                  <a:cubicBezTo>
                    <a:pt x="38" y="639"/>
                    <a:pt x="23" y="644"/>
                    <a:pt x="20" y="645"/>
                  </a:cubicBezTo>
                  <a:cubicBezTo>
                    <a:pt x="17" y="645"/>
                    <a:pt x="15" y="647"/>
                    <a:pt x="13" y="650"/>
                  </a:cubicBezTo>
                  <a:cubicBezTo>
                    <a:pt x="12" y="652"/>
                    <a:pt x="12" y="655"/>
                    <a:pt x="12" y="658"/>
                  </a:cubicBezTo>
                  <a:cubicBezTo>
                    <a:pt x="13" y="661"/>
                    <a:pt x="14" y="664"/>
                    <a:pt x="17" y="665"/>
                  </a:cubicBezTo>
                  <a:cubicBezTo>
                    <a:pt x="19" y="667"/>
                    <a:pt x="22" y="668"/>
                    <a:pt x="25" y="668"/>
                  </a:cubicBezTo>
                  <a:cubicBezTo>
                    <a:pt x="28" y="667"/>
                    <a:pt x="44" y="665"/>
                    <a:pt x="58" y="664"/>
                  </a:cubicBezTo>
                  <a:cubicBezTo>
                    <a:pt x="60" y="671"/>
                    <a:pt x="62" y="678"/>
                    <a:pt x="64" y="686"/>
                  </a:cubicBezTo>
                  <a:cubicBezTo>
                    <a:pt x="50" y="691"/>
                    <a:pt x="36" y="698"/>
                    <a:pt x="33" y="699"/>
                  </a:cubicBezTo>
                  <a:cubicBezTo>
                    <a:pt x="30" y="700"/>
                    <a:pt x="28" y="702"/>
                    <a:pt x="27" y="705"/>
                  </a:cubicBezTo>
                  <a:cubicBezTo>
                    <a:pt x="26" y="708"/>
                    <a:pt x="26" y="710"/>
                    <a:pt x="27" y="713"/>
                  </a:cubicBezTo>
                  <a:cubicBezTo>
                    <a:pt x="28" y="716"/>
                    <a:pt x="30" y="718"/>
                    <a:pt x="32" y="720"/>
                  </a:cubicBezTo>
                  <a:cubicBezTo>
                    <a:pt x="34" y="721"/>
                    <a:pt x="37" y="722"/>
                    <a:pt x="40" y="721"/>
                  </a:cubicBezTo>
                  <a:cubicBezTo>
                    <a:pt x="43" y="721"/>
                    <a:pt x="59" y="717"/>
                    <a:pt x="73" y="714"/>
                  </a:cubicBezTo>
                  <a:cubicBezTo>
                    <a:pt x="76" y="721"/>
                    <a:pt x="78" y="728"/>
                    <a:pt x="81" y="735"/>
                  </a:cubicBezTo>
                  <a:cubicBezTo>
                    <a:pt x="68" y="742"/>
                    <a:pt x="55" y="750"/>
                    <a:pt x="52" y="752"/>
                  </a:cubicBezTo>
                  <a:cubicBezTo>
                    <a:pt x="49" y="753"/>
                    <a:pt x="48" y="755"/>
                    <a:pt x="47" y="758"/>
                  </a:cubicBezTo>
                  <a:cubicBezTo>
                    <a:pt x="46" y="761"/>
                    <a:pt x="46" y="764"/>
                    <a:pt x="47" y="766"/>
                  </a:cubicBezTo>
                  <a:cubicBezTo>
                    <a:pt x="48" y="769"/>
                    <a:pt x="51" y="771"/>
                    <a:pt x="53" y="772"/>
                  </a:cubicBezTo>
                  <a:cubicBezTo>
                    <a:pt x="56" y="774"/>
                    <a:pt x="59" y="774"/>
                    <a:pt x="61" y="773"/>
                  </a:cubicBezTo>
                  <a:cubicBezTo>
                    <a:pt x="64" y="772"/>
                    <a:pt x="79" y="767"/>
                    <a:pt x="93" y="762"/>
                  </a:cubicBezTo>
                  <a:cubicBezTo>
                    <a:pt x="97" y="769"/>
                    <a:pt x="100" y="776"/>
                    <a:pt x="104" y="782"/>
                  </a:cubicBezTo>
                  <a:cubicBezTo>
                    <a:pt x="92" y="791"/>
                    <a:pt x="79" y="800"/>
                    <a:pt x="76" y="802"/>
                  </a:cubicBezTo>
                  <a:cubicBezTo>
                    <a:pt x="74" y="804"/>
                    <a:pt x="72" y="806"/>
                    <a:pt x="72" y="809"/>
                  </a:cubicBezTo>
                  <a:cubicBezTo>
                    <a:pt x="71" y="812"/>
                    <a:pt x="72" y="815"/>
                    <a:pt x="73" y="817"/>
                  </a:cubicBezTo>
                  <a:cubicBezTo>
                    <a:pt x="75" y="820"/>
                    <a:pt x="77" y="822"/>
                    <a:pt x="80" y="823"/>
                  </a:cubicBezTo>
                  <a:cubicBezTo>
                    <a:pt x="82" y="824"/>
                    <a:pt x="85" y="824"/>
                    <a:pt x="88" y="822"/>
                  </a:cubicBezTo>
                  <a:cubicBezTo>
                    <a:pt x="91" y="821"/>
                    <a:pt x="105" y="814"/>
                    <a:pt x="118" y="808"/>
                  </a:cubicBezTo>
                  <a:cubicBezTo>
                    <a:pt x="122" y="815"/>
                    <a:pt x="127" y="821"/>
                    <a:pt x="131" y="827"/>
                  </a:cubicBezTo>
                  <a:cubicBezTo>
                    <a:pt x="120" y="837"/>
                    <a:pt x="108" y="847"/>
                    <a:pt x="105" y="850"/>
                  </a:cubicBezTo>
                  <a:cubicBezTo>
                    <a:pt x="103" y="852"/>
                    <a:pt x="102" y="854"/>
                    <a:pt x="102" y="857"/>
                  </a:cubicBezTo>
                  <a:cubicBezTo>
                    <a:pt x="102" y="860"/>
                    <a:pt x="102" y="863"/>
                    <a:pt x="104" y="865"/>
                  </a:cubicBezTo>
                  <a:cubicBezTo>
                    <a:pt x="106" y="867"/>
                    <a:pt x="108" y="869"/>
                    <a:pt x="111" y="870"/>
                  </a:cubicBezTo>
                  <a:cubicBezTo>
                    <a:pt x="114" y="870"/>
                    <a:pt x="117" y="870"/>
                    <a:pt x="119" y="869"/>
                  </a:cubicBezTo>
                  <a:cubicBezTo>
                    <a:pt x="122" y="867"/>
                    <a:pt x="136" y="859"/>
                    <a:pt x="148" y="851"/>
                  </a:cubicBezTo>
                  <a:cubicBezTo>
                    <a:pt x="153" y="857"/>
                    <a:pt x="158" y="863"/>
                    <a:pt x="163" y="869"/>
                  </a:cubicBezTo>
                  <a:cubicBezTo>
                    <a:pt x="153" y="880"/>
                    <a:pt x="142" y="891"/>
                    <a:pt x="140" y="894"/>
                  </a:cubicBezTo>
                  <a:cubicBezTo>
                    <a:pt x="138" y="896"/>
                    <a:pt x="137" y="899"/>
                    <a:pt x="137" y="902"/>
                  </a:cubicBezTo>
                  <a:cubicBezTo>
                    <a:pt x="137" y="904"/>
                    <a:pt x="138" y="907"/>
                    <a:pt x="140" y="909"/>
                  </a:cubicBezTo>
                  <a:cubicBezTo>
                    <a:pt x="142" y="912"/>
                    <a:pt x="145" y="913"/>
                    <a:pt x="147" y="913"/>
                  </a:cubicBezTo>
                  <a:cubicBezTo>
                    <a:pt x="150" y="914"/>
                    <a:pt x="153" y="913"/>
                    <a:pt x="155" y="911"/>
                  </a:cubicBezTo>
                  <a:cubicBezTo>
                    <a:pt x="158" y="909"/>
                    <a:pt x="171" y="900"/>
                    <a:pt x="182" y="891"/>
                  </a:cubicBezTo>
                  <a:cubicBezTo>
                    <a:pt x="188" y="897"/>
                    <a:pt x="193" y="902"/>
                    <a:pt x="198" y="907"/>
                  </a:cubicBezTo>
                  <a:cubicBezTo>
                    <a:pt x="190" y="919"/>
                    <a:pt x="180" y="932"/>
                    <a:pt x="178" y="934"/>
                  </a:cubicBezTo>
                  <a:cubicBezTo>
                    <a:pt x="176" y="937"/>
                    <a:pt x="176" y="940"/>
                    <a:pt x="176" y="942"/>
                  </a:cubicBezTo>
                  <a:cubicBezTo>
                    <a:pt x="177" y="945"/>
                    <a:pt x="178" y="948"/>
                    <a:pt x="180" y="950"/>
                  </a:cubicBezTo>
                  <a:cubicBezTo>
                    <a:pt x="182" y="952"/>
                    <a:pt x="185" y="953"/>
                    <a:pt x="188" y="953"/>
                  </a:cubicBezTo>
                  <a:cubicBezTo>
                    <a:pt x="191" y="953"/>
                    <a:pt x="194" y="952"/>
                    <a:pt x="196" y="950"/>
                  </a:cubicBezTo>
                  <a:cubicBezTo>
                    <a:pt x="198" y="948"/>
                    <a:pt x="210" y="937"/>
                    <a:pt x="221" y="927"/>
                  </a:cubicBezTo>
                  <a:cubicBezTo>
                    <a:pt x="226" y="932"/>
                    <a:pt x="232" y="937"/>
                    <a:pt x="238" y="941"/>
                  </a:cubicBezTo>
                  <a:cubicBezTo>
                    <a:pt x="231" y="954"/>
                    <a:pt x="223" y="968"/>
                    <a:pt x="221" y="970"/>
                  </a:cubicBezTo>
                  <a:cubicBezTo>
                    <a:pt x="219" y="973"/>
                    <a:pt x="219" y="976"/>
                    <a:pt x="220" y="979"/>
                  </a:cubicBezTo>
                  <a:cubicBezTo>
                    <a:pt x="220" y="981"/>
                    <a:pt x="222" y="984"/>
                    <a:pt x="224" y="986"/>
                  </a:cubicBezTo>
                  <a:cubicBezTo>
                    <a:pt x="227" y="987"/>
                    <a:pt x="230" y="988"/>
                    <a:pt x="232" y="988"/>
                  </a:cubicBezTo>
                  <a:cubicBezTo>
                    <a:pt x="235" y="988"/>
                    <a:pt x="238" y="986"/>
                    <a:pt x="240" y="984"/>
                  </a:cubicBezTo>
                  <a:cubicBezTo>
                    <a:pt x="242" y="982"/>
                    <a:pt x="253" y="970"/>
                    <a:pt x="262" y="959"/>
                  </a:cubicBezTo>
                  <a:cubicBezTo>
                    <a:pt x="268" y="963"/>
                    <a:pt x="275" y="967"/>
                    <a:pt x="281" y="971"/>
                  </a:cubicBezTo>
                  <a:cubicBezTo>
                    <a:pt x="275" y="984"/>
                    <a:pt x="268" y="999"/>
                    <a:pt x="267" y="1002"/>
                  </a:cubicBezTo>
                  <a:cubicBezTo>
                    <a:pt x="266" y="1005"/>
                    <a:pt x="266" y="1008"/>
                    <a:pt x="267" y="1010"/>
                  </a:cubicBezTo>
                  <a:cubicBezTo>
                    <a:pt x="268" y="1013"/>
                    <a:pt x="270" y="1015"/>
                    <a:pt x="272" y="1017"/>
                  </a:cubicBezTo>
                  <a:cubicBezTo>
                    <a:pt x="275" y="1018"/>
                    <a:pt x="278" y="1019"/>
                    <a:pt x="280" y="1018"/>
                  </a:cubicBezTo>
                  <a:cubicBezTo>
                    <a:pt x="283" y="1018"/>
                    <a:pt x="286" y="1016"/>
                    <a:pt x="287" y="1014"/>
                  </a:cubicBezTo>
                  <a:cubicBezTo>
                    <a:pt x="289" y="1011"/>
                    <a:pt x="298" y="998"/>
                    <a:pt x="307" y="986"/>
                  </a:cubicBezTo>
                  <a:cubicBezTo>
                    <a:pt x="314" y="990"/>
                    <a:pt x="320" y="993"/>
                    <a:pt x="327" y="996"/>
                  </a:cubicBezTo>
                  <a:cubicBezTo>
                    <a:pt x="322" y="1010"/>
                    <a:pt x="317" y="1025"/>
                    <a:pt x="316" y="1028"/>
                  </a:cubicBezTo>
                  <a:cubicBezTo>
                    <a:pt x="315" y="1031"/>
                    <a:pt x="316" y="1034"/>
                    <a:pt x="317" y="1037"/>
                  </a:cubicBezTo>
                  <a:cubicBezTo>
                    <a:pt x="318" y="1039"/>
                    <a:pt x="320" y="1041"/>
                    <a:pt x="323" y="1042"/>
                  </a:cubicBezTo>
                  <a:cubicBezTo>
                    <a:pt x="326" y="1044"/>
                    <a:pt x="328" y="1044"/>
                    <a:pt x="331" y="1043"/>
                  </a:cubicBezTo>
                  <a:cubicBezTo>
                    <a:pt x="334" y="1042"/>
                    <a:pt x="336" y="1041"/>
                    <a:pt x="338" y="1038"/>
                  </a:cubicBezTo>
                  <a:cubicBezTo>
                    <a:pt x="339" y="1035"/>
                    <a:pt x="347" y="1021"/>
                    <a:pt x="354" y="1009"/>
                  </a:cubicBezTo>
                  <a:cubicBezTo>
                    <a:pt x="361" y="1011"/>
                    <a:pt x="368" y="1014"/>
                    <a:pt x="375" y="1017"/>
                  </a:cubicBezTo>
                  <a:cubicBezTo>
                    <a:pt x="372" y="1031"/>
                    <a:pt x="369" y="1046"/>
                    <a:pt x="368" y="1050"/>
                  </a:cubicBezTo>
                  <a:cubicBezTo>
                    <a:pt x="367" y="1052"/>
                    <a:pt x="368" y="1055"/>
                    <a:pt x="369" y="1058"/>
                  </a:cubicBezTo>
                  <a:cubicBezTo>
                    <a:pt x="371" y="1060"/>
                    <a:pt x="373" y="1062"/>
                    <a:pt x="376" y="1063"/>
                  </a:cubicBezTo>
                  <a:cubicBezTo>
                    <a:pt x="379" y="1064"/>
                    <a:pt x="382" y="1064"/>
                    <a:pt x="384" y="1063"/>
                  </a:cubicBezTo>
                  <a:cubicBezTo>
                    <a:pt x="387" y="1062"/>
                    <a:pt x="389" y="1060"/>
                    <a:pt x="390" y="1057"/>
                  </a:cubicBezTo>
                  <a:cubicBezTo>
                    <a:pt x="392" y="1054"/>
                    <a:pt x="398" y="1039"/>
                    <a:pt x="404" y="1026"/>
                  </a:cubicBezTo>
                  <a:cubicBezTo>
                    <a:pt x="411" y="1028"/>
                    <a:pt x="418" y="1030"/>
                    <a:pt x="425" y="1032"/>
                  </a:cubicBezTo>
                  <a:cubicBezTo>
                    <a:pt x="424" y="1046"/>
                    <a:pt x="422" y="1062"/>
                    <a:pt x="422" y="1065"/>
                  </a:cubicBezTo>
                  <a:cubicBezTo>
                    <a:pt x="421" y="1068"/>
                    <a:pt x="422" y="1071"/>
                    <a:pt x="424" y="1073"/>
                  </a:cubicBezTo>
                  <a:cubicBezTo>
                    <a:pt x="426" y="1075"/>
                    <a:pt x="428" y="1077"/>
                    <a:pt x="431" y="1078"/>
                  </a:cubicBezTo>
                  <a:cubicBezTo>
                    <a:pt x="434" y="1078"/>
                    <a:pt x="437" y="1078"/>
                    <a:pt x="439" y="1076"/>
                  </a:cubicBezTo>
                  <a:cubicBezTo>
                    <a:pt x="442" y="1075"/>
                    <a:pt x="444" y="1073"/>
                    <a:pt x="445" y="1070"/>
                  </a:cubicBezTo>
                  <a:cubicBezTo>
                    <a:pt x="446" y="1067"/>
                    <a:pt x="450" y="1052"/>
                    <a:pt x="455" y="1038"/>
                  </a:cubicBezTo>
                  <a:cubicBezTo>
                    <a:pt x="462" y="1039"/>
                    <a:pt x="469" y="1040"/>
                    <a:pt x="477" y="1041"/>
                  </a:cubicBezTo>
                  <a:cubicBezTo>
                    <a:pt x="477" y="1056"/>
                    <a:pt x="477" y="1072"/>
                    <a:pt x="477" y="1075"/>
                  </a:cubicBezTo>
                  <a:cubicBezTo>
                    <a:pt x="477" y="1078"/>
                    <a:pt x="478" y="1081"/>
                    <a:pt x="480" y="1083"/>
                  </a:cubicBezTo>
                  <a:cubicBezTo>
                    <a:pt x="482" y="1085"/>
                    <a:pt x="484" y="1086"/>
                    <a:pt x="487" y="1087"/>
                  </a:cubicBezTo>
                  <a:cubicBezTo>
                    <a:pt x="490" y="1087"/>
                    <a:pt x="493" y="1086"/>
                    <a:pt x="495" y="1085"/>
                  </a:cubicBezTo>
                  <a:cubicBezTo>
                    <a:pt x="497" y="1083"/>
                    <a:pt x="499" y="1081"/>
                    <a:pt x="500" y="1078"/>
                  </a:cubicBezTo>
                  <a:cubicBezTo>
                    <a:pt x="501" y="1074"/>
                    <a:pt x="504" y="1059"/>
                    <a:pt x="507" y="1045"/>
                  </a:cubicBezTo>
                  <a:cubicBezTo>
                    <a:pt x="514" y="1045"/>
                    <a:pt x="522" y="1045"/>
                    <a:pt x="529" y="1046"/>
                  </a:cubicBezTo>
                  <a:cubicBezTo>
                    <a:pt x="530" y="1060"/>
                    <a:pt x="532" y="1076"/>
                    <a:pt x="532" y="1079"/>
                  </a:cubicBezTo>
                  <a:cubicBezTo>
                    <a:pt x="533" y="1082"/>
                    <a:pt x="534" y="1085"/>
                    <a:pt x="536" y="1087"/>
                  </a:cubicBezTo>
                  <a:cubicBezTo>
                    <a:pt x="538" y="1089"/>
                    <a:pt x="541" y="1090"/>
                    <a:pt x="544" y="1090"/>
                  </a:cubicBezTo>
                  <a:cubicBezTo>
                    <a:pt x="547" y="1090"/>
                    <a:pt x="550" y="1088"/>
                    <a:pt x="552" y="1087"/>
                  </a:cubicBezTo>
                  <a:cubicBezTo>
                    <a:pt x="554" y="1085"/>
                    <a:pt x="555" y="1082"/>
                    <a:pt x="556" y="1079"/>
                  </a:cubicBezTo>
                  <a:cubicBezTo>
                    <a:pt x="556" y="1076"/>
                    <a:pt x="558" y="1060"/>
                    <a:pt x="559" y="1046"/>
                  </a:cubicBezTo>
                  <a:cubicBezTo>
                    <a:pt x="566" y="1045"/>
                    <a:pt x="574" y="1045"/>
                    <a:pt x="581" y="1045"/>
                  </a:cubicBezTo>
                  <a:cubicBezTo>
                    <a:pt x="584" y="1059"/>
                    <a:pt x="587" y="1074"/>
                    <a:pt x="588" y="1078"/>
                  </a:cubicBezTo>
                  <a:cubicBezTo>
                    <a:pt x="589" y="1081"/>
                    <a:pt x="590" y="1083"/>
                    <a:pt x="593" y="1085"/>
                  </a:cubicBezTo>
                  <a:cubicBezTo>
                    <a:pt x="595" y="1086"/>
                    <a:pt x="598" y="1087"/>
                    <a:pt x="601" y="1087"/>
                  </a:cubicBezTo>
                  <a:cubicBezTo>
                    <a:pt x="604" y="1086"/>
                    <a:pt x="606" y="1085"/>
                    <a:pt x="608" y="1083"/>
                  </a:cubicBezTo>
                  <a:cubicBezTo>
                    <a:pt x="610" y="1081"/>
                    <a:pt x="611" y="1078"/>
                    <a:pt x="611" y="1075"/>
                  </a:cubicBezTo>
                  <a:cubicBezTo>
                    <a:pt x="611" y="1072"/>
                    <a:pt x="611" y="1056"/>
                    <a:pt x="611" y="1041"/>
                  </a:cubicBezTo>
                  <a:cubicBezTo>
                    <a:pt x="619" y="1040"/>
                    <a:pt x="626" y="1039"/>
                    <a:pt x="633" y="1038"/>
                  </a:cubicBezTo>
                  <a:cubicBezTo>
                    <a:pt x="638" y="1052"/>
                    <a:pt x="642" y="1067"/>
                    <a:pt x="643" y="1070"/>
                  </a:cubicBezTo>
                  <a:cubicBezTo>
                    <a:pt x="644" y="1073"/>
                    <a:pt x="646" y="1075"/>
                    <a:pt x="649" y="1076"/>
                  </a:cubicBezTo>
                  <a:cubicBezTo>
                    <a:pt x="651" y="1078"/>
                    <a:pt x="654" y="1078"/>
                    <a:pt x="657" y="1078"/>
                  </a:cubicBezTo>
                  <a:cubicBezTo>
                    <a:pt x="660" y="1077"/>
                    <a:pt x="662" y="1075"/>
                    <a:pt x="664" y="1073"/>
                  </a:cubicBezTo>
                  <a:cubicBezTo>
                    <a:pt x="666" y="1071"/>
                    <a:pt x="667" y="1068"/>
                    <a:pt x="666" y="1065"/>
                  </a:cubicBezTo>
                  <a:cubicBezTo>
                    <a:pt x="666" y="1062"/>
                    <a:pt x="664" y="1046"/>
                    <a:pt x="663" y="1032"/>
                  </a:cubicBezTo>
                  <a:cubicBezTo>
                    <a:pt x="670" y="1030"/>
                    <a:pt x="677" y="1028"/>
                    <a:pt x="684" y="1026"/>
                  </a:cubicBezTo>
                  <a:cubicBezTo>
                    <a:pt x="690" y="1039"/>
                    <a:pt x="696" y="1054"/>
                    <a:pt x="698" y="1057"/>
                  </a:cubicBezTo>
                  <a:cubicBezTo>
                    <a:pt x="699" y="1060"/>
                    <a:pt x="701" y="1062"/>
                    <a:pt x="704" y="1063"/>
                  </a:cubicBezTo>
                  <a:cubicBezTo>
                    <a:pt x="706" y="1064"/>
                    <a:pt x="709" y="1064"/>
                    <a:pt x="712" y="1063"/>
                  </a:cubicBezTo>
                  <a:cubicBezTo>
                    <a:pt x="715" y="1062"/>
                    <a:pt x="717" y="1060"/>
                    <a:pt x="719" y="1058"/>
                  </a:cubicBezTo>
                  <a:cubicBezTo>
                    <a:pt x="720" y="1055"/>
                    <a:pt x="721" y="1052"/>
                    <a:pt x="720" y="1050"/>
                  </a:cubicBezTo>
                  <a:cubicBezTo>
                    <a:pt x="719" y="1046"/>
                    <a:pt x="716" y="1031"/>
                    <a:pt x="713" y="1017"/>
                  </a:cubicBezTo>
                  <a:cubicBezTo>
                    <a:pt x="720" y="1014"/>
                    <a:pt x="727" y="1011"/>
                    <a:pt x="734" y="1009"/>
                  </a:cubicBezTo>
                  <a:cubicBezTo>
                    <a:pt x="741" y="1021"/>
                    <a:pt x="749" y="1035"/>
                    <a:pt x="750" y="1038"/>
                  </a:cubicBezTo>
                  <a:cubicBezTo>
                    <a:pt x="752" y="1041"/>
                    <a:pt x="754" y="1042"/>
                    <a:pt x="757" y="1043"/>
                  </a:cubicBezTo>
                  <a:cubicBezTo>
                    <a:pt x="760" y="1044"/>
                    <a:pt x="762" y="1044"/>
                    <a:pt x="765" y="1042"/>
                  </a:cubicBezTo>
                  <a:cubicBezTo>
                    <a:pt x="768" y="1041"/>
                    <a:pt x="770" y="1039"/>
                    <a:pt x="771" y="1037"/>
                  </a:cubicBezTo>
                  <a:cubicBezTo>
                    <a:pt x="772" y="1034"/>
                    <a:pt x="773" y="1031"/>
                    <a:pt x="772" y="1028"/>
                  </a:cubicBezTo>
                  <a:cubicBezTo>
                    <a:pt x="771" y="1025"/>
                    <a:pt x="766" y="1010"/>
                    <a:pt x="761" y="996"/>
                  </a:cubicBezTo>
                  <a:cubicBezTo>
                    <a:pt x="768" y="993"/>
                    <a:pt x="774" y="990"/>
                    <a:pt x="781" y="986"/>
                  </a:cubicBezTo>
                  <a:cubicBezTo>
                    <a:pt x="790" y="998"/>
                    <a:pt x="799" y="1011"/>
                    <a:pt x="801" y="1014"/>
                  </a:cubicBezTo>
                  <a:cubicBezTo>
                    <a:pt x="802" y="1016"/>
                    <a:pt x="805" y="1018"/>
                    <a:pt x="808" y="1018"/>
                  </a:cubicBezTo>
                  <a:cubicBezTo>
                    <a:pt x="810" y="1019"/>
                    <a:pt x="813" y="1018"/>
                    <a:pt x="816" y="1017"/>
                  </a:cubicBezTo>
                  <a:cubicBezTo>
                    <a:pt x="818" y="1015"/>
                    <a:pt x="820" y="1013"/>
                    <a:pt x="821" y="1010"/>
                  </a:cubicBezTo>
                  <a:cubicBezTo>
                    <a:pt x="822" y="1008"/>
                    <a:pt x="822" y="1005"/>
                    <a:pt x="821" y="1002"/>
                  </a:cubicBezTo>
                  <a:cubicBezTo>
                    <a:pt x="820" y="999"/>
                    <a:pt x="813" y="984"/>
                    <a:pt x="807" y="971"/>
                  </a:cubicBezTo>
                  <a:cubicBezTo>
                    <a:pt x="813" y="967"/>
                    <a:pt x="820" y="963"/>
                    <a:pt x="826" y="959"/>
                  </a:cubicBezTo>
                  <a:cubicBezTo>
                    <a:pt x="835" y="970"/>
                    <a:pt x="846" y="982"/>
                    <a:pt x="848" y="984"/>
                  </a:cubicBezTo>
                  <a:cubicBezTo>
                    <a:pt x="850" y="986"/>
                    <a:pt x="853" y="988"/>
                    <a:pt x="856" y="988"/>
                  </a:cubicBezTo>
                  <a:cubicBezTo>
                    <a:pt x="858" y="988"/>
                    <a:pt x="861" y="987"/>
                    <a:pt x="864" y="986"/>
                  </a:cubicBezTo>
                  <a:cubicBezTo>
                    <a:pt x="866" y="984"/>
                    <a:pt x="868" y="981"/>
                    <a:pt x="868" y="979"/>
                  </a:cubicBezTo>
                  <a:cubicBezTo>
                    <a:pt x="869" y="976"/>
                    <a:pt x="869" y="973"/>
                    <a:pt x="867" y="970"/>
                  </a:cubicBezTo>
                  <a:cubicBezTo>
                    <a:pt x="865" y="968"/>
                    <a:pt x="857" y="954"/>
                    <a:pt x="850" y="941"/>
                  </a:cubicBezTo>
                  <a:cubicBezTo>
                    <a:pt x="856" y="937"/>
                    <a:pt x="862" y="932"/>
                    <a:pt x="867" y="927"/>
                  </a:cubicBezTo>
                  <a:cubicBezTo>
                    <a:pt x="878" y="937"/>
                    <a:pt x="890" y="948"/>
                    <a:pt x="892" y="950"/>
                  </a:cubicBezTo>
                  <a:cubicBezTo>
                    <a:pt x="894" y="952"/>
                    <a:pt x="897" y="953"/>
                    <a:pt x="900" y="953"/>
                  </a:cubicBezTo>
                  <a:cubicBezTo>
                    <a:pt x="903" y="953"/>
                    <a:pt x="906" y="952"/>
                    <a:pt x="908" y="950"/>
                  </a:cubicBezTo>
                  <a:cubicBezTo>
                    <a:pt x="910" y="948"/>
                    <a:pt x="911" y="945"/>
                    <a:pt x="912" y="942"/>
                  </a:cubicBezTo>
                  <a:cubicBezTo>
                    <a:pt x="912" y="940"/>
                    <a:pt x="911" y="937"/>
                    <a:pt x="910" y="934"/>
                  </a:cubicBezTo>
                  <a:cubicBezTo>
                    <a:pt x="908" y="932"/>
                    <a:pt x="898" y="919"/>
                    <a:pt x="890" y="907"/>
                  </a:cubicBezTo>
                  <a:cubicBezTo>
                    <a:pt x="895" y="902"/>
                    <a:pt x="900" y="897"/>
                    <a:pt x="905" y="891"/>
                  </a:cubicBezTo>
                  <a:cubicBezTo>
                    <a:pt x="917" y="900"/>
                    <a:pt x="930" y="909"/>
                    <a:pt x="933" y="911"/>
                  </a:cubicBezTo>
                  <a:cubicBezTo>
                    <a:pt x="935" y="913"/>
                    <a:pt x="938" y="914"/>
                    <a:pt x="941" y="913"/>
                  </a:cubicBezTo>
                  <a:cubicBezTo>
                    <a:pt x="943" y="913"/>
                    <a:pt x="946" y="912"/>
                    <a:pt x="948" y="909"/>
                  </a:cubicBezTo>
                  <a:cubicBezTo>
                    <a:pt x="950" y="907"/>
                    <a:pt x="951" y="904"/>
                    <a:pt x="951" y="902"/>
                  </a:cubicBezTo>
                  <a:cubicBezTo>
                    <a:pt x="951" y="899"/>
                    <a:pt x="950" y="896"/>
                    <a:pt x="948" y="894"/>
                  </a:cubicBezTo>
                  <a:cubicBezTo>
                    <a:pt x="946" y="891"/>
                    <a:pt x="935" y="880"/>
                    <a:pt x="925" y="869"/>
                  </a:cubicBezTo>
                  <a:cubicBezTo>
                    <a:pt x="930" y="863"/>
                    <a:pt x="935" y="857"/>
                    <a:pt x="940" y="851"/>
                  </a:cubicBezTo>
                  <a:cubicBezTo>
                    <a:pt x="952" y="859"/>
                    <a:pt x="966" y="867"/>
                    <a:pt x="969" y="869"/>
                  </a:cubicBezTo>
                  <a:cubicBezTo>
                    <a:pt x="971" y="870"/>
                    <a:pt x="974" y="870"/>
                    <a:pt x="977" y="870"/>
                  </a:cubicBezTo>
                  <a:cubicBezTo>
                    <a:pt x="980" y="869"/>
                    <a:pt x="982" y="867"/>
                    <a:pt x="984" y="865"/>
                  </a:cubicBezTo>
                  <a:cubicBezTo>
                    <a:pt x="986" y="863"/>
                    <a:pt x="986" y="860"/>
                    <a:pt x="986" y="857"/>
                  </a:cubicBezTo>
                  <a:cubicBezTo>
                    <a:pt x="986" y="854"/>
                    <a:pt x="985" y="852"/>
                    <a:pt x="983" y="850"/>
                  </a:cubicBezTo>
                  <a:cubicBezTo>
                    <a:pt x="980" y="847"/>
                    <a:pt x="968" y="837"/>
                    <a:pt x="957" y="827"/>
                  </a:cubicBezTo>
                  <a:cubicBezTo>
                    <a:pt x="961" y="821"/>
                    <a:pt x="966" y="815"/>
                    <a:pt x="969" y="808"/>
                  </a:cubicBezTo>
                  <a:cubicBezTo>
                    <a:pt x="983" y="814"/>
                    <a:pt x="997" y="821"/>
                    <a:pt x="1000" y="822"/>
                  </a:cubicBezTo>
                  <a:cubicBezTo>
                    <a:pt x="1003" y="824"/>
                    <a:pt x="1006" y="824"/>
                    <a:pt x="1008" y="823"/>
                  </a:cubicBezTo>
                  <a:cubicBezTo>
                    <a:pt x="1011" y="822"/>
                    <a:pt x="1013" y="820"/>
                    <a:pt x="1015" y="817"/>
                  </a:cubicBezTo>
                  <a:cubicBezTo>
                    <a:pt x="1016" y="815"/>
                    <a:pt x="1017" y="812"/>
                    <a:pt x="1016" y="809"/>
                  </a:cubicBezTo>
                  <a:cubicBezTo>
                    <a:pt x="1016" y="806"/>
                    <a:pt x="1014" y="804"/>
                    <a:pt x="1012" y="802"/>
                  </a:cubicBezTo>
                  <a:cubicBezTo>
                    <a:pt x="1009" y="800"/>
                    <a:pt x="996" y="791"/>
                    <a:pt x="984" y="782"/>
                  </a:cubicBezTo>
                  <a:cubicBezTo>
                    <a:pt x="988" y="776"/>
                    <a:pt x="991" y="769"/>
                    <a:pt x="995" y="762"/>
                  </a:cubicBezTo>
                  <a:cubicBezTo>
                    <a:pt x="1009" y="767"/>
                    <a:pt x="1024" y="772"/>
                    <a:pt x="1027" y="773"/>
                  </a:cubicBezTo>
                  <a:cubicBezTo>
                    <a:pt x="1029" y="774"/>
                    <a:pt x="1032" y="774"/>
                    <a:pt x="1035" y="772"/>
                  </a:cubicBezTo>
                  <a:cubicBezTo>
                    <a:pt x="1037" y="771"/>
                    <a:pt x="1039" y="769"/>
                    <a:pt x="1041" y="766"/>
                  </a:cubicBezTo>
                  <a:cubicBezTo>
                    <a:pt x="1042" y="764"/>
                    <a:pt x="1042" y="761"/>
                    <a:pt x="1041" y="758"/>
                  </a:cubicBezTo>
                  <a:cubicBezTo>
                    <a:pt x="1040" y="755"/>
                    <a:pt x="1039" y="753"/>
                    <a:pt x="1036" y="752"/>
                  </a:cubicBezTo>
                  <a:cubicBezTo>
                    <a:pt x="1033" y="750"/>
                    <a:pt x="1020" y="742"/>
                    <a:pt x="1007" y="735"/>
                  </a:cubicBezTo>
                  <a:cubicBezTo>
                    <a:pt x="1010" y="728"/>
                    <a:pt x="1012" y="721"/>
                    <a:pt x="1015" y="714"/>
                  </a:cubicBezTo>
                  <a:cubicBezTo>
                    <a:pt x="1029" y="717"/>
                    <a:pt x="1045" y="721"/>
                    <a:pt x="1048" y="721"/>
                  </a:cubicBezTo>
                  <a:cubicBezTo>
                    <a:pt x="1051" y="722"/>
                    <a:pt x="1054" y="721"/>
                    <a:pt x="1056" y="720"/>
                  </a:cubicBezTo>
                  <a:cubicBezTo>
                    <a:pt x="1058" y="718"/>
                    <a:pt x="1060" y="716"/>
                    <a:pt x="1061" y="713"/>
                  </a:cubicBezTo>
                  <a:cubicBezTo>
                    <a:pt x="1062" y="710"/>
                    <a:pt x="1062" y="707"/>
                    <a:pt x="1061" y="705"/>
                  </a:cubicBezTo>
                  <a:cubicBezTo>
                    <a:pt x="1060" y="702"/>
                    <a:pt x="1058" y="700"/>
                    <a:pt x="1055" y="699"/>
                  </a:cubicBezTo>
                  <a:cubicBezTo>
                    <a:pt x="1052" y="698"/>
                    <a:pt x="1037" y="691"/>
                    <a:pt x="1024" y="686"/>
                  </a:cubicBezTo>
                  <a:cubicBezTo>
                    <a:pt x="1026" y="678"/>
                    <a:pt x="1028" y="671"/>
                    <a:pt x="1030" y="664"/>
                  </a:cubicBezTo>
                  <a:cubicBezTo>
                    <a:pt x="1044" y="665"/>
                    <a:pt x="1060" y="667"/>
                    <a:pt x="1063" y="668"/>
                  </a:cubicBezTo>
                  <a:cubicBezTo>
                    <a:pt x="1066" y="668"/>
                    <a:pt x="1069" y="667"/>
                    <a:pt x="1071" y="665"/>
                  </a:cubicBezTo>
                  <a:cubicBezTo>
                    <a:pt x="1074" y="664"/>
                    <a:pt x="1075" y="661"/>
                    <a:pt x="1076" y="658"/>
                  </a:cubicBezTo>
                  <a:cubicBezTo>
                    <a:pt x="1076" y="655"/>
                    <a:pt x="1076" y="652"/>
                    <a:pt x="1075" y="650"/>
                  </a:cubicBezTo>
                  <a:cubicBezTo>
                    <a:pt x="1073" y="647"/>
                    <a:pt x="1071" y="645"/>
                    <a:pt x="1068" y="645"/>
                  </a:cubicBezTo>
                  <a:cubicBezTo>
                    <a:pt x="1065" y="644"/>
                    <a:pt x="1050" y="639"/>
                    <a:pt x="1036" y="634"/>
                  </a:cubicBezTo>
                  <a:cubicBezTo>
                    <a:pt x="1037" y="627"/>
                    <a:pt x="1039" y="620"/>
                    <a:pt x="1040" y="612"/>
                  </a:cubicBezTo>
                  <a:cubicBezTo>
                    <a:pt x="1054" y="612"/>
                    <a:pt x="1070" y="612"/>
                    <a:pt x="1073" y="612"/>
                  </a:cubicBezTo>
                  <a:cubicBezTo>
                    <a:pt x="1076" y="613"/>
                    <a:pt x="1079" y="611"/>
                    <a:pt x="1081" y="609"/>
                  </a:cubicBezTo>
                  <a:cubicBezTo>
                    <a:pt x="1083" y="607"/>
                    <a:pt x="1084" y="605"/>
                    <a:pt x="1085" y="602"/>
                  </a:cubicBezTo>
                  <a:cubicBezTo>
                    <a:pt x="1085" y="599"/>
                    <a:pt x="1084" y="596"/>
                    <a:pt x="1083" y="594"/>
                  </a:cubicBezTo>
                  <a:cubicBezTo>
                    <a:pt x="1081" y="591"/>
                    <a:pt x="1079" y="590"/>
                    <a:pt x="1076" y="589"/>
                  </a:cubicBezTo>
                  <a:cubicBezTo>
                    <a:pt x="1073" y="588"/>
                    <a:pt x="1057" y="585"/>
                    <a:pt x="1043" y="582"/>
                  </a:cubicBezTo>
                  <a:cubicBezTo>
                    <a:pt x="1043" y="575"/>
                    <a:pt x="1044" y="567"/>
                    <a:pt x="1044" y="560"/>
                  </a:cubicBezTo>
                  <a:cubicBezTo>
                    <a:pt x="1058" y="558"/>
                    <a:pt x="1074" y="557"/>
                    <a:pt x="1078" y="557"/>
                  </a:cubicBezTo>
                  <a:close/>
                  <a:moveTo>
                    <a:pt x="544" y="979"/>
                  </a:moveTo>
                  <a:cubicBezTo>
                    <a:pt x="305" y="979"/>
                    <a:pt x="111" y="785"/>
                    <a:pt x="111" y="545"/>
                  </a:cubicBezTo>
                  <a:cubicBezTo>
                    <a:pt x="111" y="305"/>
                    <a:pt x="305" y="111"/>
                    <a:pt x="544" y="111"/>
                  </a:cubicBezTo>
                  <a:cubicBezTo>
                    <a:pt x="783" y="111"/>
                    <a:pt x="977" y="305"/>
                    <a:pt x="977" y="545"/>
                  </a:cubicBezTo>
                  <a:cubicBezTo>
                    <a:pt x="977" y="785"/>
                    <a:pt x="783" y="979"/>
                    <a:pt x="544" y="9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15" name="Freeform 15">
              <a:extLst>
                <a:ext uri="{FF2B5EF4-FFF2-40B4-BE49-F238E27FC236}">
                  <a16:creationId xmlns:a16="http://schemas.microsoft.com/office/drawing/2014/main" id="{F7F61314-EF64-45E7-8E5A-B8368DBC75F9}"/>
                </a:ext>
              </a:extLst>
            </p:cNvPr>
            <p:cNvSpPr>
              <a:spLocks noEditPoints="1"/>
            </p:cNvSpPr>
            <p:nvPr/>
          </p:nvSpPr>
          <p:spPr bwMode="auto">
            <a:xfrm>
              <a:off x="4923970" y="2404342"/>
              <a:ext cx="297934" cy="298568"/>
            </a:xfrm>
            <a:custGeom>
              <a:avLst/>
              <a:gdLst>
                <a:gd name="T0" fmla="*/ 1043 w 1088"/>
                <a:gd name="T1" fmla="*/ 507 h 1090"/>
                <a:gd name="T2" fmla="*/ 1036 w 1088"/>
                <a:gd name="T3" fmla="*/ 455 h 1090"/>
                <a:gd name="T4" fmla="*/ 1024 w 1088"/>
                <a:gd name="T5" fmla="*/ 404 h 1090"/>
                <a:gd name="T6" fmla="*/ 1007 w 1088"/>
                <a:gd name="T7" fmla="*/ 355 h 1090"/>
                <a:gd name="T8" fmla="*/ 984 w 1088"/>
                <a:gd name="T9" fmla="*/ 307 h 1090"/>
                <a:gd name="T10" fmla="*/ 957 w 1088"/>
                <a:gd name="T11" fmla="*/ 263 h 1090"/>
                <a:gd name="T12" fmla="*/ 925 w 1088"/>
                <a:gd name="T13" fmla="*/ 221 h 1090"/>
                <a:gd name="T14" fmla="*/ 890 w 1088"/>
                <a:gd name="T15" fmla="*/ 183 h 1090"/>
                <a:gd name="T16" fmla="*/ 850 w 1088"/>
                <a:gd name="T17" fmla="*/ 149 h 1090"/>
                <a:gd name="T18" fmla="*/ 807 w 1088"/>
                <a:gd name="T19" fmla="*/ 119 h 1090"/>
                <a:gd name="T20" fmla="*/ 761 w 1088"/>
                <a:gd name="T21" fmla="*/ 93 h 1090"/>
                <a:gd name="T22" fmla="*/ 713 w 1088"/>
                <a:gd name="T23" fmla="*/ 73 h 1090"/>
                <a:gd name="T24" fmla="*/ 663 w 1088"/>
                <a:gd name="T25" fmla="*/ 58 h 1090"/>
                <a:gd name="T26" fmla="*/ 611 w 1088"/>
                <a:gd name="T27" fmla="*/ 48 h 1090"/>
                <a:gd name="T28" fmla="*/ 559 w 1088"/>
                <a:gd name="T29" fmla="*/ 44 h 1090"/>
                <a:gd name="T30" fmla="*/ 507 w 1088"/>
                <a:gd name="T31" fmla="*/ 45 h 1090"/>
                <a:gd name="T32" fmla="*/ 455 w 1088"/>
                <a:gd name="T33" fmla="*/ 52 h 1090"/>
                <a:gd name="T34" fmla="*/ 404 w 1088"/>
                <a:gd name="T35" fmla="*/ 64 h 1090"/>
                <a:gd name="T36" fmla="*/ 354 w 1088"/>
                <a:gd name="T37" fmla="*/ 81 h 1090"/>
                <a:gd name="T38" fmla="*/ 307 w 1088"/>
                <a:gd name="T39" fmla="*/ 104 h 1090"/>
                <a:gd name="T40" fmla="*/ 262 w 1088"/>
                <a:gd name="T41" fmla="*/ 131 h 1090"/>
                <a:gd name="T42" fmla="*/ 221 w 1088"/>
                <a:gd name="T43" fmla="*/ 163 h 1090"/>
                <a:gd name="T44" fmla="*/ 182 w 1088"/>
                <a:gd name="T45" fmla="*/ 199 h 1090"/>
                <a:gd name="T46" fmla="*/ 148 w 1088"/>
                <a:gd name="T47" fmla="*/ 238 h 1090"/>
                <a:gd name="T48" fmla="*/ 118 w 1088"/>
                <a:gd name="T49" fmla="*/ 282 h 1090"/>
                <a:gd name="T50" fmla="*/ 93 w 1088"/>
                <a:gd name="T51" fmla="*/ 328 h 1090"/>
                <a:gd name="T52" fmla="*/ 73 w 1088"/>
                <a:gd name="T53" fmla="*/ 376 h 1090"/>
                <a:gd name="T54" fmla="*/ 58 w 1088"/>
                <a:gd name="T55" fmla="*/ 426 h 1090"/>
                <a:gd name="T56" fmla="*/ 48 w 1088"/>
                <a:gd name="T57" fmla="*/ 478 h 1090"/>
                <a:gd name="T58" fmla="*/ 44 w 1088"/>
                <a:gd name="T59" fmla="*/ 530 h 1090"/>
                <a:gd name="T60" fmla="*/ 45 w 1088"/>
                <a:gd name="T61" fmla="*/ 582 h 1090"/>
                <a:gd name="T62" fmla="*/ 52 w 1088"/>
                <a:gd name="T63" fmla="*/ 634 h 1090"/>
                <a:gd name="T64" fmla="*/ 64 w 1088"/>
                <a:gd name="T65" fmla="*/ 686 h 1090"/>
                <a:gd name="T66" fmla="*/ 81 w 1088"/>
                <a:gd name="T67" fmla="*/ 735 h 1090"/>
                <a:gd name="T68" fmla="*/ 104 w 1088"/>
                <a:gd name="T69" fmla="*/ 782 h 1090"/>
                <a:gd name="T70" fmla="*/ 131 w 1088"/>
                <a:gd name="T71" fmla="*/ 827 h 1090"/>
                <a:gd name="T72" fmla="*/ 163 w 1088"/>
                <a:gd name="T73" fmla="*/ 869 h 1090"/>
                <a:gd name="T74" fmla="*/ 198 w 1088"/>
                <a:gd name="T75" fmla="*/ 907 h 1090"/>
                <a:gd name="T76" fmla="*/ 238 w 1088"/>
                <a:gd name="T77" fmla="*/ 941 h 1090"/>
                <a:gd name="T78" fmla="*/ 281 w 1088"/>
                <a:gd name="T79" fmla="*/ 971 h 1090"/>
                <a:gd name="T80" fmla="*/ 327 w 1088"/>
                <a:gd name="T81" fmla="*/ 996 h 1090"/>
                <a:gd name="T82" fmla="*/ 375 w 1088"/>
                <a:gd name="T83" fmla="*/ 1017 h 1090"/>
                <a:gd name="T84" fmla="*/ 425 w 1088"/>
                <a:gd name="T85" fmla="*/ 1032 h 1090"/>
                <a:gd name="T86" fmla="*/ 477 w 1088"/>
                <a:gd name="T87" fmla="*/ 1041 h 1090"/>
                <a:gd name="T88" fmla="*/ 529 w 1088"/>
                <a:gd name="T89" fmla="*/ 1046 h 1090"/>
                <a:gd name="T90" fmla="*/ 581 w 1088"/>
                <a:gd name="T91" fmla="*/ 1045 h 1090"/>
                <a:gd name="T92" fmla="*/ 633 w 1088"/>
                <a:gd name="T93" fmla="*/ 1038 h 1090"/>
                <a:gd name="T94" fmla="*/ 684 w 1088"/>
                <a:gd name="T95" fmla="*/ 1026 h 1090"/>
                <a:gd name="T96" fmla="*/ 734 w 1088"/>
                <a:gd name="T97" fmla="*/ 1009 h 1090"/>
                <a:gd name="T98" fmla="*/ 781 w 1088"/>
                <a:gd name="T99" fmla="*/ 986 h 1090"/>
                <a:gd name="T100" fmla="*/ 826 w 1088"/>
                <a:gd name="T101" fmla="*/ 959 h 1090"/>
                <a:gd name="T102" fmla="*/ 867 w 1088"/>
                <a:gd name="T103" fmla="*/ 927 h 1090"/>
                <a:gd name="T104" fmla="*/ 905 w 1088"/>
                <a:gd name="T105" fmla="*/ 891 h 1090"/>
                <a:gd name="T106" fmla="*/ 940 w 1088"/>
                <a:gd name="T107" fmla="*/ 851 h 1090"/>
                <a:gd name="T108" fmla="*/ 969 w 1088"/>
                <a:gd name="T109" fmla="*/ 808 h 1090"/>
                <a:gd name="T110" fmla="*/ 995 w 1088"/>
                <a:gd name="T111" fmla="*/ 762 h 1090"/>
                <a:gd name="T112" fmla="*/ 1015 w 1088"/>
                <a:gd name="T113" fmla="*/ 714 h 1090"/>
                <a:gd name="T114" fmla="*/ 1030 w 1088"/>
                <a:gd name="T115" fmla="*/ 664 h 1090"/>
                <a:gd name="T116" fmla="*/ 1040 w 1088"/>
                <a:gd name="T117" fmla="*/ 612 h 1090"/>
                <a:gd name="T118" fmla="*/ 1044 w 1088"/>
                <a:gd name="T119" fmla="*/ 56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88" h="1090">
                  <a:moveTo>
                    <a:pt x="1078" y="557"/>
                  </a:moveTo>
                  <a:cubicBezTo>
                    <a:pt x="1080" y="556"/>
                    <a:pt x="1083" y="555"/>
                    <a:pt x="1085" y="553"/>
                  </a:cubicBezTo>
                  <a:cubicBezTo>
                    <a:pt x="1087" y="551"/>
                    <a:pt x="1088" y="548"/>
                    <a:pt x="1088" y="545"/>
                  </a:cubicBezTo>
                  <a:cubicBezTo>
                    <a:pt x="1088" y="542"/>
                    <a:pt x="1087" y="539"/>
                    <a:pt x="1085" y="537"/>
                  </a:cubicBezTo>
                  <a:cubicBezTo>
                    <a:pt x="1083" y="535"/>
                    <a:pt x="1080" y="533"/>
                    <a:pt x="1078" y="533"/>
                  </a:cubicBezTo>
                  <a:cubicBezTo>
                    <a:pt x="1074" y="533"/>
                    <a:pt x="1058" y="531"/>
                    <a:pt x="1044" y="530"/>
                  </a:cubicBezTo>
                  <a:cubicBezTo>
                    <a:pt x="1044" y="522"/>
                    <a:pt x="1043" y="515"/>
                    <a:pt x="1043" y="507"/>
                  </a:cubicBezTo>
                  <a:cubicBezTo>
                    <a:pt x="1057" y="505"/>
                    <a:pt x="1073" y="501"/>
                    <a:pt x="1076" y="501"/>
                  </a:cubicBezTo>
                  <a:cubicBezTo>
                    <a:pt x="1079" y="500"/>
                    <a:pt x="1081" y="498"/>
                    <a:pt x="1083" y="496"/>
                  </a:cubicBezTo>
                  <a:cubicBezTo>
                    <a:pt x="1084" y="494"/>
                    <a:pt x="1085" y="491"/>
                    <a:pt x="1085" y="488"/>
                  </a:cubicBezTo>
                  <a:cubicBezTo>
                    <a:pt x="1084" y="485"/>
                    <a:pt x="1083" y="482"/>
                    <a:pt x="1081" y="481"/>
                  </a:cubicBezTo>
                  <a:cubicBezTo>
                    <a:pt x="1079" y="479"/>
                    <a:pt x="1076" y="477"/>
                    <a:pt x="1073" y="477"/>
                  </a:cubicBezTo>
                  <a:cubicBezTo>
                    <a:pt x="1070" y="477"/>
                    <a:pt x="1054" y="478"/>
                    <a:pt x="1040" y="478"/>
                  </a:cubicBezTo>
                  <a:cubicBezTo>
                    <a:pt x="1039" y="470"/>
                    <a:pt x="1037" y="463"/>
                    <a:pt x="1036" y="455"/>
                  </a:cubicBezTo>
                  <a:cubicBezTo>
                    <a:pt x="1050" y="451"/>
                    <a:pt x="1065" y="446"/>
                    <a:pt x="1068" y="445"/>
                  </a:cubicBezTo>
                  <a:cubicBezTo>
                    <a:pt x="1071" y="444"/>
                    <a:pt x="1073" y="442"/>
                    <a:pt x="1075" y="440"/>
                  </a:cubicBezTo>
                  <a:cubicBezTo>
                    <a:pt x="1076" y="437"/>
                    <a:pt x="1076" y="435"/>
                    <a:pt x="1076" y="432"/>
                  </a:cubicBezTo>
                  <a:cubicBezTo>
                    <a:pt x="1075" y="429"/>
                    <a:pt x="1074" y="426"/>
                    <a:pt x="1071" y="425"/>
                  </a:cubicBezTo>
                  <a:cubicBezTo>
                    <a:pt x="1069" y="423"/>
                    <a:pt x="1066" y="422"/>
                    <a:pt x="1063" y="422"/>
                  </a:cubicBezTo>
                  <a:cubicBezTo>
                    <a:pt x="1060" y="423"/>
                    <a:pt x="1044" y="425"/>
                    <a:pt x="1030" y="426"/>
                  </a:cubicBezTo>
                  <a:cubicBezTo>
                    <a:pt x="1028" y="419"/>
                    <a:pt x="1026" y="412"/>
                    <a:pt x="1024" y="404"/>
                  </a:cubicBezTo>
                  <a:cubicBezTo>
                    <a:pt x="1037" y="399"/>
                    <a:pt x="1052" y="392"/>
                    <a:pt x="1055" y="391"/>
                  </a:cubicBezTo>
                  <a:cubicBezTo>
                    <a:pt x="1058" y="390"/>
                    <a:pt x="1060" y="388"/>
                    <a:pt x="1061" y="385"/>
                  </a:cubicBezTo>
                  <a:cubicBezTo>
                    <a:pt x="1062" y="382"/>
                    <a:pt x="1062" y="379"/>
                    <a:pt x="1061" y="377"/>
                  </a:cubicBezTo>
                  <a:cubicBezTo>
                    <a:pt x="1060" y="374"/>
                    <a:pt x="1058" y="372"/>
                    <a:pt x="1056" y="370"/>
                  </a:cubicBezTo>
                  <a:cubicBezTo>
                    <a:pt x="1054" y="369"/>
                    <a:pt x="1051" y="368"/>
                    <a:pt x="1048" y="369"/>
                  </a:cubicBezTo>
                  <a:cubicBezTo>
                    <a:pt x="1045" y="369"/>
                    <a:pt x="1029" y="373"/>
                    <a:pt x="1015" y="376"/>
                  </a:cubicBezTo>
                  <a:cubicBezTo>
                    <a:pt x="1012" y="369"/>
                    <a:pt x="1010" y="362"/>
                    <a:pt x="1007" y="355"/>
                  </a:cubicBezTo>
                  <a:cubicBezTo>
                    <a:pt x="1020" y="348"/>
                    <a:pt x="1033" y="340"/>
                    <a:pt x="1036" y="338"/>
                  </a:cubicBezTo>
                  <a:cubicBezTo>
                    <a:pt x="1039" y="337"/>
                    <a:pt x="1040" y="334"/>
                    <a:pt x="1041" y="332"/>
                  </a:cubicBezTo>
                  <a:cubicBezTo>
                    <a:pt x="1042" y="329"/>
                    <a:pt x="1042" y="326"/>
                    <a:pt x="1041" y="323"/>
                  </a:cubicBezTo>
                  <a:cubicBezTo>
                    <a:pt x="1039" y="321"/>
                    <a:pt x="1037" y="319"/>
                    <a:pt x="1035" y="317"/>
                  </a:cubicBezTo>
                  <a:cubicBezTo>
                    <a:pt x="1032" y="316"/>
                    <a:pt x="1029" y="316"/>
                    <a:pt x="1027" y="317"/>
                  </a:cubicBezTo>
                  <a:cubicBezTo>
                    <a:pt x="1024" y="318"/>
                    <a:pt x="1009" y="323"/>
                    <a:pt x="995" y="328"/>
                  </a:cubicBezTo>
                  <a:cubicBezTo>
                    <a:pt x="991" y="321"/>
                    <a:pt x="988" y="314"/>
                    <a:pt x="984" y="307"/>
                  </a:cubicBezTo>
                  <a:cubicBezTo>
                    <a:pt x="996" y="299"/>
                    <a:pt x="1009" y="290"/>
                    <a:pt x="1012" y="288"/>
                  </a:cubicBezTo>
                  <a:cubicBezTo>
                    <a:pt x="1014" y="286"/>
                    <a:pt x="1016" y="284"/>
                    <a:pt x="1016" y="281"/>
                  </a:cubicBezTo>
                  <a:cubicBezTo>
                    <a:pt x="1017" y="278"/>
                    <a:pt x="1016" y="275"/>
                    <a:pt x="1015" y="273"/>
                  </a:cubicBezTo>
                  <a:cubicBezTo>
                    <a:pt x="1013" y="270"/>
                    <a:pt x="1011" y="268"/>
                    <a:pt x="1008" y="267"/>
                  </a:cubicBezTo>
                  <a:cubicBezTo>
                    <a:pt x="1006" y="266"/>
                    <a:pt x="1003" y="266"/>
                    <a:pt x="1000" y="268"/>
                  </a:cubicBezTo>
                  <a:cubicBezTo>
                    <a:pt x="997" y="269"/>
                    <a:pt x="983" y="276"/>
                    <a:pt x="969" y="282"/>
                  </a:cubicBezTo>
                  <a:cubicBezTo>
                    <a:pt x="966" y="275"/>
                    <a:pt x="961" y="269"/>
                    <a:pt x="957" y="263"/>
                  </a:cubicBezTo>
                  <a:cubicBezTo>
                    <a:pt x="968" y="253"/>
                    <a:pt x="980" y="242"/>
                    <a:pt x="983" y="240"/>
                  </a:cubicBezTo>
                  <a:cubicBezTo>
                    <a:pt x="985" y="238"/>
                    <a:pt x="986" y="236"/>
                    <a:pt x="986" y="233"/>
                  </a:cubicBezTo>
                  <a:cubicBezTo>
                    <a:pt x="986" y="230"/>
                    <a:pt x="986" y="227"/>
                    <a:pt x="984" y="225"/>
                  </a:cubicBezTo>
                  <a:cubicBezTo>
                    <a:pt x="982" y="222"/>
                    <a:pt x="980" y="221"/>
                    <a:pt x="977" y="220"/>
                  </a:cubicBezTo>
                  <a:cubicBezTo>
                    <a:pt x="974" y="220"/>
                    <a:pt x="971" y="220"/>
                    <a:pt x="969" y="221"/>
                  </a:cubicBezTo>
                  <a:cubicBezTo>
                    <a:pt x="966" y="223"/>
                    <a:pt x="952" y="231"/>
                    <a:pt x="940" y="238"/>
                  </a:cubicBezTo>
                  <a:cubicBezTo>
                    <a:pt x="935" y="233"/>
                    <a:pt x="930" y="227"/>
                    <a:pt x="925" y="221"/>
                  </a:cubicBezTo>
                  <a:cubicBezTo>
                    <a:pt x="935" y="210"/>
                    <a:pt x="946" y="198"/>
                    <a:pt x="948" y="196"/>
                  </a:cubicBezTo>
                  <a:cubicBezTo>
                    <a:pt x="950" y="194"/>
                    <a:pt x="951" y="191"/>
                    <a:pt x="951" y="188"/>
                  </a:cubicBezTo>
                  <a:cubicBezTo>
                    <a:pt x="951" y="185"/>
                    <a:pt x="950" y="183"/>
                    <a:pt x="948" y="180"/>
                  </a:cubicBezTo>
                  <a:cubicBezTo>
                    <a:pt x="946" y="178"/>
                    <a:pt x="943" y="177"/>
                    <a:pt x="941" y="177"/>
                  </a:cubicBezTo>
                  <a:cubicBezTo>
                    <a:pt x="938" y="176"/>
                    <a:pt x="935" y="177"/>
                    <a:pt x="933" y="179"/>
                  </a:cubicBezTo>
                  <a:cubicBezTo>
                    <a:pt x="930" y="181"/>
                    <a:pt x="917" y="190"/>
                    <a:pt x="905" y="199"/>
                  </a:cubicBezTo>
                  <a:cubicBezTo>
                    <a:pt x="900" y="193"/>
                    <a:pt x="895" y="188"/>
                    <a:pt x="890" y="183"/>
                  </a:cubicBezTo>
                  <a:cubicBezTo>
                    <a:pt x="898" y="171"/>
                    <a:pt x="908" y="158"/>
                    <a:pt x="910" y="156"/>
                  </a:cubicBezTo>
                  <a:cubicBezTo>
                    <a:pt x="911" y="153"/>
                    <a:pt x="912" y="150"/>
                    <a:pt x="912" y="148"/>
                  </a:cubicBezTo>
                  <a:cubicBezTo>
                    <a:pt x="911" y="145"/>
                    <a:pt x="910" y="142"/>
                    <a:pt x="908" y="140"/>
                  </a:cubicBezTo>
                  <a:cubicBezTo>
                    <a:pt x="906" y="138"/>
                    <a:pt x="903" y="137"/>
                    <a:pt x="900" y="137"/>
                  </a:cubicBezTo>
                  <a:cubicBezTo>
                    <a:pt x="897" y="137"/>
                    <a:pt x="894" y="138"/>
                    <a:pt x="892" y="140"/>
                  </a:cubicBezTo>
                  <a:cubicBezTo>
                    <a:pt x="890" y="142"/>
                    <a:pt x="878" y="153"/>
                    <a:pt x="867" y="163"/>
                  </a:cubicBezTo>
                  <a:cubicBezTo>
                    <a:pt x="862" y="158"/>
                    <a:pt x="856" y="153"/>
                    <a:pt x="850" y="149"/>
                  </a:cubicBezTo>
                  <a:cubicBezTo>
                    <a:pt x="857" y="136"/>
                    <a:pt x="865" y="122"/>
                    <a:pt x="867" y="119"/>
                  </a:cubicBezTo>
                  <a:cubicBezTo>
                    <a:pt x="869" y="117"/>
                    <a:pt x="869" y="114"/>
                    <a:pt x="868" y="111"/>
                  </a:cubicBezTo>
                  <a:cubicBezTo>
                    <a:pt x="868" y="109"/>
                    <a:pt x="866" y="106"/>
                    <a:pt x="864" y="104"/>
                  </a:cubicBezTo>
                  <a:cubicBezTo>
                    <a:pt x="861" y="103"/>
                    <a:pt x="858" y="102"/>
                    <a:pt x="856" y="102"/>
                  </a:cubicBezTo>
                  <a:cubicBezTo>
                    <a:pt x="853" y="102"/>
                    <a:pt x="850" y="103"/>
                    <a:pt x="848" y="106"/>
                  </a:cubicBezTo>
                  <a:cubicBezTo>
                    <a:pt x="846" y="108"/>
                    <a:pt x="835" y="120"/>
                    <a:pt x="826" y="131"/>
                  </a:cubicBezTo>
                  <a:cubicBezTo>
                    <a:pt x="820" y="127"/>
                    <a:pt x="813" y="123"/>
                    <a:pt x="807" y="119"/>
                  </a:cubicBezTo>
                  <a:cubicBezTo>
                    <a:pt x="813" y="105"/>
                    <a:pt x="820" y="91"/>
                    <a:pt x="821" y="88"/>
                  </a:cubicBezTo>
                  <a:cubicBezTo>
                    <a:pt x="822" y="85"/>
                    <a:pt x="822" y="82"/>
                    <a:pt x="821" y="80"/>
                  </a:cubicBezTo>
                  <a:cubicBezTo>
                    <a:pt x="820" y="77"/>
                    <a:pt x="818" y="75"/>
                    <a:pt x="816" y="73"/>
                  </a:cubicBezTo>
                  <a:cubicBezTo>
                    <a:pt x="813" y="72"/>
                    <a:pt x="810" y="71"/>
                    <a:pt x="808" y="72"/>
                  </a:cubicBezTo>
                  <a:cubicBezTo>
                    <a:pt x="805" y="72"/>
                    <a:pt x="802" y="74"/>
                    <a:pt x="801" y="76"/>
                  </a:cubicBezTo>
                  <a:cubicBezTo>
                    <a:pt x="799" y="79"/>
                    <a:pt x="790" y="92"/>
                    <a:pt x="781" y="104"/>
                  </a:cubicBezTo>
                  <a:cubicBezTo>
                    <a:pt x="774" y="100"/>
                    <a:pt x="768" y="97"/>
                    <a:pt x="761" y="93"/>
                  </a:cubicBezTo>
                  <a:cubicBezTo>
                    <a:pt x="766" y="80"/>
                    <a:pt x="771" y="65"/>
                    <a:pt x="772" y="61"/>
                  </a:cubicBezTo>
                  <a:cubicBezTo>
                    <a:pt x="773" y="59"/>
                    <a:pt x="772" y="56"/>
                    <a:pt x="771" y="53"/>
                  </a:cubicBezTo>
                  <a:cubicBezTo>
                    <a:pt x="770" y="51"/>
                    <a:pt x="768" y="49"/>
                    <a:pt x="765" y="47"/>
                  </a:cubicBezTo>
                  <a:cubicBezTo>
                    <a:pt x="762" y="46"/>
                    <a:pt x="760" y="46"/>
                    <a:pt x="757" y="47"/>
                  </a:cubicBezTo>
                  <a:cubicBezTo>
                    <a:pt x="754" y="48"/>
                    <a:pt x="752" y="49"/>
                    <a:pt x="750" y="52"/>
                  </a:cubicBezTo>
                  <a:cubicBezTo>
                    <a:pt x="749" y="55"/>
                    <a:pt x="741" y="69"/>
                    <a:pt x="734" y="81"/>
                  </a:cubicBezTo>
                  <a:cubicBezTo>
                    <a:pt x="727" y="78"/>
                    <a:pt x="720" y="76"/>
                    <a:pt x="713" y="73"/>
                  </a:cubicBezTo>
                  <a:cubicBezTo>
                    <a:pt x="716" y="59"/>
                    <a:pt x="719" y="43"/>
                    <a:pt x="720" y="40"/>
                  </a:cubicBezTo>
                  <a:cubicBezTo>
                    <a:pt x="721" y="37"/>
                    <a:pt x="720" y="34"/>
                    <a:pt x="719" y="32"/>
                  </a:cubicBezTo>
                  <a:cubicBezTo>
                    <a:pt x="717" y="30"/>
                    <a:pt x="715" y="28"/>
                    <a:pt x="712" y="27"/>
                  </a:cubicBezTo>
                  <a:cubicBezTo>
                    <a:pt x="709" y="26"/>
                    <a:pt x="706" y="26"/>
                    <a:pt x="704" y="27"/>
                  </a:cubicBezTo>
                  <a:cubicBezTo>
                    <a:pt x="701" y="28"/>
                    <a:pt x="699" y="30"/>
                    <a:pt x="698" y="33"/>
                  </a:cubicBezTo>
                  <a:cubicBezTo>
                    <a:pt x="696" y="36"/>
                    <a:pt x="690" y="51"/>
                    <a:pt x="684" y="64"/>
                  </a:cubicBezTo>
                  <a:cubicBezTo>
                    <a:pt x="677" y="62"/>
                    <a:pt x="670" y="60"/>
                    <a:pt x="663" y="58"/>
                  </a:cubicBezTo>
                  <a:cubicBezTo>
                    <a:pt x="664" y="44"/>
                    <a:pt x="666" y="28"/>
                    <a:pt x="666" y="25"/>
                  </a:cubicBezTo>
                  <a:cubicBezTo>
                    <a:pt x="667" y="22"/>
                    <a:pt x="666" y="19"/>
                    <a:pt x="664" y="17"/>
                  </a:cubicBezTo>
                  <a:cubicBezTo>
                    <a:pt x="662" y="14"/>
                    <a:pt x="660" y="13"/>
                    <a:pt x="657" y="12"/>
                  </a:cubicBezTo>
                  <a:cubicBezTo>
                    <a:pt x="654" y="12"/>
                    <a:pt x="651" y="12"/>
                    <a:pt x="649" y="13"/>
                  </a:cubicBezTo>
                  <a:cubicBezTo>
                    <a:pt x="646" y="15"/>
                    <a:pt x="644" y="17"/>
                    <a:pt x="643" y="20"/>
                  </a:cubicBezTo>
                  <a:cubicBezTo>
                    <a:pt x="642" y="23"/>
                    <a:pt x="638" y="38"/>
                    <a:pt x="633" y="52"/>
                  </a:cubicBezTo>
                  <a:cubicBezTo>
                    <a:pt x="626" y="51"/>
                    <a:pt x="619" y="49"/>
                    <a:pt x="611" y="48"/>
                  </a:cubicBezTo>
                  <a:cubicBezTo>
                    <a:pt x="611" y="34"/>
                    <a:pt x="611" y="18"/>
                    <a:pt x="611" y="15"/>
                  </a:cubicBezTo>
                  <a:cubicBezTo>
                    <a:pt x="611" y="12"/>
                    <a:pt x="610" y="9"/>
                    <a:pt x="608" y="7"/>
                  </a:cubicBezTo>
                  <a:cubicBezTo>
                    <a:pt x="606" y="5"/>
                    <a:pt x="604" y="4"/>
                    <a:pt x="601" y="3"/>
                  </a:cubicBezTo>
                  <a:cubicBezTo>
                    <a:pt x="598" y="3"/>
                    <a:pt x="595" y="4"/>
                    <a:pt x="593" y="5"/>
                  </a:cubicBezTo>
                  <a:cubicBezTo>
                    <a:pt x="590" y="7"/>
                    <a:pt x="589" y="9"/>
                    <a:pt x="588" y="12"/>
                  </a:cubicBezTo>
                  <a:cubicBezTo>
                    <a:pt x="587" y="15"/>
                    <a:pt x="584" y="31"/>
                    <a:pt x="581" y="45"/>
                  </a:cubicBezTo>
                  <a:cubicBezTo>
                    <a:pt x="574" y="45"/>
                    <a:pt x="566" y="44"/>
                    <a:pt x="559" y="44"/>
                  </a:cubicBezTo>
                  <a:cubicBezTo>
                    <a:pt x="558" y="30"/>
                    <a:pt x="556" y="14"/>
                    <a:pt x="556" y="10"/>
                  </a:cubicBezTo>
                  <a:cubicBezTo>
                    <a:pt x="555" y="8"/>
                    <a:pt x="554" y="5"/>
                    <a:pt x="552" y="3"/>
                  </a:cubicBezTo>
                  <a:cubicBezTo>
                    <a:pt x="550" y="1"/>
                    <a:pt x="547" y="0"/>
                    <a:pt x="544" y="0"/>
                  </a:cubicBezTo>
                  <a:cubicBezTo>
                    <a:pt x="541" y="0"/>
                    <a:pt x="538" y="1"/>
                    <a:pt x="536" y="3"/>
                  </a:cubicBezTo>
                  <a:cubicBezTo>
                    <a:pt x="534" y="5"/>
                    <a:pt x="533" y="8"/>
                    <a:pt x="532" y="10"/>
                  </a:cubicBezTo>
                  <a:cubicBezTo>
                    <a:pt x="532" y="14"/>
                    <a:pt x="530" y="30"/>
                    <a:pt x="529" y="44"/>
                  </a:cubicBezTo>
                  <a:cubicBezTo>
                    <a:pt x="522" y="44"/>
                    <a:pt x="514" y="45"/>
                    <a:pt x="507" y="45"/>
                  </a:cubicBezTo>
                  <a:cubicBezTo>
                    <a:pt x="504" y="31"/>
                    <a:pt x="501" y="15"/>
                    <a:pt x="500" y="12"/>
                  </a:cubicBezTo>
                  <a:cubicBezTo>
                    <a:pt x="499" y="9"/>
                    <a:pt x="497" y="7"/>
                    <a:pt x="495" y="5"/>
                  </a:cubicBezTo>
                  <a:cubicBezTo>
                    <a:pt x="493" y="4"/>
                    <a:pt x="490" y="3"/>
                    <a:pt x="487" y="3"/>
                  </a:cubicBezTo>
                  <a:cubicBezTo>
                    <a:pt x="484" y="4"/>
                    <a:pt x="482" y="5"/>
                    <a:pt x="480" y="7"/>
                  </a:cubicBezTo>
                  <a:cubicBezTo>
                    <a:pt x="478" y="9"/>
                    <a:pt x="477" y="12"/>
                    <a:pt x="477" y="15"/>
                  </a:cubicBezTo>
                  <a:cubicBezTo>
                    <a:pt x="477" y="18"/>
                    <a:pt x="477" y="34"/>
                    <a:pt x="477" y="48"/>
                  </a:cubicBezTo>
                  <a:cubicBezTo>
                    <a:pt x="469" y="49"/>
                    <a:pt x="462" y="51"/>
                    <a:pt x="455" y="52"/>
                  </a:cubicBezTo>
                  <a:cubicBezTo>
                    <a:pt x="450" y="38"/>
                    <a:pt x="446" y="23"/>
                    <a:pt x="445" y="20"/>
                  </a:cubicBezTo>
                  <a:cubicBezTo>
                    <a:pt x="444" y="17"/>
                    <a:pt x="442" y="15"/>
                    <a:pt x="439" y="13"/>
                  </a:cubicBezTo>
                  <a:cubicBezTo>
                    <a:pt x="437" y="12"/>
                    <a:pt x="434" y="12"/>
                    <a:pt x="431" y="12"/>
                  </a:cubicBezTo>
                  <a:cubicBezTo>
                    <a:pt x="428" y="13"/>
                    <a:pt x="426" y="14"/>
                    <a:pt x="424" y="17"/>
                  </a:cubicBezTo>
                  <a:cubicBezTo>
                    <a:pt x="422" y="19"/>
                    <a:pt x="421" y="22"/>
                    <a:pt x="422" y="25"/>
                  </a:cubicBezTo>
                  <a:cubicBezTo>
                    <a:pt x="422" y="28"/>
                    <a:pt x="424" y="44"/>
                    <a:pt x="425" y="58"/>
                  </a:cubicBezTo>
                  <a:cubicBezTo>
                    <a:pt x="418" y="60"/>
                    <a:pt x="411" y="62"/>
                    <a:pt x="404" y="64"/>
                  </a:cubicBezTo>
                  <a:cubicBezTo>
                    <a:pt x="398" y="51"/>
                    <a:pt x="392" y="36"/>
                    <a:pt x="390" y="33"/>
                  </a:cubicBezTo>
                  <a:cubicBezTo>
                    <a:pt x="389" y="30"/>
                    <a:pt x="387" y="28"/>
                    <a:pt x="384" y="27"/>
                  </a:cubicBezTo>
                  <a:cubicBezTo>
                    <a:pt x="382" y="26"/>
                    <a:pt x="379" y="26"/>
                    <a:pt x="376" y="27"/>
                  </a:cubicBezTo>
                  <a:cubicBezTo>
                    <a:pt x="373" y="28"/>
                    <a:pt x="371" y="30"/>
                    <a:pt x="369" y="32"/>
                  </a:cubicBezTo>
                  <a:cubicBezTo>
                    <a:pt x="368" y="34"/>
                    <a:pt x="367" y="37"/>
                    <a:pt x="368" y="40"/>
                  </a:cubicBezTo>
                  <a:cubicBezTo>
                    <a:pt x="369" y="43"/>
                    <a:pt x="372" y="59"/>
                    <a:pt x="375" y="73"/>
                  </a:cubicBezTo>
                  <a:cubicBezTo>
                    <a:pt x="368" y="76"/>
                    <a:pt x="361" y="78"/>
                    <a:pt x="354" y="81"/>
                  </a:cubicBezTo>
                  <a:cubicBezTo>
                    <a:pt x="347" y="69"/>
                    <a:pt x="339" y="55"/>
                    <a:pt x="338" y="52"/>
                  </a:cubicBezTo>
                  <a:cubicBezTo>
                    <a:pt x="336" y="49"/>
                    <a:pt x="334" y="48"/>
                    <a:pt x="331" y="47"/>
                  </a:cubicBezTo>
                  <a:cubicBezTo>
                    <a:pt x="328" y="46"/>
                    <a:pt x="326" y="46"/>
                    <a:pt x="323" y="47"/>
                  </a:cubicBezTo>
                  <a:cubicBezTo>
                    <a:pt x="320" y="49"/>
                    <a:pt x="318" y="51"/>
                    <a:pt x="317" y="53"/>
                  </a:cubicBezTo>
                  <a:cubicBezTo>
                    <a:pt x="316" y="56"/>
                    <a:pt x="315" y="59"/>
                    <a:pt x="316" y="61"/>
                  </a:cubicBezTo>
                  <a:cubicBezTo>
                    <a:pt x="317" y="65"/>
                    <a:pt x="322" y="80"/>
                    <a:pt x="327" y="93"/>
                  </a:cubicBezTo>
                  <a:cubicBezTo>
                    <a:pt x="320" y="97"/>
                    <a:pt x="314" y="100"/>
                    <a:pt x="307" y="104"/>
                  </a:cubicBezTo>
                  <a:cubicBezTo>
                    <a:pt x="298" y="92"/>
                    <a:pt x="289" y="79"/>
                    <a:pt x="287" y="76"/>
                  </a:cubicBezTo>
                  <a:cubicBezTo>
                    <a:pt x="286" y="74"/>
                    <a:pt x="283" y="72"/>
                    <a:pt x="280" y="72"/>
                  </a:cubicBezTo>
                  <a:cubicBezTo>
                    <a:pt x="278" y="71"/>
                    <a:pt x="275" y="72"/>
                    <a:pt x="272" y="73"/>
                  </a:cubicBezTo>
                  <a:cubicBezTo>
                    <a:pt x="270" y="75"/>
                    <a:pt x="268" y="77"/>
                    <a:pt x="267" y="80"/>
                  </a:cubicBezTo>
                  <a:cubicBezTo>
                    <a:pt x="266" y="82"/>
                    <a:pt x="266" y="85"/>
                    <a:pt x="267" y="88"/>
                  </a:cubicBezTo>
                  <a:cubicBezTo>
                    <a:pt x="268" y="91"/>
                    <a:pt x="275" y="105"/>
                    <a:pt x="281" y="119"/>
                  </a:cubicBezTo>
                  <a:cubicBezTo>
                    <a:pt x="275" y="123"/>
                    <a:pt x="268" y="127"/>
                    <a:pt x="262" y="131"/>
                  </a:cubicBezTo>
                  <a:cubicBezTo>
                    <a:pt x="253" y="120"/>
                    <a:pt x="242" y="108"/>
                    <a:pt x="240" y="106"/>
                  </a:cubicBezTo>
                  <a:cubicBezTo>
                    <a:pt x="238" y="103"/>
                    <a:pt x="235" y="102"/>
                    <a:pt x="232" y="102"/>
                  </a:cubicBezTo>
                  <a:cubicBezTo>
                    <a:pt x="230" y="102"/>
                    <a:pt x="227" y="103"/>
                    <a:pt x="224" y="104"/>
                  </a:cubicBezTo>
                  <a:cubicBezTo>
                    <a:pt x="222" y="106"/>
                    <a:pt x="220" y="109"/>
                    <a:pt x="220" y="111"/>
                  </a:cubicBezTo>
                  <a:cubicBezTo>
                    <a:pt x="219" y="114"/>
                    <a:pt x="219" y="117"/>
                    <a:pt x="221" y="119"/>
                  </a:cubicBezTo>
                  <a:cubicBezTo>
                    <a:pt x="223" y="122"/>
                    <a:pt x="231" y="136"/>
                    <a:pt x="238" y="149"/>
                  </a:cubicBezTo>
                  <a:cubicBezTo>
                    <a:pt x="232" y="153"/>
                    <a:pt x="226" y="158"/>
                    <a:pt x="221" y="163"/>
                  </a:cubicBezTo>
                  <a:cubicBezTo>
                    <a:pt x="210" y="153"/>
                    <a:pt x="198" y="142"/>
                    <a:pt x="196" y="140"/>
                  </a:cubicBezTo>
                  <a:cubicBezTo>
                    <a:pt x="194" y="138"/>
                    <a:pt x="191" y="137"/>
                    <a:pt x="188" y="137"/>
                  </a:cubicBezTo>
                  <a:cubicBezTo>
                    <a:pt x="185" y="137"/>
                    <a:pt x="182" y="138"/>
                    <a:pt x="180" y="140"/>
                  </a:cubicBezTo>
                  <a:cubicBezTo>
                    <a:pt x="178" y="142"/>
                    <a:pt x="177" y="145"/>
                    <a:pt x="176" y="148"/>
                  </a:cubicBezTo>
                  <a:cubicBezTo>
                    <a:pt x="176" y="150"/>
                    <a:pt x="176" y="153"/>
                    <a:pt x="178" y="156"/>
                  </a:cubicBezTo>
                  <a:cubicBezTo>
                    <a:pt x="180" y="158"/>
                    <a:pt x="190" y="171"/>
                    <a:pt x="198" y="183"/>
                  </a:cubicBezTo>
                  <a:cubicBezTo>
                    <a:pt x="193" y="188"/>
                    <a:pt x="188" y="193"/>
                    <a:pt x="182" y="199"/>
                  </a:cubicBezTo>
                  <a:cubicBezTo>
                    <a:pt x="171" y="190"/>
                    <a:pt x="158" y="181"/>
                    <a:pt x="155" y="179"/>
                  </a:cubicBezTo>
                  <a:cubicBezTo>
                    <a:pt x="153" y="177"/>
                    <a:pt x="150" y="176"/>
                    <a:pt x="147" y="177"/>
                  </a:cubicBezTo>
                  <a:cubicBezTo>
                    <a:pt x="145" y="177"/>
                    <a:pt x="142" y="178"/>
                    <a:pt x="140" y="180"/>
                  </a:cubicBezTo>
                  <a:cubicBezTo>
                    <a:pt x="138" y="183"/>
                    <a:pt x="137" y="185"/>
                    <a:pt x="137" y="188"/>
                  </a:cubicBezTo>
                  <a:cubicBezTo>
                    <a:pt x="137" y="191"/>
                    <a:pt x="138" y="194"/>
                    <a:pt x="140" y="196"/>
                  </a:cubicBezTo>
                  <a:cubicBezTo>
                    <a:pt x="142" y="198"/>
                    <a:pt x="153" y="210"/>
                    <a:pt x="163" y="221"/>
                  </a:cubicBezTo>
                  <a:cubicBezTo>
                    <a:pt x="158" y="227"/>
                    <a:pt x="153" y="233"/>
                    <a:pt x="148" y="238"/>
                  </a:cubicBezTo>
                  <a:cubicBezTo>
                    <a:pt x="136" y="231"/>
                    <a:pt x="122" y="223"/>
                    <a:pt x="119" y="221"/>
                  </a:cubicBezTo>
                  <a:cubicBezTo>
                    <a:pt x="117" y="220"/>
                    <a:pt x="114" y="220"/>
                    <a:pt x="111" y="220"/>
                  </a:cubicBezTo>
                  <a:cubicBezTo>
                    <a:pt x="108" y="221"/>
                    <a:pt x="106" y="222"/>
                    <a:pt x="104" y="225"/>
                  </a:cubicBezTo>
                  <a:cubicBezTo>
                    <a:pt x="102" y="227"/>
                    <a:pt x="102" y="230"/>
                    <a:pt x="102" y="233"/>
                  </a:cubicBezTo>
                  <a:cubicBezTo>
                    <a:pt x="102" y="236"/>
                    <a:pt x="103" y="238"/>
                    <a:pt x="105" y="240"/>
                  </a:cubicBezTo>
                  <a:cubicBezTo>
                    <a:pt x="108" y="242"/>
                    <a:pt x="120" y="253"/>
                    <a:pt x="131" y="263"/>
                  </a:cubicBezTo>
                  <a:cubicBezTo>
                    <a:pt x="127" y="269"/>
                    <a:pt x="122" y="275"/>
                    <a:pt x="118" y="282"/>
                  </a:cubicBezTo>
                  <a:cubicBezTo>
                    <a:pt x="105" y="276"/>
                    <a:pt x="91" y="269"/>
                    <a:pt x="88" y="268"/>
                  </a:cubicBezTo>
                  <a:cubicBezTo>
                    <a:pt x="85" y="266"/>
                    <a:pt x="82" y="266"/>
                    <a:pt x="80" y="267"/>
                  </a:cubicBezTo>
                  <a:cubicBezTo>
                    <a:pt x="77" y="268"/>
                    <a:pt x="75" y="270"/>
                    <a:pt x="73" y="273"/>
                  </a:cubicBezTo>
                  <a:cubicBezTo>
                    <a:pt x="72" y="275"/>
                    <a:pt x="71" y="278"/>
                    <a:pt x="72" y="281"/>
                  </a:cubicBezTo>
                  <a:cubicBezTo>
                    <a:pt x="72" y="284"/>
                    <a:pt x="74" y="286"/>
                    <a:pt x="76" y="288"/>
                  </a:cubicBezTo>
                  <a:cubicBezTo>
                    <a:pt x="79" y="290"/>
                    <a:pt x="92" y="299"/>
                    <a:pt x="104" y="307"/>
                  </a:cubicBezTo>
                  <a:cubicBezTo>
                    <a:pt x="100" y="314"/>
                    <a:pt x="97" y="321"/>
                    <a:pt x="93" y="328"/>
                  </a:cubicBezTo>
                  <a:cubicBezTo>
                    <a:pt x="79" y="323"/>
                    <a:pt x="64" y="318"/>
                    <a:pt x="61" y="317"/>
                  </a:cubicBezTo>
                  <a:cubicBezTo>
                    <a:pt x="59" y="316"/>
                    <a:pt x="56" y="316"/>
                    <a:pt x="53" y="317"/>
                  </a:cubicBezTo>
                  <a:cubicBezTo>
                    <a:pt x="51" y="319"/>
                    <a:pt x="48" y="321"/>
                    <a:pt x="47" y="323"/>
                  </a:cubicBezTo>
                  <a:cubicBezTo>
                    <a:pt x="46" y="326"/>
                    <a:pt x="46" y="329"/>
                    <a:pt x="47" y="332"/>
                  </a:cubicBezTo>
                  <a:cubicBezTo>
                    <a:pt x="48" y="334"/>
                    <a:pt x="49" y="337"/>
                    <a:pt x="52" y="338"/>
                  </a:cubicBezTo>
                  <a:cubicBezTo>
                    <a:pt x="55" y="340"/>
                    <a:pt x="68" y="348"/>
                    <a:pt x="81" y="355"/>
                  </a:cubicBezTo>
                  <a:cubicBezTo>
                    <a:pt x="78" y="362"/>
                    <a:pt x="76" y="369"/>
                    <a:pt x="73" y="376"/>
                  </a:cubicBezTo>
                  <a:cubicBezTo>
                    <a:pt x="59" y="373"/>
                    <a:pt x="43" y="369"/>
                    <a:pt x="40" y="369"/>
                  </a:cubicBezTo>
                  <a:cubicBezTo>
                    <a:pt x="37" y="368"/>
                    <a:pt x="34" y="369"/>
                    <a:pt x="32" y="370"/>
                  </a:cubicBezTo>
                  <a:cubicBezTo>
                    <a:pt x="30" y="372"/>
                    <a:pt x="28" y="374"/>
                    <a:pt x="27" y="377"/>
                  </a:cubicBezTo>
                  <a:cubicBezTo>
                    <a:pt x="26" y="379"/>
                    <a:pt x="26" y="382"/>
                    <a:pt x="27" y="385"/>
                  </a:cubicBezTo>
                  <a:cubicBezTo>
                    <a:pt x="28" y="388"/>
                    <a:pt x="30" y="390"/>
                    <a:pt x="33" y="391"/>
                  </a:cubicBezTo>
                  <a:cubicBezTo>
                    <a:pt x="36" y="392"/>
                    <a:pt x="50" y="399"/>
                    <a:pt x="64" y="404"/>
                  </a:cubicBezTo>
                  <a:cubicBezTo>
                    <a:pt x="62" y="412"/>
                    <a:pt x="60" y="419"/>
                    <a:pt x="58" y="426"/>
                  </a:cubicBezTo>
                  <a:cubicBezTo>
                    <a:pt x="44" y="425"/>
                    <a:pt x="28" y="423"/>
                    <a:pt x="25" y="422"/>
                  </a:cubicBezTo>
                  <a:cubicBezTo>
                    <a:pt x="22" y="422"/>
                    <a:pt x="19" y="423"/>
                    <a:pt x="17" y="425"/>
                  </a:cubicBezTo>
                  <a:cubicBezTo>
                    <a:pt x="14" y="426"/>
                    <a:pt x="13" y="429"/>
                    <a:pt x="12" y="432"/>
                  </a:cubicBezTo>
                  <a:cubicBezTo>
                    <a:pt x="12" y="435"/>
                    <a:pt x="12" y="437"/>
                    <a:pt x="13" y="440"/>
                  </a:cubicBezTo>
                  <a:cubicBezTo>
                    <a:pt x="15" y="442"/>
                    <a:pt x="17" y="444"/>
                    <a:pt x="20" y="445"/>
                  </a:cubicBezTo>
                  <a:cubicBezTo>
                    <a:pt x="23" y="446"/>
                    <a:pt x="38" y="451"/>
                    <a:pt x="52" y="455"/>
                  </a:cubicBezTo>
                  <a:cubicBezTo>
                    <a:pt x="50" y="463"/>
                    <a:pt x="49" y="470"/>
                    <a:pt x="48" y="478"/>
                  </a:cubicBezTo>
                  <a:cubicBezTo>
                    <a:pt x="34" y="478"/>
                    <a:pt x="18" y="477"/>
                    <a:pt x="15" y="477"/>
                  </a:cubicBezTo>
                  <a:cubicBezTo>
                    <a:pt x="12" y="477"/>
                    <a:pt x="9" y="479"/>
                    <a:pt x="7" y="481"/>
                  </a:cubicBezTo>
                  <a:cubicBezTo>
                    <a:pt x="5" y="482"/>
                    <a:pt x="4" y="485"/>
                    <a:pt x="3" y="488"/>
                  </a:cubicBezTo>
                  <a:cubicBezTo>
                    <a:pt x="3" y="491"/>
                    <a:pt x="4" y="494"/>
                    <a:pt x="5" y="496"/>
                  </a:cubicBezTo>
                  <a:cubicBezTo>
                    <a:pt x="7" y="498"/>
                    <a:pt x="9" y="500"/>
                    <a:pt x="12" y="501"/>
                  </a:cubicBezTo>
                  <a:cubicBezTo>
                    <a:pt x="15" y="501"/>
                    <a:pt x="31" y="505"/>
                    <a:pt x="45" y="507"/>
                  </a:cubicBezTo>
                  <a:cubicBezTo>
                    <a:pt x="45" y="515"/>
                    <a:pt x="44" y="522"/>
                    <a:pt x="44" y="530"/>
                  </a:cubicBezTo>
                  <a:cubicBezTo>
                    <a:pt x="30" y="531"/>
                    <a:pt x="14" y="533"/>
                    <a:pt x="10" y="533"/>
                  </a:cubicBezTo>
                  <a:cubicBezTo>
                    <a:pt x="7" y="533"/>
                    <a:pt x="5" y="535"/>
                    <a:pt x="3" y="537"/>
                  </a:cubicBezTo>
                  <a:cubicBezTo>
                    <a:pt x="1" y="539"/>
                    <a:pt x="0" y="542"/>
                    <a:pt x="0" y="545"/>
                  </a:cubicBezTo>
                  <a:cubicBezTo>
                    <a:pt x="0" y="548"/>
                    <a:pt x="1" y="551"/>
                    <a:pt x="3" y="553"/>
                  </a:cubicBezTo>
                  <a:cubicBezTo>
                    <a:pt x="5" y="555"/>
                    <a:pt x="7" y="556"/>
                    <a:pt x="10" y="557"/>
                  </a:cubicBezTo>
                  <a:cubicBezTo>
                    <a:pt x="14" y="557"/>
                    <a:pt x="30" y="558"/>
                    <a:pt x="44" y="560"/>
                  </a:cubicBezTo>
                  <a:cubicBezTo>
                    <a:pt x="44" y="567"/>
                    <a:pt x="45" y="575"/>
                    <a:pt x="45" y="582"/>
                  </a:cubicBezTo>
                  <a:cubicBezTo>
                    <a:pt x="31" y="585"/>
                    <a:pt x="15" y="588"/>
                    <a:pt x="12" y="589"/>
                  </a:cubicBezTo>
                  <a:cubicBezTo>
                    <a:pt x="9" y="590"/>
                    <a:pt x="7" y="591"/>
                    <a:pt x="5" y="594"/>
                  </a:cubicBezTo>
                  <a:cubicBezTo>
                    <a:pt x="4" y="596"/>
                    <a:pt x="3" y="599"/>
                    <a:pt x="3" y="602"/>
                  </a:cubicBezTo>
                  <a:cubicBezTo>
                    <a:pt x="4" y="605"/>
                    <a:pt x="5" y="607"/>
                    <a:pt x="7" y="609"/>
                  </a:cubicBezTo>
                  <a:cubicBezTo>
                    <a:pt x="9" y="611"/>
                    <a:pt x="12" y="613"/>
                    <a:pt x="15" y="612"/>
                  </a:cubicBezTo>
                  <a:cubicBezTo>
                    <a:pt x="18" y="612"/>
                    <a:pt x="34" y="612"/>
                    <a:pt x="48" y="612"/>
                  </a:cubicBezTo>
                  <a:cubicBezTo>
                    <a:pt x="49" y="620"/>
                    <a:pt x="50" y="627"/>
                    <a:pt x="52" y="634"/>
                  </a:cubicBezTo>
                  <a:cubicBezTo>
                    <a:pt x="38" y="639"/>
                    <a:pt x="23" y="644"/>
                    <a:pt x="20" y="645"/>
                  </a:cubicBezTo>
                  <a:cubicBezTo>
                    <a:pt x="17" y="645"/>
                    <a:pt x="15" y="647"/>
                    <a:pt x="13" y="650"/>
                  </a:cubicBezTo>
                  <a:cubicBezTo>
                    <a:pt x="12" y="652"/>
                    <a:pt x="12" y="655"/>
                    <a:pt x="12" y="658"/>
                  </a:cubicBezTo>
                  <a:cubicBezTo>
                    <a:pt x="13" y="661"/>
                    <a:pt x="14" y="664"/>
                    <a:pt x="17" y="665"/>
                  </a:cubicBezTo>
                  <a:cubicBezTo>
                    <a:pt x="19" y="667"/>
                    <a:pt x="22" y="668"/>
                    <a:pt x="25" y="668"/>
                  </a:cubicBezTo>
                  <a:cubicBezTo>
                    <a:pt x="28" y="667"/>
                    <a:pt x="44" y="665"/>
                    <a:pt x="58" y="664"/>
                  </a:cubicBezTo>
                  <a:cubicBezTo>
                    <a:pt x="60" y="671"/>
                    <a:pt x="62" y="678"/>
                    <a:pt x="64" y="686"/>
                  </a:cubicBezTo>
                  <a:cubicBezTo>
                    <a:pt x="50" y="691"/>
                    <a:pt x="36" y="698"/>
                    <a:pt x="33" y="699"/>
                  </a:cubicBezTo>
                  <a:cubicBezTo>
                    <a:pt x="30" y="700"/>
                    <a:pt x="28" y="702"/>
                    <a:pt x="27" y="705"/>
                  </a:cubicBezTo>
                  <a:cubicBezTo>
                    <a:pt x="26" y="708"/>
                    <a:pt x="26" y="710"/>
                    <a:pt x="27" y="713"/>
                  </a:cubicBezTo>
                  <a:cubicBezTo>
                    <a:pt x="28" y="716"/>
                    <a:pt x="30" y="718"/>
                    <a:pt x="32" y="720"/>
                  </a:cubicBezTo>
                  <a:cubicBezTo>
                    <a:pt x="34" y="721"/>
                    <a:pt x="37" y="722"/>
                    <a:pt x="40" y="721"/>
                  </a:cubicBezTo>
                  <a:cubicBezTo>
                    <a:pt x="43" y="721"/>
                    <a:pt x="59" y="717"/>
                    <a:pt x="73" y="714"/>
                  </a:cubicBezTo>
                  <a:cubicBezTo>
                    <a:pt x="76" y="721"/>
                    <a:pt x="78" y="728"/>
                    <a:pt x="81" y="735"/>
                  </a:cubicBezTo>
                  <a:cubicBezTo>
                    <a:pt x="68" y="742"/>
                    <a:pt x="55" y="750"/>
                    <a:pt x="52" y="752"/>
                  </a:cubicBezTo>
                  <a:cubicBezTo>
                    <a:pt x="49" y="753"/>
                    <a:pt x="48" y="755"/>
                    <a:pt x="47" y="758"/>
                  </a:cubicBezTo>
                  <a:cubicBezTo>
                    <a:pt x="46" y="761"/>
                    <a:pt x="46" y="764"/>
                    <a:pt x="47" y="766"/>
                  </a:cubicBezTo>
                  <a:cubicBezTo>
                    <a:pt x="48" y="769"/>
                    <a:pt x="51" y="771"/>
                    <a:pt x="53" y="772"/>
                  </a:cubicBezTo>
                  <a:cubicBezTo>
                    <a:pt x="56" y="774"/>
                    <a:pt x="59" y="774"/>
                    <a:pt x="61" y="773"/>
                  </a:cubicBezTo>
                  <a:cubicBezTo>
                    <a:pt x="64" y="772"/>
                    <a:pt x="79" y="767"/>
                    <a:pt x="93" y="762"/>
                  </a:cubicBezTo>
                  <a:cubicBezTo>
                    <a:pt x="97" y="769"/>
                    <a:pt x="100" y="776"/>
                    <a:pt x="104" y="782"/>
                  </a:cubicBezTo>
                  <a:cubicBezTo>
                    <a:pt x="92" y="791"/>
                    <a:pt x="79" y="800"/>
                    <a:pt x="76" y="802"/>
                  </a:cubicBezTo>
                  <a:cubicBezTo>
                    <a:pt x="74" y="804"/>
                    <a:pt x="72" y="806"/>
                    <a:pt x="72" y="809"/>
                  </a:cubicBezTo>
                  <a:cubicBezTo>
                    <a:pt x="71" y="812"/>
                    <a:pt x="72" y="815"/>
                    <a:pt x="73" y="817"/>
                  </a:cubicBezTo>
                  <a:cubicBezTo>
                    <a:pt x="75" y="820"/>
                    <a:pt x="77" y="822"/>
                    <a:pt x="80" y="823"/>
                  </a:cubicBezTo>
                  <a:cubicBezTo>
                    <a:pt x="82" y="824"/>
                    <a:pt x="85" y="824"/>
                    <a:pt x="88" y="822"/>
                  </a:cubicBezTo>
                  <a:cubicBezTo>
                    <a:pt x="91" y="821"/>
                    <a:pt x="105" y="814"/>
                    <a:pt x="118" y="808"/>
                  </a:cubicBezTo>
                  <a:cubicBezTo>
                    <a:pt x="122" y="815"/>
                    <a:pt x="127" y="821"/>
                    <a:pt x="131" y="827"/>
                  </a:cubicBezTo>
                  <a:cubicBezTo>
                    <a:pt x="120" y="837"/>
                    <a:pt x="108" y="847"/>
                    <a:pt x="105" y="850"/>
                  </a:cubicBezTo>
                  <a:cubicBezTo>
                    <a:pt x="103" y="852"/>
                    <a:pt x="102" y="854"/>
                    <a:pt x="102" y="857"/>
                  </a:cubicBezTo>
                  <a:cubicBezTo>
                    <a:pt x="102" y="860"/>
                    <a:pt x="102" y="863"/>
                    <a:pt x="104" y="865"/>
                  </a:cubicBezTo>
                  <a:cubicBezTo>
                    <a:pt x="106" y="867"/>
                    <a:pt x="108" y="869"/>
                    <a:pt x="111" y="870"/>
                  </a:cubicBezTo>
                  <a:cubicBezTo>
                    <a:pt x="114" y="870"/>
                    <a:pt x="117" y="870"/>
                    <a:pt x="119" y="869"/>
                  </a:cubicBezTo>
                  <a:cubicBezTo>
                    <a:pt x="122" y="867"/>
                    <a:pt x="136" y="859"/>
                    <a:pt x="148" y="851"/>
                  </a:cubicBezTo>
                  <a:cubicBezTo>
                    <a:pt x="153" y="857"/>
                    <a:pt x="158" y="863"/>
                    <a:pt x="163" y="869"/>
                  </a:cubicBezTo>
                  <a:cubicBezTo>
                    <a:pt x="153" y="880"/>
                    <a:pt x="142" y="891"/>
                    <a:pt x="140" y="894"/>
                  </a:cubicBezTo>
                  <a:cubicBezTo>
                    <a:pt x="138" y="896"/>
                    <a:pt x="137" y="899"/>
                    <a:pt x="137" y="902"/>
                  </a:cubicBezTo>
                  <a:cubicBezTo>
                    <a:pt x="137" y="904"/>
                    <a:pt x="138" y="907"/>
                    <a:pt x="140" y="909"/>
                  </a:cubicBezTo>
                  <a:cubicBezTo>
                    <a:pt x="142" y="912"/>
                    <a:pt x="145" y="913"/>
                    <a:pt x="147" y="913"/>
                  </a:cubicBezTo>
                  <a:cubicBezTo>
                    <a:pt x="150" y="914"/>
                    <a:pt x="153" y="913"/>
                    <a:pt x="155" y="911"/>
                  </a:cubicBezTo>
                  <a:cubicBezTo>
                    <a:pt x="158" y="909"/>
                    <a:pt x="171" y="900"/>
                    <a:pt x="182" y="891"/>
                  </a:cubicBezTo>
                  <a:cubicBezTo>
                    <a:pt x="188" y="897"/>
                    <a:pt x="193" y="902"/>
                    <a:pt x="198" y="907"/>
                  </a:cubicBezTo>
                  <a:cubicBezTo>
                    <a:pt x="190" y="919"/>
                    <a:pt x="180" y="932"/>
                    <a:pt x="178" y="934"/>
                  </a:cubicBezTo>
                  <a:cubicBezTo>
                    <a:pt x="176" y="937"/>
                    <a:pt x="176" y="940"/>
                    <a:pt x="176" y="942"/>
                  </a:cubicBezTo>
                  <a:cubicBezTo>
                    <a:pt x="177" y="945"/>
                    <a:pt x="178" y="948"/>
                    <a:pt x="180" y="950"/>
                  </a:cubicBezTo>
                  <a:cubicBezTo>
                    <a:pt x="182" y="952"/>
                    <a:pt x="185" y="953"/>
                    <a:pt x="188" y="953"/>
                  </a:cubicBezTo>
                  <a:cubicBezTo>
                    <a:pt x="191" y="953"/>
                    <a:pt x="194" y="952"/>
                    <a:pt x="196" y="950"/>
                  </a:cubicBezTo>
                  <a:cubicBezTo>
                    <a:pt x="198" y="948"/>
                    <a:pt x="210" y="937"/>
                    <a:pt x="221" y="927"/>
                  </a:cubicBezTo>
                  <a:cubicBezTo>
                    <a:pt x="226" y="932"/>
                    <a:pt x="232" y="937"/>
                    <a:pt x="238" y="941"/>
                  </a:cubicBezTo>
                  <a:cubicBezTo>
                    <a:pt x="231" y="954"/>
                    <a:pt x="223" y="968"/>
                    <a:pt x="221" y="970"/>
                  </a:cubicBezTo>
                  <a:cubicBezTo>
                    <a:pt x="219" y="973"/>
                    <a:pt x="219" y="976"/>
                    <a:pt x="220" y="979"/>
                  </a:cubicBezTo>
                  <a:cubicBezTo>
                    <a:pt x="220" y="981"/>
                    <a:pt x="222" y="984"/>
                    <a:pt x="224" y="986"/>
                  </a:cubicBezTo>
                  <a:cubicBezTo>
                    <a:pt x="227" y="987"/>
                    <a:pt x="230" y="988"/>
                    <a:pt x="232" y="988"/>
                  </a:cubicBezTo>
                  <a:cubicBezTo>
                    <a:pt x="235" y="988"/>
                    <a:pt x="238" y="986"/>
                    <a:pt x="240" y="984"/>
                  </a:cubicBezTo>
                  <a:cubicBezTo>
                    <a:pt x="242" y="982"/>
                    <a:pt x="253" y="970"/>
                    <a:pt x="262" y="959"/>
                  </a:cubicBezTo>
                  <a:cubicBezTo>
                    <a:pt x="268" y="963"/>
                    <a:pt x="275" y="967"/>
                    <a:pt x="281" y="971"/>
                  </a:cubicBezTo>
                  <a:cubicBezTo>
                    <a:pt x="275" y="984"/>
                    <a:pt x="268" y="999"/>
                    <a:pt x="267" y="1002"/>
                  </a:cubicBezTo>
                  <a:cubicBezTo>
                    <a:pt x="266" y="1005"/>
                    <a:pt x="266" y="1008"/>
                    <a:pt x="267" y="1010"/>
                  </a:cubicBezTo>
                  <a:cubicBezTo>
                    <a:pt x="268" y="1013"/>
                    <a:pt x="270" y="1015"/>
                    <a:pt x="272" y="1017"/>
                  </a:cubicBezTo>
                  <a:cubicBezTo>
                    <a:pt x="275" y="1018"/>
                    <a:pt x="278" y="1019"/>
                    <a:pt x="280" y="1018"/>
                  </a:cubicBezTo>
                  <a:cubicBezTo>
                    <a:pt x="283" y="1018"/>
                    <a:pt x="286" y="1016"/>
                    <a:pt x="287" y="1014"/>
                  </a:cubicBezTo>
                  <a:cubicBezTo>
                    <a:pt x="289" y="1011"/>
                    <a:pt x="298" y="998"/>
                    <a:pt x="307" y="986"/>
                  </a:cubicBezTo>
                  <a:cubicBezTo>
                    <a:pt x="314" y="990"/>
                    <a:pt x="320" y="993"/>
                    <a:pt x="327" y="996"/>
                  </a:cubicBezTo>
                  <a:cubicBezTo>
                    <a:pt x="322" y="1010"/>
                    <a:pt x="317" y="1025"/>
                    <a:pt x="316" y="1028"/>
                  </a:cubicBezTo>
                  <a:cubicBezTo>
                    <a:pt x="315" y="1031"/>
                    <a:pt x="316" y="1034"/>
                    <a:pt x="317" y="1037"/>
                  </a:cubicBezTo>
                  <a:cubicBezTo>
                    <a:pt x="318" y="1039"/>
                    <a:pt x="320" y="1041"/>
                    <a:pt x="323" y="1042"/>
                  </a:cubicBezTo>
                  <a:cubicBezTo>
                    <a:pt x="326" y="1044"/>
                    <a:pt x="328" y="1044"/>
                    <a:pt x="331" y="1043"/>
                  </a:cubicBezTo>
                  <a:cubicBezTo>
                    <a:pt x="334" y="1042"/>
                    <a:pt x="336" y="1041"/>
                    <a:pt x="338" y="1038"/>
                  </a:cubicBezTo>
                  <a:cubicBezTo>
                    <a:pt x="339" y="1035"/>
                    <a:pt x="347" y="1021"/>
                    <a:pt x="354" y="1009"/>
                  </a:cubicBezTo>
                  <a:cubicBezTo>
                    <a:pt x="361" y="1011"/>
                    <a:pt x="368" y="1014"/>
                    <a:pt x="375" y="1017"/>
                  </a:cubicBezTo>
                  <a:cubicBezTo>
                    <a:pt x="372" y="1031"/>
                    <a:pt x="369" y="1046"/>
                    <a:pt x="368" y="1050"/>
                  </a:cubicBezTo>
                  <a:cubicBezTo>
                    <a:pt x="367" y="1052"/>
                    <a:pt x="368" y="1055"/>
                    <a:pt x="369" y="1058"/>
                  </a:cubicBezTo>
                  <a:cubicBezTo>
                    <a:pt x="371" y="1060"/>
                    <a:pt x="373" y="1062"/>
                    <a:pt x="376" y="1063"/>
                  </a:cubicBezTo>
                  <a:cubicBezTo>
                    <a:pt x="379" y="1064"/>
                    <a:pt x="382" y="1064"/>
                    <a:pt x="384" y="1063"/>
                  </a:cubicBezTo>
                  <a:cubicBezTo>
                    <a:pt x="387" y="1062"/>
                    <a:pt x="389" y="1060"/>
                    <a:pt x="390" y="1057"/>
                  </a:cubicBezTo>
                  <a:cubicBezTo>
                    <a:pt x="392" y="1054"/>
                    <a:pt x="398" y="1039"/>
                    <a:pt x="404" y="1026"/>
                  </a:cubicBezTo>
                  <a:cubicBezTo>
                    <a:pt x="411" y="1028"/>
                    <a:pt x="418" y="1030"/>
                    <a:pt x="425" y="1032"/>
                  </a:cubicBezTo>
                  <a:cubicBezTo>
                    <a:pt x="424" y="1046"/>
                    <a:pt x="422" y="1062"/>
                    <a:pt x="422" y="1065"/>
                  </a:cubicBezTo>
                  <a:cubicBezTo>
                    <a:pt x="421" y="1068"/>
                    <a:pt x="422" y="1071"/>
                    <a:pt x="424" y="1073"/>
                  </a:cubicBezTo>
                  <a:cubicBezTo>
                    <a:pt x="426" y="1075"/>
                    <a:pt x="428" y="1077"/>
                    <a:pt x="431" y="1078"/>
                  </a:cubicBezTo>
                  <a:cubicBezTo>
                    <a:pt x="434" y="1078"/>
                    <a:pt x="437" y="1078"/>
                    <a:pt x="439" y="1076"/>
                  </a:cubicBezTo>
                  <a:cubicBezTo>
                    <a:pt x="442" y="1075"/>
                    <a:pt x="444" y="1073"/>
                    <a:pt x="445" y="1070"/>
                  </a:cubicBezTo>
                  <a:cubicBezTo>
                    <a:pt x="446" y="1067"/>
                    <a:pt x="450" y="1052"/>
                    <a:pt x="455" y="1038"/>
                  </a:cubicBezTo>
                  <a:cubicBezTo>
                    <a:pt x="462" y="1039"/>
                    <a:pt x="469" y="1040"/>
                    <a:pt x="477" y="1041"/>
                  </a:cubicBezTo>
                  <a:cubicBezTo>
                    <a:pt x="477" y="1056"/>
                    <a:pt x="477" y="1072"/>
                    <a:pt x="477" y="1075"/>
                  </a:cubicBezTo>
                  <a:cubicBezTo>
                    <a:pt x="477" y="1078"/>
                    <a:pt x="478" y="1081"/>
                    <a:pt x="480" y="1083"/>
                  </a:cubicBezTo>
                  <a:cubicBezTo>
                    <a:pt x="482" y="1085"/>
                    <a:pt x="484" y="1086"/>
                    <a:pt x="487" y="1087"/>
                  </a:cubicBezTo>
                  <a:cubicBezTo>
                    <a:pt x="490" y="1087"/>
                    <a:pt x="493" y="1086"/>
                    <a:pt x="495" y="1085"/>
                  </a:cubicBezTo>
                  <a:cubicBezTo>
                    <a:pt x="497" y="1083"/>
                    <a:pt x="499" y="1081"/>
                    <a:pt x="500" y="1078"/>
                  </a:cubicBezTo>
                  <a:cubicBezTo>
                    <a:pt x="501" y="1074"/>
                    <a:pt x="504" y="1059"/>
                    <a:pt x="507" y="1045"/>
                  </a:cubicBezTo>
                  <a:cubicBezTo>
                    <a:pt x="514" y="1045"/>
                    <a:pt x="522" y="1045"/>
                    <a:pt x="529" y="1046"/>
                  </a:cubicBezTo>
                  <a:cubicBezTo>
                    <a:pt x="530" y="1060"/>
                    <a:pt x="532" y="1076"/>
                    <a:pt x="532" y="1079"/>
                  </a:cubicBezTo>
                  <a:cubicBezTo>
                    <a:pt x="533" y="1082"/>
                    <a:pt x="534" y="1085"/>
                    <a:pt x="536" y="1087"/>
                  </a:cubicBezTo>
                  <a:cubicBezTo>
                    <a:pt x="538" y="1089"/>
                    <a:pt x="541" y="1090"/>
                    <a:pt x="544" y="1090"/>
                  </a:cubicBezTo>
                  <a:cubicBezTo>
                    <a:pt x="547" y="1090"/>
                    <a:pt x="550" y="1088"/>
                    <a:pt x="552" y="1087"/>
                  </a:cubicBezTo>
                  <a:cubicBezTo>
                    <a:pt x="554" y="1085"/>
                    <a:pt x="555" y="1082"/>
                    <a:pt x="556" y="1079"/>
                  </a:cubicBezTo>
                  <a:cubicBezTo>
                    <a:pt x="556" y="1076"/>
                    <a:pt x="558" y="1060"/>
                    <a:pt x="559" y="1046"/>
                  </a:cubicBezTo>
                  <a:cubicBezTo>
                    <a:pt x="566" y="1045"/>
                    <a:pt x="574" y="1045"/>
                    <a:pt x="581" y="1045"/>
                  </a:cubicBezTo>
                  <a:cubicBezTo>
                    <a:pt x="584" y="1059"/>
                    <a:pt x="587" y="1074"/>
                    <a:pt x="588" y="1078"/>
                  </a:cubicBezTo>
                  <a:cubicBezTo>
                    <a:pt x="589" y="1081"/>
                    <a:pt x="590" y="1083"/>
                    <a:pt x="593" y="1085"/>
                  </a:cubicBezTo>
                  <a:cubicBezTo>
                    <a:pt x="595" y="1086"/>
                    <a:pt x="598" y="1087"/>
                    <a:pt x="601" y="1087"/>
                  </a:cubicBezTo>
                  <a:cubicBezTo>
                    <a:pt x="604" y="1086"/>
                    <a:pt x="606" y="1085"/>
                    <a:pt x="608" y="1083"/>
                  </a:cubicBezTo>
                  <a:cubicBezTo>
                    <a:pt x="610" y="1081"/>
                    <a:pt x="611" y="1078"/>
                    <a:pt x="611" y="1075"/>
                  </a:cubicBezTo>
                  <a:cubicBezTo>
                    <a:pt x="611" y="1072"/>
                    <a:pt x="611" y="1056"/>
                    <a:pt x="611" y="1041"/>
                  </a:cubicBezTo>
                  <a:cubicBezTo>
                    <a:pt x="619" y="1040"/>
                    <a:pt x="626" y="1039"/>
                    <a:pt x="633" y="1038"/>
                  </a:cubicBezTo>
                  <a:cubicBezTo>
                    <a:pt x="638" y="1052"/>
                    <a:pt x="642" y="1067"/>
                    <a:pt x="643" y="1070"/>
                  </a:cubicBezTo>
                  <a:cubicBezTo>
                    <a:pt x="644" y="1073"/>
                    <a:pt x="646" y="1075"/>
                    <a:pt x="649" y="1076"/>
                  </a:cubicBezTo>
                  <a:cubicBezTo>
                    <a:pt x="651" y="1078"/>
                    <a:pt x="654" y="1078"/>
                    <a:pt x="657" y="1078"/>
                  </a:cubicBezTo>
                  <a:cubicBezTo>
                    <a:pt x="660" y="1077"/>
                    <a:pt x="662" y="1075"/>
                    <a:pt x="664" y="1073"/>
                  </a:cubicBezTo>
                  <a:cubicBezTo>
                    <a:pt x="666" y="1071"/>
                    <a:pt x="667" y="1068"/>
                    <a:pt x="666" y="1065"/>
                  </a:cubicBezTo>
                  <a:cubicBezTo>
                    <a:pt x="666" y="1062"/>
                    <a:pt x="664" y="1046"/>
                    <a:pt x="663" y="1032"/>
                  </a:cubicBezTo>
                  <a:cubicBezTo>
                    <a:pt x="670" y="1030"/>
                    <a:pt x="677" y="1028"/>
                    <a:pt x="684" y="1026"/>
                  </a:cubicBezTo>
                  <a:cubicBezTo>
                    <a:pt x="690" y="1039"/>
                    <a:pt x="696" y="1054"/>
                    <a:pt x="698" y="1057"/>
                  </a:cubicBezTo>
                  <a:cubicBezTo>
                    <a:pt x="699" y="1060"/>
                    <a:pt x="701" y="1062"/>
                    <a:pt x="704" y="1063"/>
                  </a:cubicBezTo>
                  <a:cubicBezTo>
                    <a:pt x="706" y="1064"/>
                    <a:pt x="709" y="1064"/>
                    <a:pt x="712" y="1063"/>
                  </a:cubicBezTo>
                  <a:cubicBezTo>
                    <a:pt x="715" y="1062"/>
                    <a:pt x="717" y="1060"/>
                    <a:pt x="719" y="1058"/>
                  </a:cubicBezTo>
                  <a:cubicBezTo>
                    <a:pt x="720" y="1055"/>
                    <a:pt x="721" y="1052"/>
                    <a:pt x="720" y="1050"/>
                  </a:cubicBezTo>
                  <a:cubicBezTo>
                    <a:pt x="719" y="1046"/>
                    <a:pt x="716" y="1031"/>
                    <a:pt x="713" y="1017"/>
                  </a:cubicBezTo>
                  <a:cubicBezTo>
                    <a:pt x="720" y="1014"/>
                    <a:pt x="727" y="1011"/>
                    <a:pt x="734" y="1009"/>
                  </a:cubicBezTo>
                  <a:cubicBezTo>
                    <a:pt x="741" y="1021"/>
                    <a:pt x="749" y="1035"/>
                    <a:pt x="750" y="1038"/>
                  </a:cubicBezTo>
                  <a:cubicBezTo>
                    <a:pt x="752" y="1041"/>
                    <a:pt x="754" y="1042"/>
                    <a:pt x="757" y="1043"/>
                  </a:cubicBezTo>
                  <a:cubicBezTo>
                    <a:pt x="760" y="1044"/>
                    <a:pt x="762" y="1044"/>
                    <a:pt x="765" y="1042"/>
                  </a:cubicBezTo>
                  <a:cubicBezTo>
                    <a:pt x="768" y="1041"/>
                    <a:pt x="770" y="1039"/>
                    <a:pt x="771" y="1037"/>
                  </a:cubicBezTo>
                  <a:cubicBezTo>
                    <a:pt x="772" y="1034"/>
                    <a:pt x="773" y="1031"/>
                    <a:pt x="772" y="1028"/>
                  </a:cubicBezTo>
                  <a:cubicBezTo>
                    <a:pt x="771" y="1025"/>
                    <a:pt x="766" y="1010"/>
                    <a:pt x="761" y="996"/>
                  </a:cubicBezTo>
                  <a:cubicBezTo>
                    <a:pt x="768" y="993"/>
                    <a:pt x="774" y="990"/>
                    <a:pt x="781" y="986"/>
                  </a:cubicBezTo>
                  <a:cubicBezTo>
                    <a:pt x="790" y="998"/>
                    <a:pt x="799" y="1011"/>
                    <a:pt x="801" y="1014"/>
                  </a:cubicBezTo>
                  <a:cubicBezTo>
                    <a:pt x="802" y="1016"/>
                    <a:pt x="805" y="1018"/>
                    <a:pt x="808" y="1018"/>
                  </a:cubicBezTo>
                  <a:cubicBezTo>
                    <a:pt x="810" y="1019"/>
                    <a:pt x="813" y="1018"/>
                    <a:pt x="816" y="1017"/>
                  </a:cubicBezTo>
                  <a:cubicBezTo>
                    <a:pt x="818" y="1015"/>
                    <a:pt x="820" y="1013"/>
                    <a:pt x="821" y="1010"/>
                  </a:cubicBezTo>
                  <a:cubicBezTo>
                    <a:pt x="822" y="1008"/>
                    <a:pt x="822" y="1005"/>
                    <a:pt x="821" y="1002"/>
                  </a:cubicBezTo>
                  <a:cubicBezTo>
                    <a:pt x="820" y="999"/>
                    <a:pt x="813" y="984"/>
                    <a:pt x="807" y="971"/>
                  </a:cubicBezTo>
                  <a:cubicBezTo>
                    <a:pt x="813" y="967"/>
                    <a:pt x="820" y="963"/>
                    <a:pt x="826" y="959"/>
                  </a:cubicBezTo>
                  <a:cubicBezTo>
                    <a:pt x="835" y="970"/>
                    <a:pt x="846" y="982"/>
                    <a:pt x="848" y="984"/>
                  </a:cubicBezTo>
                  <a:cubicBezTo>
                    <a:pt x="850" y="986"/>
                    <a:pt x="853" y="988"/>
                    <a:pt x="856" y="988"/>
                  </a:cubicBezTo>
                  <a:cubicBezTo>
                    <a:pt x="858" y="988"/>
                    <a:pt x="861" y="987"/>
                    <a:pt x="864" y="986"/>
                  </a:cubicBezTo>
                  <a:cubicBezTo>
                    <a:pt x="866" y="984"/>
                    <a:pt x="868" y="981"/>
                    <a:pt x="868" y="979"/>
                  </a:cubicBezTo>
                  <a:cubicBezTo>
                    <a:pt x="869" y="976"/>
                    <a:pt x="869" y="973"/>
                    <a:pt x="867" y="970"/>
                  </a:cubicBezTo>
                  <a:cubicBezTo>
                    <a:pt x="865" y="968"/>
                    <a:pt x="857" y="954"/>
                    <a:pt x="850" y="941"/>
                  </a:cubicBezTo>
                  <a:cubicBezTo>
                    <a:pt x="856" y="937"/>
                    <a:pt x="862" y="932"/>
                    <a:pt x="867" y="927"/>
                  </a:cubicBezTo>
                  <a:cubicBezTo>
                    <a:pt x="878" y="937"/>
                    <a:pt x="890" y="948"/>
                    <a:pt x="892" y="950"/>
                  </a:cubicBezTo>
                  <a:cubicBezTo>
                    <a:pt x="894" y="952"/>
                    <a:pt x="897" y="953"/>
                    <a:pt x="900" y="953"/>
                  </a:cubicBezTo>
                  <a:cubicBezTo>
                    <a:pt x="903" y="953"/>
                    <a:pt x="906" y="952"/>
                    <a:pt x="908" y="950"/>
                  </a:cubicBezTo>
                  <a:cubicBezTo>
                    <a:pt x="910" y="948"/>
                    <a:pt x="911" y="945"/>
                    <a:pt x="912" y="942"/>
                  </a:cubicBezTo>
                  <a:cubicBezTo>
                    <a:pt x="912" y="940"/>
                    <a:pt x="911" y="937"/>
                    <a:pt x="910" y="934"/>
                  </a:cubicBezTo>
                  <a:cubicBezTo>
                    <a:pt x="908" y="932"/>
                    <a:pt x="898" y="919"/>
                    <a:pt x="890" y="907"/>
                  </a:cubicBezTo>
                  <a:cubicBezTo>
                    <a:pt x="895" y="902"/>
                    <a:pt x="900" y="897"/>
                    <a:pt x="905" y="891"/>
                  </a:cubicBezTo>
                  <a:cubicBezTo>
                    <a:pt x="917" y="900"/>
                    <a:pt x="930" y="909"/>
                    <a:pt x="933" y="911"/>
                  </a:cubicBezTo>
                  <a:cubicBezTo>
                    <a:pt x="935" y="913"/>
                    <a:pt x="938" y="914"/>
                    <a:pt x="941" y="913"/>
                  </a:cubicBezTo>
                  <a:cubicBezTo>
                    <a:pt x="943" y="913"/>
                    <a:pt x="946" y="912"/>
                    <a:pt x="948" y="909"/>
                  </a:cubicBezTo>
                  <a:cubicBezTo>
                    <a:pt x="950" y="907"/>
                    <a:pt x="951" y="904"/>
                    <a:pt x="951" y="902"/>
                  </a:cubicBezTo>
                  <a:cubicBezTo>
                    <a:pt x="951" y="899"/>
                    <a:pt x="950" y="896"/>
                    <a:pt x="948" y="894"/>
                  </a:cubicBezTo>
                  <a:cubicBezTo>
                    <a:pt x="946" y="891"/>
                    <a:pt x="935" y="880"/>
                    <a:pt x="925" y="869"/>
                  </a:cubicBezTo>
                  <a:cubicBezTo>
                    <a:pt x="930" y="863"/>
                    <a:pt x="935" y="857"/>
                    <a:pt x="940" y="851"/>
                  </a:cubicBezTo>
                  <a:cubicBezTo>
                    <a:pt x="952" y="859"/>
                    <a:pt x="966" y="867"/>
                    <a:pt x="969" y="869"/>
                  </a:cubicBezTo>
                  <a:cubicBezTo>
                    <a:pt x="971" y="870"/>
                    <a:pt x="974" y="870"/>
                    <a:pt x="977" y="870"/>
                  </a:cubicBezTo>
                  <a:cubicBezTo>
                    <a:pt x="980" y="869"/>
                    <a:pt x="982" y="867"/>
                    <a:pt x="984" y="865"/>
                  </a:cubicBezTo>
                  <a:cubicBezTo>
                    <a:pt x="986" y="863"/>
                    <a:pt x="986" y="860"/>
                    <a:pt x="986" y="857"/>
                  </a:cubicBezTo>
                  <a:cubicBezTo>
                    <a:pt x="986" y="854"/>
                    <a:pt x="985" y="852"/>
                    <a:pt x="983" y="850"/>
                  </a:cubicBezTo>
                  <a:cubicBezTo>
                    <a:pt x="980" y="847"/>
                    <a:pt x="968" y="837"/>
                    <a:pt x="957" y="827"/>
                  </a:cubicBezTo>
                  <a:cubicBezTo>
                    <a:pt x="961" y="821"/>
                    <a:pt x="966" y="815"/>
                    <a:pt x="969" y="808"/>
                  </a:cubicBezTo>
                  <a:cubicBezTo>
                    <a:pt x="983" y="814"/>
                    <a:pt x="997" y="821"/>
                    <a:pt x="1000" y="822"/>
                  </a:cubicBezTo>
                  <a:cubicBezTo>
                    <a:pt x="1003" y="824"/>
                    <a:pt x="1006" y="824"/>
                    <a:pt x="1008" y="823"/>
                  </a:cubicBezTo>
                  <a:cubicBezTo>
                    <a:pt x="1011" y="822"/>
                    <a:pt x="1013" y="820"/>
                    <a:pt x="1015" y="817"/>
                  </a:cubicBezTo>
                  <a:cubicBezTo>
                    <a:pt x="1016" y="815"/>
                    <a:pt x="1017" y="812"/>
                    <a:pt x="1016" y="809"/>
                  </a:cubicBezTo>
                  <a:cubicBezTo>
                    <a:pt x="1016" y="806"/>
                    <a:pt x="1014" y="804"/>
                    <a:pt x="1012" y="802"/>
                  </a:cubicBezTo>
                  <a:cubicBezTo>
                    <a:pt x="1009" y="800"/>
                    <a:pt x="996" y="791"/>
                    <a:pt x="984" y="782"/>
                  </a:cubicBezTo>
                  <a:cubicBezTo>
                    <a:pt x="988" y="776"/>
                    <a:pt x="991" y="769"/>
                    <a:pt x="995" y="762"/>
                  </a:cubicBezTo>
                  <a:cubicBezTo>
                    <a:pt x="1009" y="767"/>
                    <a:pt x="1024" y="772"/>
                    <a:pt x="1027" y="773"/>
                  </a:cubicBezTo>
                  <a:cubicBezTo>
                    <a:pt x="1029" y="774"/>
                    <a:pt x="1032" y="774"/>
                    <a:pt x="1035" y="772"/>
                  </a:cubicBezTo>
                  <a:cubicBezTo>
                    <a:pt x="1037" y="771"/>
                    <a:pt x="1039" y="769"/>
                    <a:pt x="1041" y="766"/>
                  </a:cubicBezTo>
                  <a:cubicBezTo>
                    <a:pt x="1042" y="764"/>
                    <a:pt x="1042" y="761"/>
                    <a:pt x="1041" y="758"/>
                  </a:cubicBezTo>
                  <a:cubicBezTo>
                    <a:pt x="1040" y="755"/>
                    <a:pt x="1039" y="753"/>
                    <a:pt x="1036" y="752"/>
                  </a:cubicBezTo>
                  <a:cubicBezTo>
                    <a:pt x="1033" y="750"/>
                    <a:pt x="1020" y="742"/>
                    <a:pt x="1007" y="735"/>
                  </a:cubicBezTo>
                  <a:cubicBezTo>
                    <a:pt x="1010" y="728"/>
                    <a:pt x="1012" y="721"/>
                    <a:pt x="1015" y="714"/>
                  </a:cubicBezTo>
                  <a:cubicBezTo>
                    <a:pt x="1029" y="717"/>
                    <a:pt x="1045" y="721"/>
                    <a:pt x="1048" y="721"/>
                  </a:cubicBezTo>
                  <a:cubicBezTo>
                    <a:pt x="1051" y="722"/>
                    <a:pt x="1054" y="721"/>
                    <a:pt x="1056" y="720"/>
                  </a:cubicBezTo>
                  <a:cubicBezTo>
                    <a:pt x="1058" y="718"/>
                    <a:pt x="1060" y="716"/>
                    <a:pt x="1061" y="713"/>
                  </a:cubicBezTo>
                  <a:cubicBezTo>
                    <a:pt x="1062" y="710"/>
                    <a:pt x="1062" y="707"/>
                    <a:pt x="1061" y="705"/>
                  </a:cubicBezTo>
                  <a:cubicBezTo>
                    <a:pt x="1060" y="702"/>
                    <a:pt x="1058" y="700"/>
                    <a:pt x="1055" y="699"/>
                  </a:cubicBezTo>
                  <a:cubicBezTo>
                    <a:pt x="1052" y="698"/>
                    <a:pt x="1037" y="691"/>
                    <a:pt x="1024" y="686"/>
                  </a:cubicBezTo>
                  <a:cubicBezTo>
                    <a:pt x="1026" y="678"/>
                    <a:pt x="1028" y="671"/>
                    <a:pt x="1030" y="664"/>
                  </a:cubicBezTo>
                  <a:cubicBezTo>
                    <a:pt x="1044" y="665"/>
                    <a:pt x="1060" y="667"/>
                    <a:pt x="1063" y="668"/>
                  </a:cubicBezTo>
                  <a:cubicBezTo>
                    <a:pt x="1066" y="668"/>
                    <a:pt x="1069" y="667"/>
                    <a:pt x="1071" y="665"/>
                  </a:cubicBezTo>
                  <a:cubicBezTo>
                    <a:pt x="1074" y="664"/>
                    <a:pt x="1075" y="661"/>
                    <a:pt x="1076" y="658"/>
                  </a:cubicBezTo>
                  <a:cubicBezTo>
                    <a:pt x="1076" y="655"/>
                    <a:pt x="1076" y="652"/>
                    <a:pt x="1075" y="650"/>
                  </a:cubicBezTo>
                  <a:cubicBezTo>
                    <a:pt x="1073" y="647"/>
                    <a:pt x="1071" y="645"/>
                    <a:pt x="1068" y="645"/>
                  </a:cubicBezTo>
                  <a:cubicBezTo>
                    <a:pt x="1065" y="644"/>
                    <a:pt x="1050" y="639"/>
                    <a:pt x="1036" y="634"/>
                  </a:cubicBezTo>
                  <a:cubicBezTo>
                    <a:pt x="1037" y="627"/>
                    <a:pt x="1039" y="620"/>
                    <a:pt x="1040" y="612"/>
                  </a:cubicBezTo>
                  <a:cubicBezTo>
                    <a:pt x="1054" y="612"/>
                    <a:pt x="1070" y="612"/>
                    <a:pt x="1073" y="612"/>
                  </a:cubicBezTo>
                  <a:cubicBezTo>
                    <a:pt x="1076" y="613"/>
                    <a:pt x="1079" y="611"/>
                    <a:pt x="1081" y="609"/>
                  </a:cubicBezTo>
                  <a:cubicBezTo>
                    <a:pt x="1083" y="607"/>
                    <a:pt x="1084" y="605"/>
                    <a:pt x="1085" y="602"/>
                  </a:cubicBezTo>
                  <a:cubicBezTo>
                    <a:pt x="1085" y="599"/>
                    <a:pt x="1084" y="596"/>
                    <a:pt x="1083" y="594"/>
                  </a:cubicBezTo>
                  <a:cubicBezTo>
                    <a:pt x="1081" y="591"/>
                    <a:pt x="1079" y="590"/>
                    <a:pt x="1076" y="589"/>
                  </a:cubicBezTo>
                  <a:cubicBezTo>
                    <a:pt x="1073" y="588"/>
                    <a:pt x="1057" y="585"/>
                    <a:pt x="1043" y="582"/>
                  </a:cubicBezTo>
                  <a:cubicBezTo>
                    <a:pt x="1043" y="575"/>
                    <a:pt x="1044" y="567"/>
                    <a:pt x="1044" y="560"/>
                  </a:cubicBezTo>
                  <a:cubicBezTo>
                    <a:pt x="1058" y="558"/>
                    <a:pt x="1074" y="557"/>
                    <a:pt x="1078" y="557"/>
                  </a:cubicBezTo>
                  <a:close/>
                  <a:moveTo>
                    <a:pt x="544" y="979"/>
                  </a:moveTo>
                  <a:cubicBezTo>
                    <a:pt x="305" y="979"/>
                    <a:pt x="111" y="785"/>
                    <a:pt x="111" y="545"/>
                  </a:cubicBezTo>
                  <a:cubicBezTo>
                    <a:pt x="111" y="305"/>
                    <a:pt x="305" y="111"/>
                    <a:pt x="544" y="111"/>
                  </a:cubicBezTo>
                  <a:cubicBezTo>
                    <a:pt x="783" y="111"/>
                    <a:pt x="977" y="305"/>
                    <a:pt x="977" y="545"/>
                  </a:cubicBezTo>
                  <a:cubicBezTo>
                    <a:pt x="977" y="785"/>
                    <a:pt x="783" y="979"/>
                    <a:pt x="544" y="9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18" name="Freeform 16">
              <a:extLst>
                <a:ext uri="{FF2B5EF4-FFF2-40B4-BE49-F238E27FC236}">
                  <a16:creationId xmlns:a16="http://schemas.microsoft.com/office/drawing/2014/main" id="{82E23731-8E3C-482C-ADC2-CB0E750859BC}"/>
                </a:ext>
              </a:extLst>
            </p:cNvPr>
            <p:cNvSpPr>
              <a:spLocks noEditPoints="1"/>
            </p:cNvSpPr>
            <p:nvPr/>
          </p:nvSpPr>
          <p:spPr bwMode="auto">
            <a:xfrm>
              <a:off x="5488620" y="1783163"/>
              <a:ext cx="297934" cy="298568"/>
            </a:xfrm>
            <a:custGeom>
              <a:avLst/>
              <a:gdLst>
                <a:gd name="T0" fmla="*/ 1043 w 1088"/>
                <a:gd name="T1" fmla="*/ 507 h 1090"/>
                <a:gd name="T2" fmla="*/ 1036 w 1088"/>
                <a:gd name="T3" fmla="*/ 455 h 1090"/>
                <a:gd name="T4" fmla="*/ 1024 w 1088"/>
                <a:gd name="T5" fmla="*/ 404 h 1090"/>
                <a:gd name="T6" fmla="*/ 1007 w 1088"/>
                <a:gd name="T7" fmla="*/ 355 h 1090"/>
                <a:gd name="T8" fmla="*/ 984 w 1088"/>
                <a:gd name="T9" fmla="*/ 307 h 1090"/>
                <a:gd name="T10" fmla="*/ 957 w 1088"/>
                <a:gd name="T11" fmla="*/ 263 h 1090"/>
                <a:gd name="T12" fmla="*/ 925 w 1088"/>
                <a:gd name="T13" fmla="*/ 221 h 1090"/>
                <a:gd name="T14" fmla="*/ 890 w 1088"/>
                <a:gd name="T15" fmla="*/ 183 h 1090"/>
                <a:gd name="T16" fmla="*/ 850 w 1088"/>
                <a:gd name="T17" fmla="*/ 149 h 1090"/>
                <a:gd name="T18" fmla="*/ 807 w 1088"/>
                <a:gd name="T19" fmla="*/ 119 h 1090"/>
                <a:gd name="T20" fmla="*/ 761 w 1088"/>
                <a:gd name="T21" fmla="*/ 93 h 1090"/>
                <a:gd name="T22" fmla="*/ 713 w 1088"/>
                <a:gd name="T23" fmla="*/ 73 h 1090"/>
                <a:gd name="T24" fmla="*/ 663 w 1088"/>
                <a:gd name="T25" fmla="*/ 58 h 1090"/>
                <a:gd name="T26" fmla="*/ 611 w 1088"/>
                <a:gd name="T27" fmla="*/ 48 h 1090"/>
                <a:gd name="T28" fmla="*/ 559 w 1088"/>
                <a:gd name="T29" fmla="*/ 44 h 1090"/>
                <a:gd name="T30" fmla="*/ 507 w 1088"/>
                <a:gd name="T31" fmla="*/ 45 h 1090"/>
                <a:gd name="T32" fmla="*/ 455 w 1088"/>
                <a:gd name="T33" fmla="*/ 52 h 1090"/>
                <a:gd name="T34" fmla="*/ 404 w 1088"/>
                <a:gd name="T35" fmla="*/ 64 h 1090"/>
                <a:gd name="T36" fmla="*/ 354 w 1088"/>
                <a:gd name="T37" fmla="*/ 81 h 1090"/>
                <a:gd name="T38" fmla="*/ 307 w 1088"/>
                <a:gd name="T39" fmla="*/ 104 h 1090"/>
                <a:gd name="T40" fmla="*/ 262 w 1088"/>
                <a:gd name="T41" fmla="*/ 131 h 1090"/>
                <a:gd name="T42" fmla="*/ 221 w 1088"/>
                <a:gd name="T43" fmla="*/ 163 h 1090"/>
                <a:gd name="T44" fmla="*/ 182 w 1088"/>
                <a:gd name="T45" fmla="*/ 199 h 1090"/>
                <a:gd name="T46" fmla="*/ 148 w 1088"/>
                <a:gd name="T47" fmla="*/ 238 h 1090"/>
                <a:gd name="T48" fmla="*/ 118 w 1088"/>
                <a:gd name="T49" fmla="*/ 282 h 1090"/>
                <a:gd name="T50" fmla="*/ 93 w 1088"/>
                <a:gd name="T51" fmla="*/ 328 h 1090"/>
                <a:gd name="T52" fmla="*/ 73 w 1088"/>
                <a:gd name="T53" fmla="*/ 376 h 1090"/>
                <a:gd name="T54" fmla="*/ 58 w 1088"/>
                <a:gd name="T55" fmla="*/ 426 h 1090"/>
                <a:gd name="T56" fmla="*/ 48 w 1088"/>
                <a:gd name="T57" fmla="*/ 478 h 1090"/>
                <a:gd name="T58" fmla="*/ 44 w 1088"/>
                <a:gd name="T59" fmla="*/ 530 h 1090"/>
                <a:gd name="T60" fmla="*/ 45 w 1088"/>
                <a:gd name="T61" fmla="*/ 582 h 1090"/>
                <a:gd name="T62" fmla="*/ 52 w 1088"/>
                <a:gd name="T63" fmla="*/ 634 h 1090"/>
                <a:gd name="T64" fmla="*/ 64 w 1088"/>
                <a:gd name="T65" fmla="*/ 686 h 1090"/>
                <a:gd name="T66" fmla="*/ 81 w 1088"/>
                <a:gd name="T67" fmla="*/ 735 h 1090"/>
                <a:gd name="T68" fmla="*/ 104 w 1088"/>
                <a:gd name="T69" fmla="*/ 782 h 1090"/>
                <a:gd name="T70" fmla="*/ 131 w 1088"/>
                <a:gd name="T71" fmla="*/ 827 h 1090"/>
                <a:gd name="T72" fmla="*/ 163 w 1088"/>
                <a:gd name="T73" fmla="*/ 869 h 1090"/>
                <a:gd name="T74" fmla="*/ 198 w 1088"/>
                <a:gd name="T75" fmla="*/ 907 h 1090"/>
                <a:gd name="T76" fmla="*/ 238 w 1088"/>
                <a:gd name="T77" fmla="*/ 941 h 1090"/>
                <a:gd name="T78" fmla="*/ 281 w 1088"/>
                <a:gd name="T79" fmla="*/ 971 h 1090"/>
                <a:gd name="T80" fmla="*/ 327 w 1088"/>
                <a:gd name="T81" fmla="*/ 996 h 1090"/>
                <a:gd name="T82" fmla="*/ 375 w 1088"/>
                <a:gd name="T83" fmla="*/ 1017 h 1090"/>
                <a:gd name="T84" fmla="*/ 425 w 1088"/>
                <a:gd name="T85" fmla="*/ 1032 h 1090"/>
                <a:gd name="T86" fmla="*/ 477 w 1088"/>
                <a:gd name="T87" fmla="*/ 1041 h 1090"/>
                <a:gd name="T88" fmla="*/ 529 w 1088"/>
                <a:gd name="T89" fmla="*/ 1046 h 1090"/>
                <a:gd name="T90" fmla="*/ 581 w 1088"/>
                <a:gd name="T91" fmla="*/ 1045 h 1090"/>
                <a:gd name="T92" fmla="*/ 633 w 1088"/>
                <a:gd name="T93" fmla="*/ 1038 h 1090"/>
                <a:gd name="T94" fmla="*/ 684 w 1088"/>
                <a:gd name="T95" fmla="*/ 1026 h 1090"/>
                <a:gd name="T96" fmla="*/ 734 w 1088"/>
                <a:gd name="T97" fmla="*/ 1009 h 1090"/>
                <a:gd name="T98" fmla="*/ 781 w 1088"/>
                <a:gd name="T99" fmla="*/ 986 h 1090"/>
                <a:gd name="T100" fmla="*/ 826 w 1088"/>
                <a:gd name="T101" fmla="*/ 959 h 1090"/>
                <a:gd name="T102" fmla="*/ 867 w 1088"/>
                <a:gd name="T103" fmla="*/ 927 h 1090"/>
                <a:gd name="T104" fmla="*/ 905 w 1088"/>
                <a:gd name="T105" fmla="*/ 891 h 1090"/>
                <a:gd name="T106" fmla="*/ 940 w 1088"/>
                <a:gd name="T107" fmla="*/ 851 h 1090"/>
                <a:gd name="T108" fmla="*/ 969 w 1088"/>
                <a:gd name="T109" fmla="*/ 808 h 1090"/>
                <a:gd name="T110" fmla="*/ 995 w 1088"/>
                <a:gd name="T111" fmla="*/ 762 h 1090"/>
                <a:gd name="T112" fmla="*/ 1015 w 1088"/>
                <a:gd name="T113" fmla="*/ 714 h 1090"/>
                <a:gd name="T114" fmla="*/ 1030 w 1088"/>
                <a:gd name="T115" fmla="*/ 664 h 1090"/>
                <a:gd name="T116" fmla="*/ 1040 w 1088"/>
                <a:gd name="T117" fmla="*/ 612 h 1090"/>
                <a:gd name="T118" fmla="*/ 1044 w 1088"/>
                <a:gd name="T119" fmla="*/ 56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88" h="1090">
                  <a:moveTo>
                    <a:pt x="1078" y="557"/>
                  </a:moveTo>
                  <a:cubicBezTo>
                    <a:pt x="1080" y="556"/>
                    <a:pt x="1083" y="555"/>
                    <a:pt x="1085" y="553"/>
                  </a:cubicBezTo>
                  <a:cubicBezTo>
                    <a:pt x="1087" y="551"/>
                    <a:pt x="1088" y="548"/>
                    <a:pt x="1088" y="545"/>
                  </a:cubicBezTo>
                  <a:cubicBezTo>
                    <a:pt x="1088" y="542"/>
                    <a:pt x="1087" y="539"/>
                    <a:pt x="1085" y="537"/>
                  </a:cubicBezTo>
                  <a:cubicBezTo>
                    <a:pt x="1083" y="535"/>
                    <a:pt x="1080" y="533"/>
                    <a:pt x="1078" y="533"/>
                  </a:cubicBezTo>
                  <a:cubicBezTo>
                    <a:pt x="1074" y="533"/>
                    <a:pt x="1058" y="531"/>
                    <a:pt x="1044" y="530"/>
                  </a:cubicBezTo>
                  <a:cubicBezTo>
                    <a:pt x="1044" y="522"/>
                    <a:pt x="1043" y="515"/>
                    <a:pt x="1043" y="507"/>
                  </a:cubicBezTo>
                  <a:cubicBezTo>
                    <a:pt x="1057" y="505"/>
                    <a:pt x="1073" y="501"/>
                    <a:pt x="1076" y="501"/>
                  </a:cubicBezTo>
                  <a:cubicBezTo>
                    <a:pt x="1079" y="500"/>
                    <a:pt x="1081" y="498"/>
                    <a:pt x="1083" y="496"/>
                  </a:cubicBezTo>
                  <a:cubicBezTo>
                    <a:pt x="1084" y="494"/>
                    <a:pt x="1085" y="491"/>
                    <a:pt x="1085" y="488"/>
                  </a:cubicBezTo>
                  <a:cubicBezTo>
                    <a:pt x="1084" y="485"/>
                    <a:pt x="1083" y="482"/>
                    <a:pt x="1081" y="481"/>
                  </a:cubicBezTo>
                  <a:cubicBezTo>
                    <a:pt x="1079" y="479"/>
                    <a:pt x="1076" y="477"/>
                    <a:pt x="1073" y="477"/>
                  </a:cubicBezTo>
                  <a:cubicBezTo>
                    <a:pt x="1070" y="477"/>
                    <a:pt x="1054" y="478"/>
                    <a:pt x="1040" y="478"/>
                  </a:cubicBezTo>
                  <a:cubicBezTo>
                    <a:pt x="1039" y="470"/>
                    <a:pt x="1037" y="463"/>
                    <a:pt x="1036" y="455"/>
                  </a:cubicBezTo>
                  <a:cubicBezTo>
                    <a:pt x="1050" y="451"/>
                    <a:pt x="1065" y="446"/>
                    <a:pt x="1068" y="445"/>
                  </a:cubicBezTo>
                  <a:cubicBezTo>
                    <a:pt x="1071" y="444"/>
                    <a:pt x="1073" y="442"/>
                    <a:pt x="1075" y="440"/>
                  </a:cubicBezTo>
                  <a:cubicBezTo>
                    <a:pt x="1076" y="437"/>
                    <a:pt x="1076" y="435"/>
                    <a:pt x="1076" y="432"/>
                  </a:cubicBezTo>
                  <a:cubicBezTo>
                    <a:pt x="1075" y="429"/>
                    <a:pt x="1074" y="426"/>
                    <a:pt x="1071" y="425"/>
                  </a:cubicBezTo>
                  <a:cubicBezTo>
                    <a:pt x="1069" y="423"/>
                    <a:pt x="1066" y="422"/>
                    <a:pt x="1063" y="422"/>
                  </a:cubicBezTo>
                  <a:cubicBezTo>
                    <a:pt x="1060" y="423"/>
                    <a:pt x="1044" y="425"/>
                    <a:pt x="1030" y="426"/>
                  </a:cubicBezTo>
                  <a:cubicBezTo>
                    <a:pt x="1028" y="419"/>
                    <a:pt x="1026" y="412"/>
                    <a:pt x="1024" y="404"/>
                  </a:cubicBezTo>
                  <a:cubicBezTo>
                    <a:pt x="1037" y="399"/>
                    <a:pt x="1052" y="392"/>
                    <a:pt x="1055" y="391"/>
                  </a:cubicBezTo>
                  <a:cubicBezTo>
                    <a:pt x="1058" y="390"/>
                    <a:pt x="1060" y="388"/>
                    <a:pt x="1061" y="385"/>
                  </a:cubicBezTo>
                  <a:cubicBezTo>
                    <a:pt x="1062" y="382"/>
                    <a:pt x="1062" y="379"/>
                    <a:pt x="1061" y="377"/>
                  </a:cubicBezTo>
                  <a:cubicBezTo>
                    <a:pt x="1060" y="374"/>
                    <a:pt x="1058" y="372"/>
                    <a:pt x="1056" y="370"/>
                  </a:cubicBezTo>
                  <a:cubicBezTo>
                    <a:pt x="1054" y="369"/>
                    <a:pt x="1051" y="368"/>
                    <a:pt x="1048" y="369"/>
                  </a:cubicBezTo>
                  <a:cubicBezTo>
                    <a:pt x="1045" y="369"/>
                    <a:pt x="1029" y="373"/>
                    <a:pt x="1015" y="376"/>
                  </a:cubicBezTo>
                  <a:cubicBezTo>
                    <a:pt x="1012" y="369"/>
                    <a:pt x="1010" y="362"/>
                    <a:pt x="1007" y="355"/>
                  </a:cubicBezTo>
                  <a:cubicBezTo>
                    <a:pt x="1020" y="348"/>
                    <a:pt x="1033" y="340"/>
                    <a:pt x="1036" y="338"/>
                  </a:cubicBezTo>
                  <a:cubicBezTo>
                    <a:pt x="1039" y="337"/>
                    <a:pt x="1040" y="334"/>
                    <a:pt x="1041" y="332"/>
                  </a:cubicBezTo>
                  <a:cubicBezTo>
                    <a:pt x="1042" y="329"/>
                    <a:pt x="1042" y="326"/>
                    <a:pt x="1041" y="323"/>
                  </a:cubicBezTo>
                  <a:cubicBezTo>
                    <a:pt x="1039" y="321"/>
                    <a:pt x="1037" y="319"/>
                    <a:pt x="1035" y="317"/>
                  </a:cubicBezTo>
                  <a:cubicBezTo>
                    <a:pt x="1032" y="316"/>
                    <a:pt x="1029" y="316"/>
                    <a:pt x="1027" y="317"/>
                  </a:cubicBezTo>
                  <a:cubicBezTo>
                    <a:pt x="1024" y="318"/>
                    <a:pt x="1009" y="323"/>
                    <a:pt x="995" y="328"/>
                  </a:cubicBezTo>
                  <a:cubicBezTo>
                    <a:pt x="991" y="321"/>
                    <a:pt x="988" y="314"/>
                    <a:pt x="984" y="307"/>
                  </a:cubicBezTo>
                  <a:cubicBezTo>
                    <a:pt x="996" y="299"/>
                    <a:pt x="1009" y="290"/>
                    <a:pt x="1012" y="288"/>
                  </a:cubicBezTo>
                  <a:cubicBezTo>
                    <a:pt x="1014" y="286"/>
                    <a:pt x="1016" y="284"/>
                    <a:pt x="1016" y="281"/>
                  </a:cubicBezTo>
                  <a:cubicBezTo>
                    <a:pt x="1017" y="278"/>
                    <a:pt x="1016" y="275"/>
                    <a:pt x="1015" y="273"/>
                  </a:cubicBezTo>
                  <a:cubicBezTo>
                    <a:pt x="1013" y="270"/>
                    <a:pt x="1011" y="268"/>
                    <a:pt x="1008" y="267"/>
                  </a:cubicBezTo>
                  <a:cubicBezTo>
                    <a:pt x="1006" y="266"/>
                    <a:pt x="1003" y="266"/>
                    <a:pt x="1000" y="268"/>
                  </a:cubicBezTo>
                  <a:cubicBezTo>
                    <a:pt x="997" y="269"/>
                    <a:pt x="983" y="276"/>
                    <a:pt x="969" y="282"/>
                  </a:cubicBezTo>
                  <a:cubicBezTo>
                    <a:pt x="966" y="275"/>
                    <a:pt x="961" y="269"/>
                    <a:pt x="957" y="263"/>
                  </a:cubicBezTo>
                  <a:cubicBezTo>
                    <a:pt x="968" y="253"/>
                    <a:pt x="980" y="242"/>
                    <a:pt x="983" y="240"/>
                  </a:cubicBezTo>
                  <a:cubicBezTo>
                    <a:pt x="985" y="238"/>
                    <a:pt x="986" y="236"/>
                    <a:pt x="986" y="233"/>
                  </a:cubicBezTo>
                  <a:cubicBezTo>
                    <a:pt x="986" y="230"/>
                    <a:pt x="986" y="227"/>
                    <a:pt x="984" y="225"/>
                  </a:cubicBezTo>
                  <a:cubicBezTo>
                    <a:pt x="982" y="222"/>
                    <a:pt x="980" y="221"/>
                    <a:pt x="977" y="220"/>
                  </a:cubicBezTo>
                  <a:cubicBezTo>
                    <a:pt x="974" y="220"/>
                    <a:pt x="971" y="220"/>
                    <a:pt x="969" y="221"/>
                  </a:cubicBezTo>
                  <a:cubicBezTo>
                    <a:pt x="966" y="223"/>
                    <a:pt x="952" y="231"/>
                    <a:pt x="940" y="238"/>
                  </a:cubicBezTo>
                  <a:cubicBezTo>
                    <a:pt x="935" y="233"/>
                    <a:pt x="930" y="227"/>
                    <a:pt x="925" y="221"/>
                  </a:cubicBezTo>
                  <a:cubicBezTo>
                    <a:pt x="935" y="210"/>
                    <a:pt x="946" y="198"/>
                    <a:pt x="948" y="196"/>
                  </a:cubicBezTo>
                  <a:cubicBezTo>
                    <a:pt x="950" y="194"/>
                    <a:pt x="951" y="191"/>
                    <a:pt x="951" y="188"/>
                  </a:cubicBezTo>
                  <a:cubicBezTo>
                    <a:pt x="951" y="185"/>
                    <a:pt x="950" y="183"/>
                    <a:pt x="948" y="180"/>
                  </a:cubicBezTo>
                  <a:cubicBezTo>
                    <a:pt x="946" y="178"/>
                    <a:pt x="943" y="177"/>
                    <a:pt x="941" y="177"/>
                  </a:cubicBezTo>
                  <a:cubicBezTo>
                    <a:pt x="938" y="176"/>
                    <a:pt x="935" y="177"/>
                    <a:pt x="933" y="179"/>
                  </a:cubicBezTo>
                  <a:cubicBezTo>
                    <a:pt x="930" y="181"/>
                    <a:pt x="917" y="190"/>
                    <a:pt x="905" y="199"/>
                  </a:cubicBezTo>
                  <a:cubicBezTo>
                    <a:pt x="900" y="193"/>
                    <a:pt x="895" y="188"/>
                    <a:pt x="890" y="183"/>
                  </a:cubicBezTo>
                  <a:cubicBezTo>
                    <a:pt x="898" y="171"/>
                    <a:pt x="908" y="158"/>
                    <a:pt x="910" y="156"/>
                  </a:cubicBezTo>
                  <a:cubicBezTo>
                    <a:pt x="911" y="153"/>
                    <a:pt x="912" y="150"/>
                    <a:pt x="912" y="148"/>
                  </a:cubicBezTo>
                  <a:cubicBezTo>
                    <a:pt x="911" y="145"/>
                    <a:pt x="910" y="142"/>
                    <a:pt x="908" y="140"/>
                  </a:cubicBezTo>
                  <a:cubicBezTo>
                    <a:pt x="906" y="138"/>
                    <a:pt x="903" y="137"/>
                    <a:pt x="900" y="137"/>
                  </a:cubicBezTo>
                  <a:cubicBezTo>
                    <a:pt x="897" y="137"/>
                    <a:pt x="894" y="138"/>
                    <a:pt x="892" y="140"/>
                  </a:cubicBezTo>
                  <a:cubicBezTo>
                    <a:pt x="890" y="142"/>
                    <a:pt x="878" y="153"/>
                    <a:pt x="867" y="163"/>
                  </a:cubicBezTo>
                  <a:cubicBezTo>
                    <a:pt x="862" y="158"/>
                    <a:pt x="856" y="153"/>
                    <a:pt x="850" y="149"/>
                  </a:cubicBezTo>
                  <a:cubicBezTo>
                    <a:pt x="857" y="136"/>
                    <a:pt x="865" y="122"/>
                    <a:pt x="867" y="119"/>
                  </a:cubicBezTo>
                  <a:cubicBezTo>
                    <a:pt x="869" y="117"/>
                    <a:pt x="869" y="114"/>
                    <a:pt x="868" y="111"/>
                  </a:cubicBezTo>
                  <a:cubicBezTo>
                    <a:pt x="868" y="109"/>
                    <a:pt x="866" y="106"/>
                    <a:pt x="864" y="104"/>
                  </a:cubicBezTo>
                  <a:cubicBezTo>
                    <a:pt x="861" y="103"/>
                    <a:pt x="858" y="102"/>
                    <a:pt x="856" y="102"/>
                  </a:cubicBezTo>
                  <a:cubicBezTo>
                    <a:pt x="853" y="102"/>
                    <a:pt x="850" y="103"/>
                    <a:pt x="848" y="106"/>
                  </a:cubicBezTo>
                  <a:cubicBezTo>
                    <a:pt x="846" y="108"/>
                    <a:pt x="835" y="120"/>
                    <a:pt x="826" y="131"/>
                  </a:cubicBezTo>
                  <a:cubicBezTo>
                    <a:pt x="820" y="127"/>
                    <a:pt x="813" y="123"/>
                    <a:pt x="807" y="119"/>
                  </a:cubicBezTo>
                  <a:cubicBezTo>
                    <a:pt x="813" y="105"/>
                    <a:pt x="820" y="91"/>
                    <a:pt x="821" y="88"/>
                  </a:cubicBezTo>
                  <a:cubicBezTo>
                    <a:pt x="822" y="85"/>
                    <a:pt x="822" y="82"/>
                    <a:pt x="821" y="80"/>
                  </a:cubicBezTo>
                  <a:cubicBezTo>
                    <a:pt x="820" y="77"/>
                    <a:pt x="818" y="75"/>
                    <a:pt x="816" y="73"/>
                  </a:cubicBezTo>
                  <a:cubicBezTo>
                    <a:pt x="813" y="72"/>
                    <a:pt x="810" y="71"/>
                    <a:pt x="808" y="72"/>
                  </a:cubicBezTo>
                  <a:cubicBezTo>
                    <a:pt x="805" y="72"/>
                    <a:pt x="802" y="74"/>
                    <a:pt x="801" y="76"/>
                  </a:cubicBezTo>
                  <a:cubicBezTo>
                    <a:pt x="799" y="79"/>
                    <a:pt x="790" y="92"/>
                    <a:pt x="781" y="104"/>
                  </a:cubicBezTo>
                  <a:cubicBezTo>
                    <a:pt x="774" y="100"/>
                    <a:pt x="768" y="97"/>
                    <a:pt x="761" y="93"/>
                  </a:cubicBezTo>
                  <a:cubicBezTo>
                    <a:pt x="766" y="80"/>
                    <a:pt x="771" y="65"/>
                    <a:pt x="772" y="61"/>
                  </a:cubicBezTo>
                  <a:cubicBezTo>
                    <a:pt x="773" y="59"/>
                    <a:pt x="772" y="56"/>
                    <a:pt x="771" y="53"/>
                  </a:cubicBezTo>
                  <a:cubicBezTo>
                    <a:pt x="770" y="51"/>
                    <a:pt x="768" y="49"/>
                    <a:pt x="765" y="47"/>
                  </a:cubicBezTo>
                  <a:cubicBezTo>
                    <a:pt x="762" y="46"/>
                    <a:pt x="760" y="46"/>
                    <a:pt x="757" y="47"/>
                  </a:cubicBezTo>
                  <a:cubicBezTo>
                    <a:pt x="754" y="48"/>
                    <a:pt x="752" y="49"/>
                    <a:pt x="750" y="52"/>
                  </a:cubicBezTo>
                  <a:cubicBezTo>
                    <a:pt x="749" y="55"/>
                    <a:pt x="741" y="69"/>
                    <a:pt x="734" y="81"/>
                  </a:cubicBezTo>
                  <a:cubicBezTo>
                    <a:pt x="727" y="78"/>
                    <a:pt x="720" y="76"/>
                    <a:pt x="713" y="73"/>
                  </a:cubicBezTo>
                  <a:cubicBezTo>
                    <a:pt x="716" y="59"/>
                    <a:pt x="719" y="43"/>
                    <a:pt x="720" y="40"/>
                  </a:cubicBezTo>
                  <a:cubicBezTo>
                    <a:pt x="721" y="37"/>
                    <a:pt x="720" y="34"/>
                    <a:pt x="719" y="32"/>
                  </a:cubicBezTo>
                  <a:cubicBezTo>
                    <a:pt x="717" y="30"/>
                    <a:pt x="715" y="28"/>
                    <a:pt x="712" y="27"/>
                  </a:cubicBezTo>
                  <a:cubicBezTo>
                    <a:pt x="709" y="26"/>
                    <a:pt x="706" y="26"/>
                    <a:pt x="704" y="27"/>
                  </a:cubicBezTo>
                  <a:cubicBezTo>
                    <a:pt x="701" y="28"/>
                    <a:pt x="699" y="30"/>
                    <a:pt x="698" y="33"/>
                  </a:cubicBezTo>
                  <a:cubicBezTo>
                    <a:pt x="696" y="36"/>
                    <a:pt x="690" y="51"/>
                    <a:pt x="684" y="64"/>
                  </a:cubicBezTo>
                  <a:cubicBezTo>
                    <a:pt x="677" y="62"/>
                    <a:pt x="670" y="60"/>
                    <a:pt x="663" y="58"/>
                  </a:cubicBezTo>
                  <a:cubicBezTo>
                    <a:pt x="664" y="44"/>
                    <a:pt x="666" y="28"/>
                    <a:pt x="666" y="25"/>
                  </a:cubicBezTo>
                  <a:cubicBezTo>
                    <a:pt x="667" y="22"/>
                    <a:pt x="666" y="19"/>
                    <a:pt x="664" y="17"/>
                  </a:cubicBezTo>
                  <a:cubicBezTo>
                    <a:pt x="662" y="14"/>
                    <a:pt x="660" y="13"/>
                    <a:pt x="657" y="12"/>
                  </a:cubicBezTo>
                  <a:cubicBezTo>
                    <a:pt x="654" y="12"/>
                    <a:pt x="651" y="12"/>
                    <a:pt x="649" y="13"/>
                  </a:cubicBezTo>
                  <a:cubicBezTo>
                    <a:pt x="646" y="15"/>
                    <a:pt x="644" y="17"/>
                    <a:pt x="643" y="20"/>
                  </a:cubicBezTo>
                  <a:cubicBezTo>
                    <a:pt x="642" y="23"/>
                    <a:pt x="638" y="38"/>
                    <a:pt x="633" y="52"/>
                  </a:cubicBezTo>
                  <a:cubicBezTo>
                    <a:pt x="626" y="51"/>
                    <a:pt x="619" y="49"/>
                    <a:pt x="611" y="48"/>
                  </a:cubicBezTo>
                  <a:cubicBezTo>
                    <a:pt x="611" y="34"/>
                    <a:pt x="611" y="18"/>
                    <a:pt x="611" y="15"/>
                  </a:cubicBezTo>
                  <a:cubicBezTo>
                    <a:pt x="611" y="12"/>
                    <a:pt x="610" y="9"/>
                    <a:pt x="608" y="7"/>
                  </a:cubicBezTo>
                  <a:cubicBezTo>
                    <a:pt x="606" y="5"/>
                    <a:pt x="604" y="4"/>
                    <a:pt x="601" y="3"/>
                  </a:cubicBezTo>
                  <a:cubicBezTo>
                    <a:pt x="598" y="3"/>
                    <a:pt x="595" y="4"/>
                    <a:pt x="593" y="5"/>
                  </a:cubicBezTo>
                  <a:cubicBezTo>
                    <a:pt x="590" y="7"/>
                    <a:pt x="589" y="9"/>
                    <a:pt x="588" y="12"/>
                  </a:cubicBezTo>
                  <a:cubicBezTo>
                    <a:pt x="587" y="15"/>
                    <a:pt x="584" y="31"/>
                    <a:pt x="581" y="45"/>
                  </a:cubicBezTo>
                  <a:cubicBezTo>
                    <a:pt x="574" y="45"/>
                    <a:pt x="566" y="44"/>
                    <a:pt x="559" y="44"/>
                  </a:cubicBezTo>
                  <a:cubicBezTo>
                    <a:pt x="558" y="30"/>
                    <a:pt x="556" y="14"/>
                    <a:pt x="556" y="10"/>
                  </a:cubicBezTo>
                  <a:cubicBezTo>
                    <a:pt x="555" y="8"/>
                    <a:pt x="554" y="5"/>
                    <a:pt x="552" y="3"/>
                  </a:cubicBezTo>
                  <a:cubicBezTo>
                    <a:pt x="550" y="1"/>
                    <a:pt x="547" y="0"/>
                    <a:pt x="544" y="0"/>
                  </a:cubicBezTo>
                  <a:cubicBezTo>
                    <a:pt x="541" y="0"/>
                    <a:pt x="538" y="1"/>
                    <a:pt x="536" y="3"/>
                  </a:cubicBezTo>
                  <a:cubicBezTo>
                    <a:pt x="534" y="5"/>
                    <a:pt x="533" y="8"/>
                    <a:pt x="532" y="10"/>
                  </a:cubicBezTo>
                  <a:cubicBezTo>
                    <a:pt x="532" y="14"/>
                    <a:pt x="530" y="30"/>
                    <a:pt x="529" y="44"/>
                  </a:cubicBezTo>
                  <a:cubicBezTo>
                    <a:pt x="522" y="44"/>
                    <a:pt x="514" y="45"/>
                    <a:pt x="507" y="45"/>
                  </a:cubicBezTo>
                  <a:cubicBezTo>
                    <a:pt x="504" y="31"/>
                    <a:pt x="501" y="15"/>
                    <a:pt x="500" y="12"/>
                  </a:cubicBezTo>
                  <a:cubicBezTo>
                    <a:pt x="499" y="9"/>
                    <a:pt x="497" y="7"/>
                    <a:pt x="495" y="5"/>
                  </a:cubicBezTo>
                  <a:cubicBezTo>
                    <a:pt x="493" y="4"/>
                    <a:pt x="490" y="3"/>
                    <a:pt x="487" y="3"/>
                  </a:cubicBezTo>
                  <a:cubicBezTo>
                    <a:pt x="484" y="4"/>
                    <a:pt x="482" y="5"/>
                    <a:pt x="480" y="7"/>
                  </a:cubicBezTo>
                  <a:cubicBezTo>
                    <a:pt x="478" y="9"/>
                    <a:pt x="477" y="12"/>
                    <a:pt x="477" y="15"/>
                  </a:cubicBezTo>
                  <a:cubicBezTo>
                    <a:pt x="477" y="18"/>
                    <a:pt x="477" y="34"/>
                    <a:pt x="477" y="48"/>
                  </a:cubicBezTo>
                  <a:cubicBezTo>
                    <a:pt x="469" y="49"/>
                    <a:pt x="462" y="51"/>
                    <a:pt x="455" y="52"/>
                  </a:cubicBezTo>
                  <a:cubicBezTo>
                    <a:pt x="450" y="38"/>
                    <a:pt x="446" y="23"/>
                    <a:pt x="445" y="20"/>
                  </a:cubicBezTo>
                  <a:cubicBezTo>
                    <a:pt x="444" y="17"/>
                    <a:pt x="442" y="15"/>
                    <a:pt x="439" y="13"/>
                  </a:cubicBezTo>
                  <a:cubicBezTo>
                    <a:pt x="437" y="12"/>
                    <a:pt x="434" y="12"/>
                    <a:pt x="431" y="12"/>
                  </a:cubicBezTo>
                  <a:cubicBezTo>
                    <a:pt x="428" y="13"/>
                    <a:pt x="426" y="14"/>
                    <a:pt x="424" y="17"/>
                  </a:cubicBezTo>
                  <a:cubicBezTo>
                    <a:pt x="422" y="19"/>
                    <a:pt x="421" y="22"/>
                    <a:pt x="422" y="25"/>
                  </a:cubicBezTo>
                  <a:cubicBezTo>
                    <a:pt x="422" y="28"/>
                    <a:pt x="424" y="44"/>
                    <a:pt x="425" y="58"/>
                  </a:cubicBezTo>
                  <a:cubicBezTo>
                    <a:pt x="418" y="60"/>
                    <a:pt x="411" y="62"/>
                    <a:pt x="404" y="64"/>
                  </a:cubicBezTo>
                  <a:cubicBezTo>
                    <a:pt x="398" y="51"/>
                    <a:pt x="392" y="36"/>
                    <a:pt x="390" y="33"/>
                  </a:cubicBezTo>
                  <a:cubicBezTo>
                    <a:pt x="389" y="30"/>
                    <a:pt x="387" y="28"/>
                    <a:pt x="384" y="27"/>
                  </a:cubicBezTo>
                  <a:cubicBezTo>
                    <a:pt x="382" y="26"/>
                    <a:pt x="379" y="26"/>
                    <a:pt x="376" y="27"/>
                  </a:cubicBezTo>
                  <a:cubicBezTo>
                    <a:pt x="373" y="28"/>
                    <a:pt x="371" y="30"/>
                    <a:pt x="369" y="32"/>
                  </a:cubicBezTo>
                  <a:cubicBezTo>
                    <a:pt x="368" y="34"/>
                    <a:pt x="367" y="37"/>
                    <a:pt x="368" y="40"/>
                  </a:cubicBezTo>
                  <a:cubicBezTo>
                    <a:pt x="369" y="43"/>
                    <a:pt x="372" y="59"/>
                    <a:pt x="375" y="73"/>
                  </a:cubicBezTo>
                  <a:cubicBezTo>
                    <a:pt x="368" y="76"/>
                    <a:pt x="361" y="78"/>
                    <a:pt x="354" y="81"/>
                  </a:cubicBezTo>
                  <a:cubicBezTo>
                    <a:pt x="347" y="69"/>
                    <a:pt x="339" y="55"/>
                    <a:pt x="338" y="52"/>
                  </a:cubicBezTo>
                  <a:cubicBezTo>
                    <a:pt x="336" y="49"/>
                    <a:pt x="334" y="48"/>
                    <a:pt x="331" y="47"/>
                  </a:cubicBezTo>
                  <a:cubicBezTo>
                    <a:pt x="328" y="46"/>
                    <a:pt x="326" y="46"/>
                    <a:pt x="323" y="47"/>
                  </a:cubicBezTo>
                  <a:cubicBezTo>
                    <a:pt x="320" y="49"/>
                    <a:pt x="318" y="51"/>
                    <a:pt x="317" y="53"/>
                  </a:cubicBezTo>
                  <a:cubicBezTo>
                    <a:pt x="316" y="56"/>
                    <a:pt x="315" y="59"/>
                    <a:pt x="316" y="61"/>
                  </a:cubicBezTo>
                  <a:cubicBezTo>
                    <a:pt x="317" y="65"/>
                    <a:pt x="322" y="80"/>
                    <a:pt x="327" y="93"/>
                  </a:cubicBezTo>
                  <a:cubicBezTo>
                    <a:pt x="320" y="97"/>
                    <a:pt x="314" y="100"/>
                    <a:pt x="307" y="104"/>
                  </a:cubicBezTo>
                  <a:cubicBezTo>
                    <a:pt x="298" y="92"/>
                    <a:pt x="289" y="79"/>
                    <a:pt x="287" y="76"/>
                  </a:cubicBezTo>
                  <a:cubicBezTo>
                    <a:pt x="286" y="74"/>
                    <a:pt x="283" y="72"/>
                    <a:pt x="280" y="72"/>
                  </a:cubicBezTo>
                  <a:cubicBezTo>
                    <a:pt x="278" y="71"/>
                    <a:pt x="275" y="72"/>
                    <a:pt x="272" y="73"/>
                  </a:cubicBezTo>
                  <a:cubicBezTo>
                    <a:pt x="270" y="75"/>
                    <a:pt x="268" y="77"/>
                    <a:pt x="267" y="80"/>
                  </a:cubicBezTo>
                  <a:cubicBezTo>
                    <a:pt x="266" y="82"/>
                    <a:pt x="266" y="85"/>
                    <a:pt x="267" y="88"/>
                  </a:cubicBezTo>
                  <a:cubicBezTo>
                    <a:pt x="268" y="91"/>
                    <a:pt x="275" y="105"/>
                    <a:pt x="281" y="119"/>
                  </a:cubicBezTo>
                  <a:cubicBezTo>
                    <a:pt x="275" y="123"/>
                    <a:pt x="268" y="127"/>
                    <a:pt x="262" y="131"/>
                  </a:cubicBezTo>
                  <a:cubicBezTo>
                    <a:pt x="253" y="120"/>
                    <a:pt x="242" y="108"/>
                    <a:pt x="240" y="106"/>
                  </a:cubicBezTo>
                  <a:cubicBezTo>
                    <a:pt x="238" y="103"/>
                    <a:pt x="235" y="102"/>
                    <a:pt x="232" y="102"/>
                  </a:cubicBezTo>
                  <a:cubicBezTo>
                    <a:pt x="230" y="102"/>
                    <a:pt x="227" y="103"/>
                    <a:pt x="224" y="104"/>
                  </a:cubicBezTo>
                  <a:cubicBezTo>
                    <a:pt x="222" y="106"/>
                    <a:pt x="220" y="109"/>
                    <a:pt x="220" y="111"/>
                  </a:cubicBezTo>
                  <a:cubicBezTo>
                    <a:pt x="219" y="114"/>
                    <a:pt x="219" y="117"/>
                    <a:pt x="221" y="119"/>
                  </a:cubicBezTo>
                  <a:cubicBezTo>
                    <a:pt x="223" y="122"/>
                    <a:pt x="231" y="136"/>
                    <a:pt x="238" y="149"/>
                  </a:cubicBezTo>
                  <a:cubicBezTo>
                    <a:pt x="232" y="153"/>
                    <a:pt x="226" y="158"/>
                    <a:pt x="221" y="163"/>
                  </a:cubicBezTo>
                  <a:cubicBezTo>
                    <a:pt x="210" y="153"/>
                    <a:pt x="198" y="142"/>
                    <a:pt x="196" y="140"/>
                  </a:cubicBezTo>
                  <a:cubicBezTo>
                    <a:pt x="194" y="138"/>
                    <a:pt x="191" y="137"/>
                    <a:pt x="188" y="137"/>
                  </a:cubicBezTo>
                  <a:cubicBezTo>
                    <a:pt x="185" y="137"/>
                    <a:pt x="182" y="138"/>
                    <a:pt x="180" y="140"/>
                  </a:cubicBezTo>
                  <a:cubicBezTo>
                    <a:pt x="178" y="142"/>
                    <a:pt x="177" y="145"/>
                    <a:pt x="176" y="148"/>
                  </a:cubicBezTo>
                  <a:cubicBezTo>
                    <a:pt x="176" y="150"/>
                    <a:pt x="176" y="153"/>
                    <a:pt x="178" y="156"/>
                  </a:cubicBezTo>
                  <a:cubicBezTo>
                    <a:pt x="180" y="158"/>
                    <a:pt x="190" y="171"/>
                    <a:pt x="198" y="183"/>
                  </a:cubicBezTo>
                  <a:cubicBezTo>
                    <a:pt x="193" y="188"/>
                    <a:pt x="188" y="193"/>
                    <a:pt x="182" y="199"/>
                  </a:cubicBezTo>
                  <a:cubicBezTo>
                    <a:pt x="171" y="190"/>
                    <a:pt x="158" y="181"/>
                    <a:pt x="155" y="179"/>
                  </a:cubicBezTo>
                  <a:cubicBezTo>
                    <a:pt x="153" y="177"/>
                    <a:pt x="150" y="176"/>
                    <a:pt x="147" y="177"/>
                  </a:cubicBezTo>
                  <a:cubicBezTo>
                    <a:pt x="145" y="177"/>
                    <a:pt x="142" y="178"/>
                    <a:pt x="140" y="180"/>
                  </a:cubicBezTo>
                  <a:cubicBezTo>
                    <a:pt x="138" y="183"/>
                    <a:pt x="137" y="185"/>
                    <a:pt x="137" y="188"/>
                  </a:cubicBezTo>
                  <a:cubicBezTo>
                    <a:pt x="137" y="191"/>
                    <a:pt x="138" y="194"/>
                    <a:pt x="140" y="196"/>
                  </a:cubicBezTo>
                  <a:cubicBezTo>
                    <a:pt x="142" y="198"/>
                    <a:pt x="153" y="210"/>
                    <a:pt x="163" y="221"/>
                  </a:cubicBezTo>
                  <a:cubicBezTo>
                    <a:pt x="158" y="227"/>
                    <a:pt x="153" y="233"/>
                    <a:pt x="148" y="238"/>
                  </a:cubicBezTo>
                  <a:cubicBezTo>
                    <a:pt x="136" y="231"/>
                    <a:pt x="122" y="223"/>
                    <a:pt x="119" y="221"/>
                  </a:cubicBezTo>
                  <a:cubicBezTo>
                    <a:pt x="117" y="220"/>
                    <a:pt x="114" y="220"/>
                    <a:pt x="111" y="220"/>
                  </a:cubicBezTo>
                  <a:cubicBezTo>
                    <a:pt x="108" y="221"/>
                    <a:pt x="106" y="222"/>
                    <a:pt x="104" y="225"/>
                  </a:cubicBezTo>
                  <a:cubicBezTo>
                    <a:pt x="102" y="227"/>
                    <a:pt x="102" y="230"/>
                    <a:pt x="102" y="233"/>
                  </a:cubicBezTo>
                  <a:cubicBezTo>
                    <a:pt x="102" y="236"/>
                    <a:pt x="103" y="238"/>
                    <a:pt x="105" y="240"/>
                  </a:cubicBezTo>
                  <a:cubicBezTo>
                    <a:pt x="108" y="242"/>
                    <a:pt x="120" y="253"/>
                    <a:pt x="131" y="263"/>
                  </a:cubicBezTo>
                  <a:cubicBezTo>
                    <a:pt x="127" y="269"/>
                    <a:pt x="122" y="275"/>
                    <a:pt x="118" y="282"/>
                  </a:cubicBezTo>
                  <a:cubicBezTo>
                    <a:pt x="105" y="276"/>
                    <a:pt x="91" y="269"/>
                    <a:pt x="88" y="268"/>
                  </a:cubicBezTo>
                  <a:cubicBezTo>
                    <a:pt x="85" y="266"/>
                    <a:pt x="82" y="266"/>
                    <a:pt x="80" y="267"/>
                  </a:cubicBezTo>
                  <a:cubicBezTo>
                    <a:pt x="77" y="268"/>
                    <a:pt x="75" y="270"/>
                    <a:pt x="73" y="273"/>
                  </a:cubicBezTo>
                  <a:cubicBezTo>
                    <a:pt x="72" y="275"/>
                    <a:pt x="71" y="278"/>
                    <a:pt x="72" y="281"/>
                  </a:cubicBezTo>
                  <a:cubicBezTo>
                    <a:pt x="72" y="284"/>
                    <a:pt x="74" y="286"/>
                    <a:pt x="76" y="288"/>
                  </a:cubicBezTo>
                  <a:cubicBezTo>
                    <a:pt x="79" y="290"/>
                    <a:pt x="92" y="299"/>
                    <a:pt x="104" y="307"/>
                  </a:cubicBezTo>
                  <a:cubicBezTo>
                    <a:pt x="100" y="314"/>
                    <a:pt x="97" y="321"/>
                    <a:pt x="93" y="328"/>
                  </a:cubicBezTo>
                  <a:cubicBezTo>
                    <a:pt x="79" y="323"/>
                    <a:pt x="64" y="318"/>
                    <a:pt x="61" y="317"/>
                  </a:cubicBezTo>
                  <a:cubicBezTo>
                    <a:pt x="59" y="316"/>
                    <a:pt x="56" y="316"/>
                    <a:pt x="53" y="317"/>
                  </a:cubicBezTo>
                  <a:cubicBezTo>
                    <a:pt x="51" y="319"/>
                    <a:pt x="48" y="321"/>
                    <a:pt x="47" y="323"/>
                  </a:cubicBezTo>
                  <a:cubicBezTo>
                    <a:pt x="46" y="326"/>
                    <a:pt x="46" y="329"/>
                    <a:pt x="47" y="332"/>
                  </a:cubicBezTo>
                  <a:cubicBezTo>
                    <a:pt x="48" y="334"/>
                    <a:pt x="49" y="337"/>
                    <a:pt x="52" y="338"/>
                  </a:cubicBezTo>
                  <a:cubicBezTo>
                    <a:pt x="55" y="340"/>
                    <a:pt x="68" y="348"/>
                    <a:pt x="81" y="355"/>
                  </a:cubicBezTo>
                  <a:cubicBezTo>
                    <a:pt x="78" y="362"/>
                    <a:pt x="76" y="369"/>
                    <a:pt x="73" y="376"/>
                  </a:cubicBezTo>
                  <a:cubicBezTo>
                    <a:pt x="59" y="373"/>
                    <a:pt x="43" y="369"/>
                    <a:pt x="40" y="369"/>
                  </a:cubicBezTo>
                  <a:cubicBezTo>
                    <a:pt x="37" y="368"/>
                    <a:pt x="34" y="369"/>
                    <a:pt x="32" y="370"/>
                  </a:cubicBezTo>
                  <a:cubicBezTo>
                    <a:pt x="30" y="372"/>
                    <a:pt x="28" y="374"/>
                    <a:pt x="27" y="377"/>
                  </a:cubicBezTo>
                  <a:cubicBezTo>
                    <a:pt x="26" y="379"/>
                    <a:pt x="26" y="382"/>
                    <a:pt x="27" y="385"/>
                  </a:cubicBezTo>
                  <a:cubicBezTo>
                    <a:pt x="28" y="388"/>
                    <a:pt x="30" y="390"/>
                    <a:pt x="33" y="391"/>
                  </a:cubicBezTo>
                  <a:cubicBezTo>
                    <a:pt x="36" y="392"/>
                    <a:pt x="50" y="399"/>
                    <a:pt x="64" y="404"/>
                  </a:cubicBezTo>
                  <a:cubicBezTo>
                    <a:pt x="62" y="412"/>
                    <a:pt x="60" y="419"/>
                    <a:pt x="58" y="426"/>
                  </a:cubicBezTo>
                  <a:cubicBezTo>
                    <a:pt x="44" y="425"/>
                    <a:pt x="28" y="423"/>
                    <a:pt x="25" y="422"/>
                  </a:cubicBezTo>
                  <a:cubicBezTo>
                    <a:pt x="22" y="422"/>
                    <a:pt x="19" y="423"/>
                    <a:pt x="17" y="425"/>
                  </a:cubicBezTo>
                  <a:cubicBezTo>
                    <a:pt x="14" y="426"/>
                    <a:pt x="13" y="429"/>
                    <a:pt x="12" y="432"/>
                  </a:cubicBezTo>
                  <a:cubicBezTo>
                    <a:pt x="12" y="435"/>
                    <a:pt x="12" y="437"/>
                    <a:pt x="13" y="440"/>
                  </a:cubicBezTo>
                  <a:cubicBezTo>
                    <a:pt x="15" y="442"/>
                    <a:pt x="17" y="444"/>
                    <a:pt x="20" y="445"/>
                  </a:cubicBezTo>
                  <a:cubicBezTo>
                    <a:pt x="23" y="446"/>
                    <a:pt x="38" y="451"/>
                    <a:pt x="52" y="455"/>
                  </a:cubicBezTo>
                  <a:cubicBezTo>
                    <a:pt x="50" y="463"/>
                    <a:pt x="49" y="470"/>
                    <a:pt x="48" y="478"/>
                  </a:cubicBezTo>
                  <a:cubicBezTo>
                    <a:pt x="34" y="478"/>
                    <a:pt x="18" y="477"/>
                    <a:pt x="15" y="477"/>
                  </a:cubicBezTo>
                  <a:cubicBezTo>
                    <a:pt x="12" y="477"/>
                    <a:pt x="9" y="479"/>
                    <a:pt x="7" y="481"/>
                  </a:cubicBezTo>
                  <a:cubicBezTo>
                    <a:pt x="5" y="482"/>
                    <a:pt x="4" y="485"/>
                    <a:pt x="3" y="488"/>
                  </a:cubicBezTo>
                  <a:cubicBezTo>
                    <a:pt x="3" y="491"/>
                    <a:pt x="4" y="494"/>
                    <a:pt x="5" y="496"/>
                  </a:cubicBezTo>
                  <a:cubicBezTo>
                    <a:pt x="7" y="498"/>
                    <a:pt x="9" y="500"/>
                    <a:pt x="12" y="501"/>
                  </a:cubicBezTo>
                  <a:cubicBezTo>
                    <a:pt x="15" y="501"/>
                    <a:pt x="31" y="505"/>
                    <a:pt x="45" y="507"/>
                  </a:cubicBezTo>
                  <a:cubicBezTo>
                    <a:pt x="45" y="515"/>
                    <a:pt x="44" y="522"/>
                    <a:pt x="44" y="530"/>
                  </a:cubicBezTo>
                  <a:cubicBezTo>
                    <a:pt x="30" y="531"/>
                    <a:pt x="14" y="533"/>
                    <a:pt x="10" y="533"/>
                  </a:cubicBezTo>
                  <a:cubicBezTo>
                    <a:pt x="7" y="533"/>
                    <a:pt x="5" y="535"/>
                    <a:pt x="3" y="537"/>
                  </a:cubicBezTo>
                  <a:cubicBezTo>
                    <a:pt x="1" y="539"/>
                    <a:pt x="0" y="542"/>
                    <a:pt x="0" y="545"/>
                  </a:cubicBezTo>
                  <a:cubicBezTo>
                    <a:pt x="0" y="548"/>
                    <a:pt x="1" y="551"/>
                    <a:pt x="3" y="553"/>
                  </a:cubicBezTo>
                  <a:cubicBezTo>
                    <a:pt x="5" y="555"/>
                    <a:pt x="7" y="556"/>
                    <a:pt x="10" y="557"/>
                  </a:cubicBezTo>
                  <a:cubicBezTo>
                    <a:pt x="14" y="557"/>
                    <a:pt x="30" y="558"/>
                    <a:pt x="44" y="560"/>
                  </a:cubicBezTo>
                  <a:cubicBezTo>
                    <a:pt x="44" y="567"/>
                    <a:pt x="45" y="575"/>
                    <a:pt x="45" y="582"/>
                  </a:cubicBezTo>
                  <a:cubicBezTo>
                    <a:pt x="31" y="585"/>
                    <a:pt x="15" y="588"/>
                    <a:pt x="12" y="589"/>
                  </a:cubicBezTo>
                  <a:cubicBezTo>
                    <a:pt x="9" y="590"/>
                    <a:pt x="7" y="591"/>
                    <a:pt x="5" y="594"/>
                  </a:cubicBezTo>
                  <a:cubicBezTo>
                    <a:pt x="4" y="596"/>
                    <a:pt x="3" y="599"/>
                    <a:pt x="3" y="602"/>
                  </a:cubicBezTo>
                  <a:cubicBezTo>
                    <a:pt x="4" y="605"/>
                    <a:pt x="5" y="607"/>
                    <a:pt x="7" y="609"/>
                  </a:cubicBezTo>
                  <a:cubicBezTo>
                    <a:pt x="9" y="611"/>
                    <a:pt x="12" y="613"/>
                    <a:pt x="15" y="612"/>
                  </a:cubicBezTo>
                  <a:cubicBezTo>
                    <a:pt x="18" y="612"/>
                    <a:pt x="34" y="612"/>
                    <a:pt x="48" y="612"/>
                  </a:cubicBezTo>
                  <a:cubicBezTo>
                    <a:pt x="49" y="620"/>
                    <a:pt x="50" y="627"/>
                    <a:pt x="52" y="634"/>
                  </a:cubicBezTo>
                  <a:cubicBezTo>
                    <a:pt x="38" y="639"/>
                    <a:pt x="23" y="644"/>
                    <a:pt x="20" y="645"/>
                  </a:cubicBezTo>
                  <a:cubicBezTo>
                    <a:pt x="17" y="645"/>
                    <a:pt x="15" y="647"/>
                    <a:pt x="13" y="650"/>
                  </a:cubicBezTo>
                  <a:cubicBezTo>
                    <a:pt x="12" y="652"/>
                    <a:pt x="12" y="655"/>
                    <a:pt x="12" y="658"/>
                  </a:cubicBezTo>
                  <a:cubicBezTo>
                    <a:pt x="13" y="661"/>
                    <a:pt x="14" y="664"/>
                    <a:pt x="17" y="665"/>
                  </a:cubicBezTo>
                  <a:cubicBezTo>
                    <a:pt x="19" y="667"/>
                    <a:pt x="22" y="668"/>
                    <a:pt x="25" y="668"/>
                  </a:cubicBezTo>
                  <a:cubicBezTo>
                    <a:pt x="28" y="667"/>
                    <a:pt x="44" y="665"/>
                    <a:pt x="58" y="664"/>
                  </a:cubicBezTo>
                  <a:cubicBezTo>
                    <a:pt x="60" y="671"/>
                    <a:pt x="62" y="678"/>
                    <a:pt x="64" y="686"/>
                  </a:cubicBezTo>
                  <a:cubicBezTo>
                    <a:pt x="50" y="691"/>
                    <a:pt x="36" y="698"/>
                    <a:pt x="33" y="699"/>
                  </a:cubicBezTo>
                  <a:cubicBezTo>
                    <a:pt x="30" y="700"/>
                    <a:pt x="28" y="702"/>
                    <a:pt x="27" y="705"/>
                  </a:cubicBezTo>
                  <a:cubicBezTo>
                    <a:pt x="26" y="708"/>
                    <a:pt x="26" y="710"/>
                    <a:pt x="27" y="713"/>
                  </a:cubicBezTo>
                  <a:cubicBezTo>
                    <a:pt x="28" y="716"/>
                    <a:pt x="30" y="718"/>
                    <a:pt x="32" y="720"/>
                  </a:cubicBezTo>
                  <a:cubicBezTo>
                    <a:pt x="34" y="721"/>
                    <a:pt x="37" y="722"/>
                    <a:pt x="40" y="721"/>
                  </a:cubicBezTo>
                  <a:cubicBezTo>
                    <a:pt x="43" y="721"/>
                    <a:pt x="59" y="717"/>
                    <a:pt x="73" y="714"/>
                  </a:cubicBezTo>
                  <a:cubicBezTo>
                    <a:pt x="76" y="721"/>
                    <a:pt x="78" y="728"/>
                    <a:pt x="81" y="735"/>
                  </a:cubicBezTo>
                  <a:cubicBezTo>
                    <a:pt x="68" y="742"/>
                    <a:pt x="55" y="750"/>
                    <a:pt x="52" y="752"/>
                  </a:cubicBezTo>
                  <a:cubicBezTo>
                    <a:pt x="49" y="753"/>
                    <a:pt x="48" y="755"/>
                    <a:pt x="47" y="758"/>
                  </a:cubicBezTo>
                  <a:cubicBezTo>
                    <a:pt x="46" y="761"/>
                    <a:pt x="46" y="764"/>
                    <a:pt x="47" y="766"/>
                  </a:cubicBezTo>
                  <a:cubicBezTo>
                    <a:pt x="48" y="769"/>
                    <a:pt x="51" y="771"/>
                    <a:pt x="53" y="772"/>
                  </a:cubicBezTo>
                  <a:cubicBezTo>
                    <a:pt x="56" y="774"/>
                    <a:pt x="59" y="774"/>
                    <a:pt x="61" y="773"/>
                  </a:cubicBezTo>
                  <a:cubicBezTo>
                    <a:pt x="64" y="772"/>
                    <a:pt x="79" y="767"/>
                    <a:pt x="93" y="762"/>
                  </a:cubicBezTo>
                  <a:cubicBezTo>
                    <a:pt x="97" y="769"/>
                    <a:pt x="100" y="776"/>
                    <a:pt x="104" y="782"/>
                  </a:cubicBezTo>
                  <a:cubicBezTo>
                    <a:pt x="92" y="791"/>
                    <a:pt x="79" y="800"/>
                    <a:pt x="76" y="802"/>
                  </a:cubicBezTo>
                  <a:cubicBezTo>
                    <a:pt x="74" y="804"/>
                    <a:pt x="72" y="806"/>
                    <a:pt x="72" y="809"/>
                  </a:cubicBezTo>
                  <a:cubicBezTo>
                    <a:pt x="71" y="812"/>
                    <a:pt x="72" y="815"/>
                    <a:pt x="73" y="817"/>
                  </a:cubicBezTo>
                  <a:cubicBezTo>
                    <a:pt x="75" y="820"/>
                    <a:pt x="77" y="822"/>
                    <a:pt x="80" y="823"/>
                  </a:cubicBezTo>
                  <a:cubicBezTo>
                    <a:pt x="82" y="824"/>
                    <a:pt x="85" y="824"/>
                    <a:pt x="88" y="822"/>
                  </a:cubicBezTo>
                  <a:cubicBezTo>
                    <a:pt x="91" y="821"/>
                    <a:pt x="105" y="814"/>
                    <a:pt x="118" y="808"/>
                  </a:cubicBezTo>
                  <a:cubicBezTo>
                    <a:pt x="122" y="815"/>
                    <a:pt x="127" y="821"/>
                    <a:pt x="131" y="827"/>
                  </a:cubicBezTo>
                  <a:cubicBezTo>
                    <a:pt x="120" y="837"/>
                    <a:pt x="108" y="847"/>
                    <a:pt x="105" y="850"/>
                  </a:cubicBezTo>
                  <a:cubicBezTo>
                    <a:pt x="103" y="852"/>
                    <a:pt x="102" y="854"/>
                    <a:pt x="102" y="857"/>
                  </a:cubicBezTo>
                  <a:cubicBezTo>
                    <a:pt x="102" y="860"/>
                    <a:pt x="102" y="863"/>
                    <a:pt x="104" y="865"/>
                  </a:cubicBezTo>
                  <a:cubicBezTo>
                    <a:pt x="106" y="867"/>
                    <a:pt x="108" y="869"/>
                    <a:pt x="111" y="870"/>
                  </a:cubicBezTo>
                  <a:cubicBezTo>
                    <a:pt x="114" y="870"/>
                    <a:pt x="117" y="870"/>
                    <a:pt x="119" y="869"/>
                  </a:cubicBezTo>
                  <a:cubicBezTo>
                    <a:pt x="122" y="867"/>
                    <a:pt x="136" y="859"/>
                    <a:pt x="148" y="851"/>
                  </a:cubicBezTo>
                  <a:cubicBezTo>
                    <a:pt x="153" y="857"/>
                    <a:pt x="158" y="863"/>
                    <a:pt x="163" y="869"/>
                  </a:cubicBezTo>
                  <a:cubicBezTo>
                    <a:pt x="153" y="880"/>
                    <a:pt x="142" y="891"/>
                    <a:pt x="140" y="894"/>
                  </a:cubicBezTo>
                  <a:cubicBezTo>
                    <a:pt x="138" y="896"/>
                    <a:pt x="137" y="899"/>
                    <a:pt x="137" y="902"/>
                  </a:cubicBezTo>
                  <a:cubicBezTo>
                    <a:pt x="137" y="904"/>
                    <a:pt x="138" y="907"/>
                    <a:pt x="140" y="909"/>
                  </a:cubicBezTo>
                  <a:cubicBezTo>
                    <a:pt x="142" y="912"/>
                    <a:pt x="145" y="913"/>
                    <a:pt x="147" y="913"/>
                  </a:cubicBezTo>
                  <a:cubicBezTo>
                    <a:pt x="150" y="914"/>
                    <a:pt x="153" y="913"/>
                    <a:pt x="155" y="911"/>
                  </a:cubicBezTo>
                  <a:cubicBezTo>
                    <a:pt x="158" y="909"/>
                    <a:pt x="171" y="900"/>
                    <a:pt x="182" y="891"/>
                  </a:cubicBezTo>
                  <a:cubicBezTo>
                    <a:pt x="188" y="897"/>
                    <a:pt x="193" y="902"/>
                    <a:pt x="198" y="907"/>
                  </a:cubicBezTo>
                  <a:cubicBezTo>
                    <a:pt x="190" y="919"/>
                    <a:pt x="180" y="932"/>
                    <a:pt x="178" y="934"/>
                  </a:cubicBezTo>
                  <a:cubicBezTo>
                    <a:pt x="176" y="937"/>
                    <a:pt x="176" y="940"/>
                    <a:pt x="176" y="942"/>
                  </a:cubicBezTo>
                  <a:cubicBezTo>
                    <a:pt x="177" y="945"/>
                    <a:pt x="178" y="948"/>
                    <a:pt x="180" y="950"/>
                  </a:cubicBezTo>
                  <a:cubicBezTo>
                    <a:pt x="182" y="952"/>
                    <a:pt x="185" y="953"/>
                    <a:pt x="188" y="953"/>
                  </a:cubicBezTo>
                  <a:cubicBezTo>
                    <a:pt x="191" y="953"/>
                    <a:pt x="194" y="952"/>
                    <a:pt x="196" y="950"/>
                  </a:cubicBezTo>
                  <a:cubicBezTo>
                    <a:pt x="198" y="948"/>
                    <a:pt x="210" y="937"/>
                    <a:pt x="221" y="927"/>
                  </a:cubicBezTo>
                  <a:cubicBezTo>
                    <a:pt x="226" y="932"/>
                    <a:pt x="232" y="937"/>
                    <a:pt x="238" y="941"/>
                  </a:cubicBezTo>
                  <a:cubicBezTo>
                    <a:pt x="231" y="954"/>
                    <a:pt x="223" y="968"/>
                    <a:pt x="221" y="970"/>
                  </a:cubicBezTo>
                  <a:cubicBezTo>
                    <a:pt x="219" y="973"/>
                    <a:pt x="219" y="976"/>
                    <a:pt x="220" y="979"/>
                  </a:cubicBezTo>
                  <a:cubicBezTo>
                    <a:pt x="220" y="981"/>
                    <a:pt x="222" y="984"/>
                    <a:pt x="224" y="986"/>
                  </a:cubicBezTo>
                  <a:cubicBezTo>
                    <a:pt x="227" y="987"/>
                    <a:pt x="230" y="988"/>
                    <a:pt x="232" y="988"/>
                  </a:cubicBezTo>
                  <a:cubicBezTo>
                    <a:pt x="235" y="988"/>
                    <a:pt x="238" y="986"/>
                    <a:pt x="240" y="984"/>
                  </a:cubicBezTo>
                  <a:cubicBezTo>
                    <a:pt x="242" y="982"/>
                    <a:pt x="253" y="970"/>
                    <a:pt x="262" y="959"/>
                  </a:cubicBezTo>
                  <a:cubicBezTo>
                    <a:pt x="268" y="963"/>
                    <a:pt x="275" y="967"/>
                    <a:pt x="281" y="971"/>
                  </a:cubicBezTo>
                  <a:cubicBezTo>
                    <a:pt x="275" y="984"/>
                    <a:pt x="268" y="999"/>
                    <a:pt x="267" y="1002"/>
                  </a:cubicBezTo>
                  <a:cubicBezTo>
                    <a:pt x="266" y="1005"/>
                    <a:pt x="266" y="1008"/>
                    <a:pt x="267" y="1010"/>
                  </a:cubicBezTo>
                  <a:cubicBezTo>
                    <a:pt x="268" y="1013"/>
                    <a:pt x="270" y="1015"/>
                    <a:pt x="272" y="1017"/>
                  </a:cubicBezTo>
                  <a:cubicBezTo>
                    <a:pt x="275" y="1018"/>
                    <a:pt x="278" y="1019"/>
                    <a:pt x="280" y="1018"/>
                  </a:cubicBezTo>
                  <a:cubicBezTo>
                    <a:pt x="283" y="1018"/>
                    <a:pt x="286" y="1016"/>
                    <a:pt x="287" y="1014"/>
                  </a:cubicBezTo>
                  <a:cubicBezTo>
                    <a:pt x="289" y="1011"/>
                    <a:pt x="298" y="998"/>
                    <a:pt x="307" y="986"/>
                  </a:cubicBezTo>
                  <a:cubicBezTo>
                    <a:pt x="314" y="990"/>
                    <a:pt x="320" y="993"/>
                    <a:pt x="327" y="996"/>
                  </a:cubicBezTo>
                  <a:cubicBezTo>
                    <a:pt x="322" y="1010"/>
                    <a:pt x="317" y="1025"/>
                    <a:pt x="316" y="1028"/>
                  </a:cubicBezTo>
                  <a:cubicBezTo>
                    <a:pt x="315" y="1031"/>
                    <a:pt x="316" y="1034"/>
                    <a:pt x="317" y="1037"/>
                  </a:cubicBezTo>
                  <a:cubicBezTo>
                    <a:pt x="318" y="1039"/>
                    <a:pt x="320" y="1041"/>
                    <a:pt x="323" y="1042"/>
                  </a:cubicBezTo>
                  <a:cubicBezTo>
                    <a:pt x="326" y="1044"/>
                    <a:pt x="328" y="1044"/>
                    <a:pt x="331" y="1043"/>
                  </a:cubicBezTo>
                  <a:cubicBezTo>
                    <a:pt x="334" y="1042"/>
                    <a:pt x="336" y="1041"/>
                    <a:pt x="338" y="1038"/>
                  </a:cubicBezTo>
                  <a:cubicBezTo>
                    <a:pt x="339" y="1035"/>
                    <a:pt x="347" y="1021"/>
                    <a:pt x="354" y="1009"/>
                  </a:cubicBezTo>
                  <a:cubicBezTo>
                    <a:pt x="361" y="1011"/>
                    <a:pt x="368" y="1014"/>
                    <a:pt x="375" y="1017"/>
                  </a:cubicBezTo>
                  <a:cubicBezTo>
                    <a:pt x="372" y="1031"/>
                    <a:pt x="369" y="1046"/>
                    <a:pt x="368" y="1050"/>
                  </a:cubicBezTo>
                  <a:cubicBezTo>
                    <a:pt x="367" y="1052"/>
                    <a:pt x="368" y="1055"/>
                    <a:pt x="369" y="1058"/>
                  </a:cubicBezTo>
                  <a:cubicBezTo>
                    <a:pt x="371" y="1060"/>
                    <a:pt x="373" y="1062"/>
                    <a:pt x="376" y="1063"/>
                  </a:cubicBezTo>
                  <a:cubicBezTo>
                    <a:pt x="379" y="1064"/>
                    <a:pt x="382" y="1064"/>
                    <a:pt x="384" y="1063"/>
                  </a:cubicBezTo>
                  <a:cubicBezTo>
                    <a:pt x="387" y="1062"/>
                    <a:pt x="389" y="1060"/>
                    <a:pt x="390" y="1057"/>
                  </a:cubicBezTo>
                  <a:cubicBezTo>
                    <a:pt x="392" y="1054"/>
                    <a:pt x="398" y="1039"/>
                    <a:pt x="404" y="1026"/>
                  </a:cubicBezTo>
                  <a:cubicBezTo>
                    <a:pt x="411" y="1028"/>
                    <a:pt x="418" y="1030"/>
                    <a:pt x="425" y="1032"/>
                  </a:cubicBezTo>
                  <a:cubicBezTo>
                    <a:pt x="424" y="1046"/>
                    <a:pt x="422" y="1062"/>
                    <a:pt x="422" y="1065"/>
                  </a:cubicBezTo>
                  <a:cubicBezTo>
                    <a:pt x="421" y="1068"/>
                    <a:pt x="422" y="1071"/>
                    <a:pt x="424" y="1073"/>
                  </a:cubicBezTo>
                  <a:cubicBezTo>
                    <a:pt x="426" y="1075"/>
                    <a:pt x="428" y="1077"/>
                    <a:pt x="431" y="1078"/>
                  </a:cubicBezTo>
                  <a:cubicBezTo>
                    <a:pt x="434" y="1078"/>
                    <a:pt x="437" y="1078"/>
                    <a:pt x="439" y="1076"/>
                  </a:cubicBezTo>
                  <a:cubicBezTo>
                    <a:pt x="442" y="1075"/>
                    <a:pt x="444" y="1073"/>
                    <a:pt x="445" y="1070"/>
                  </a:cubicBezTo>
                  <a:cubicBezTo>
                    <a:pt x="446" y="1067"/>
                    <a:pt x="450" y="1052"/>
                    <a:pt x="455" y="1038"/>
                  </a:cubicBezTo>
                  <a:cubicBezTo>
                    <a:pt x="462" y="1039"/>
                    <a:pt x="469" y="1040"/>
                    <a:pt x="477" y="1041"/>
                  </a:cubicBezTo>
                  <a:cubicBezTo>
                    <a:pt x="477" y="1056"/>
                    <a:pt x="477" y="1072"/>
                    <a:pt x="477" y="1075"/>
                  </a:cubicBezTo>
                  <a:cubicBezTo>
                    <a:pt x="477" y="1078"/>
                    <a:pt x="478" y="1081"/>
                    <a:pt x="480" y="1083"/>
                  </a:cubicBezTo>
                  <a:cubicBezTo>
                    <a:pt x="482" y="1085"/>
                    <a:pt x="484" y="1086"/>
                    <a:pt x="487" y="1087"/>
                  </a:cubicBezTo>
                  <a:cubicBezTo>
                    <a:pt x="490" y="1087"/>
                    <a:pt x="493" y="1086"/>
                    <a:pt x="495" y="1085"/>
                  </a:cubicBezTo>
                  <a:cubicBezTo>
                    <a:pt x="497" y="1083"/>
                    <a:pt x="499" y="1081"/>
                    <a:pt x="500" y="1078"/>
                  </a:cubicBezTo>
                  <a:cubicBezTo>
                    <a:pt x="501" y="1074"/>
                    <a:pt x="504" y="1059"/>
                    <a:pt x="507" y="1045"/>
                  </a:cubicBezTo>
                  <a:cubicBezTo>
                    <a:pt x="514" y="1045"/>
                    <a:pt x="522" y="1045"/>
                    <a:pt x="529" y="1046"/>
                  </a:cubicBezTo>
                  <a:cubicBezTo>
                    <a:pt x="530" y="1060"/>
                    <a:pt x="532" y="1076"/>
                    <a:pt x="532" y="1079"/>
                  </a:cubicBezTo>
                  <a:cubicBezTo>
                    <a:pt x="533" y="1082"/>
                    <a:pt x="534" y="1085"/>
                    <a:pt x="536" y="1087"/>
                  </a:cubicBezTo>
                  <a:cubicBezTo>
                    <a:pt x="538" y="1089"/>
                    <a:pt x="541" y="1090"/>
                    <a:pt x="544" y="1090"/>
                  </a:cubicBezTo>
                  <a:cubicBezTo>
                    <a:pt x="547" y="1090"/>
                    <a:pt x="550" y="1088"/>
                    <a:pt x="552" y="1087"/>
                  </a:cubicBezTo>
                  <a:cubicBezTo>
                    <a:pt x="554" y="1085"/>
                    <a:pt x="555" y="1082"/>
                    <a:pt x="556" y="1079"/>
                  </a:cubicBezTo>
                  <a:cubicBezTo>
                    <a:pt x="556" y="1076"/>
                    <a:pt x="558" y="1060"/>
                    <a:pt x="559" y="1046"/>
                  </a:cubicBezTo>
                  <a:cubicBezTo>
                    <a:pt x="566" y="1045"/>
                    <a:pt x="574" y="1045"/>
                    <a:pt x="581" y="1045"/>
                  </a:cubicBezTo>
                  <a:cubicBezTo>
                    <a:pt x="584" y="1059"/>
                    <a:pt x="587" y="1074"/>
                    <a:pt x="588" y="1078"/>
                  </a:cubicBezTo>
                  <a:cubicBezTo>
                    <a:pt x="589" y="1081"/>
                    <a:pt x="590" y="1083"/>
                    <a:pt x="593" y="1085"/>
                  </a:cubicBezTo>
                  <a:cubicBezTo>
                    <a:pt x="595" y="1086"/>
                    <a:pt x="598" y="1087"/>
                    <a:pt x="601" y="1087"/>
                  </a:cubicBezTo>
                  <a:cubicBezTo>
                    <a:pt x="604" y="1086"/>
                    <a:pt x="606" y="1085"/>
                    <a:pt x="608" y="1083"/>
                  </a:cubicBezTo>
                  <a:cubicBezTo>
                    <a:pt x="610" y="1081"/>
                    <a:pt x="611" y="1078"/>
                    <a:pt x="611" y="1075"/>
                  </a:cubicBezTo>
                  <a:cubicBezTo>
                    <a:pt x="611" y="1072"/>
                    <a:pt x="611" y="1056"/>
                    <a:pt x="611" y="1041"/>
                  </a:cubicBezTo>
                  <a:cubicBezTo>
                    <a:pt x="619" y="1040"/>
                    <a:pt x="626" y="1039"/>
                    <a:pt x="633" y="1038"/>
                  </a:cubicBezTo>
                  <a:cubicBezTo>
                    <a:pt x="638" y="1052"/>
                    <a:pt x="642" y="1067"/>
                    <a:pt x="643" y="1070"/>
                  </a:cubicBezTo>
                  <a:cubicBezTo>
                    <a:pt x="644" y="1073"/>
                    <a:pt x="646" y="1075"/>
                    <a:pt x="649" y="1076"/>
                  </a:cubicBezTo>
                  <a:cubicBezTo>
                    <a:pt x="651" y="1078"/>
                    <a:pt x="654" y="1078"/>
                    <a:pt x="657" y="1078"/>
                  </a:cubicBezTo>
                  <a:cubicBezTo>
                    <a:pt x="660" y="1077"/>
                    <a:pt x="662" y="1075"/>
                    <a:pt x="664" y="1073"/>
                  </a:cubicBezTo>
                  <a:cubicBezTo>
                    <a:pt x="666" y="1071"/>
                    <a:pt x="667" y="1068"/>
                    <a:pt x="666" y="1065"/>
                  </a:cubicBezTo>
                  <a:cubicBezTo>
                    <a:pt x="666" y="1062"/>
                    <a:pt x="664" y="1046"/>
                    <a:pt x="663" y="1032"/>
                  </a:cubicBezTo>
                  <a:cubicBezTo>
                    <a:pt x="670" y="1030"/>
                    <a:pt x="677" y="1028"/>
                    <a:pt x="684" y="1026"/>
                  </a:cubicBezTo>
                  <a:cubicBezTo>
                    <a:pt x="690" y="1039"/>
                    <a:pt x="696" y="1054"/>
                    <a:pt x="698" y="1057"/>
                  </a:cubicBezTo>
                  <a:cubicBezTo>
                    <a:pt x="699" y="1060"/>
                    <a:pt x="701" y="1062"/>
                    <a:pt x="704" y="1063"/>
                  </a:cubicBezTo>
                  <a:cubicBezTo>
                    <a:pt x="706" y="1064"/>
                    <a:pt x="709" y="1064"/>
                    <a:pt x="712" y="1063"/>
                  </a:cubicBezTo>
                  <a:cubicBezTo>
                    <a:pt x="715" y="1062"/>
                    <a:pt x="717" y="1060"/>
                    <a:pt x="719" y="1058"/>
                  </a:cubicBezTo>
                  <a:cubicBezTo>
                    <a:pt x="720" y="1055"/>
                    <a:pt x="721" y="1052"/>
                    <a:pt x="720" y="1050"/>
                  </a:cubicBezTo>
                  <a:cubicBezTo>
                    <a:pt x="719" y="1046"/>
                    <a:pt x="716" y="1031"/>
                    <a:pt x="713" y="1017"/>
                  </a:cubicBezTo>
                  <a:cubicBezTo>
                    <a:pt x="720" y="1014"/>
                    <a:pt x="727" y="1011"/>
                    <a:pt x="734" y="1009"/>
                  </a:cubicBezTo>
                  <a:cubicBezTo>
                    <a:pt x="741" y="1021"/>
                    <a:pt x="749" y="1035"/>
                    <a:pt x="750" y="1038"/>
                  </a:cubicBezTo>
                  <a:cubicBezTo>
                    <a:pt x="752" y="1041"/>
                    <a:pt x="754" y="1042"/>
                    <a:pt x="757" y="1043"/>
                  </a:cubicBezTo>
                  <a:cubicBezTo>
                    <a:pt x="760" y="1044"/>
                    <a:pt x="762" y="1044"/>
                    <a:pt x="765" y="1042"/>
                  </a:cubicBezTo>
                  <a:cubicBezTo>
                    <a:pt x="768" y="1041"/>
                    <a:pt x="770" y="1039"/>
                    <a:pt x="771" y="1037"/>
                  </a:cubicBezTo>
                  <a:cubicBezTo>
                    <a:pt x="772" y="1034"/>
                    <a:pt x="773" y="1031"/>
                    <a:pt x="772" y="1028"/>
                  </a:cubicBezTo>
                  <a:cubicBezTo>
                    <a:pt x="771" y="1025"/>
                    <a:pt x="766" y="1010"/>
                    <a:pt x="761" y="996"/>
                  </a:cubicBezTo>
                  <a:cubicBezTo>
                    <a:pt x="768" y="993"/>
                    <a:pt x="774" y="990"/>
                    <a:pt x="781" y="986"/>
                  </a:cubicBezTo>
                  <a:cubicBezTo>
                    <a:pt x="790" y="998"/>
                    <a:pt x="799" y="1011"/>
                    <a:pt x="801" y="1014"/>
                  </a:cubicBezTo>
                  <a:cubicBezTo>
                    <a:pt x="802" y="1016"/>
                    <a:pt x="805" y="1018"/>
                    <a:pt x="808" y="1018"/>
                  </a:cubicBezTo>
                  <a:cubicBezTo>
                    <a:pt x="810" y="1019"/>
                    <a:pt x="813" y="1018"/>
                    <a:pt x="816" y="1017"/>
                  </a:cubicBezTo>
                  <a:cubicBezTo>
                    <a:pt x="818" y="1015"/>
                    <a:pt x="820" y="1013"/>
                    <a:pt x="821" y="1010"/>
                  </a:cubicBezTo>
                  <a:cubicBezTo>
                    <a:pt x="822" y="1008"/>
                    <a:pt x="822" y="1005"/>
                    <a:pt x="821" y="1002"/>
                  </a:cubicBezTo>
                  <a:cubicBezTo>
                    <a:pt x="820" y="999"/>
                    <a:pt x="813" y="984"/>
                    <a:pt x="807" y="971"/>
                  </a:cubicBezTo>
                  <a:cubicBezTo>
                    <a:pt x="813" y="967"/>
                    <a:pt x="820" y="963"/>
                    <a:pt x="826" y="959"/>
                  </a:cubicBezTo>
                  <a:cubicBezTo>
                    <a:pt x="835" y="970"/>
                    <a:pt x="846" y="982"/>
                    <a:pt x="848" y="984"/>
                  </a:cubicBezTo>
                  <a:cubicBezTo>
                    <a:pt x="850" y="986"/>
                    <a:pt x="853" y="988"/>
                    <a:pt x="856" y="988"/>
                  </a:cubicBezTo>
                  <a:cubicBezTo>
                    <a:pt x="858" y="988"/>
                    <a:pt x="861" y="987"/>
                    <a:pt x="864" y="986"/>
                  </a:cubicBezTo>
                  <a:cubicBezTo>
                    <a:pt x="866" y="984"/>
                    <a:pt x="868" y="981"/>
                    <a:pt x="868" y="979"/>
                  </a:cubicBezTo>
                  <a:cubicBezTo>
                    <a:pt x="869" y="976"/>
                    <a:pt x="869" y="973"/>
                    <a:pt x="867" y="970"/>
                  </a:cubicBezTo>
                  <a:cubicBezTo>
                    <a:pt x="865" y="968"/>
                    <a:pt x="857" y="954"/>
                    <a:pt x="850" y="941"/>
                  </a:cubicBezTo>
                  <a:cubicBezTo>
                    <a:pt x="856" y="937"/>
                    <a:pt x="862" y="932"/>
                    <a:pt x="867" y="927"/>
                  </a:cubicBezTo>
                  <a:cubicBezTo>
                    <a:pt x="878" y="937"/>
                    <a:pt x="890" y="948"/>
                    <a:pt x="892" y="950"/>
                  </a:cubicBezTo>
                  <a:cubicBezTo>
                    <a:pt x="894" y="952"/>
                    <a:pt x="897" y="953"/>
                    <a:pt x="900" y="953"/>
                  </a:cubicBezTo>
                  <a:cubicBezTo>
                    <a:pt x="903" y="953"/>
                    <a:pt x="906" y="952"/>
                    <a:pt x="908" y="950"/>
                  </a:cubicBezTo>
                  <a:cubicBezTo>
                    <a:pt x="910" y="948"/>
                    <a:pt x="911" y="945"/>
                    <a:pt x="912" y="942"/>
                  </a:cubicBezTo>
                  <a:cubicBezTo>
                    <a:pt x="912" y="940"/>
                    <a:pt x="911" y="937"/>
                    <a:pt x="910" y="934"/>
                  </a:cubicBezTo>
                  <a:cubicBezTo>
                    <a:pt x="908" y="932"/>
                    <a:pt x="898" y="919"/>
                    <a:pt x="890" y="907"/>
                  </a:cubicBezTo>
                  <a:cubicBezTo>
                    <a:pt x="895" y="902"/>
                    <a:pt x="900" y="897"/>
                    <a:pt x="905" y="891"/>
                  </a:cubicBezTo>
                  <a:cubicBezTo>
                    <a:pt x="917" y="900"/>
                    <a:pt x="930" y="909"/>
                    <a:pt x="933" y="911"/>
                  </a:cubicBezTo>
                  <a:cubicBezTo>
                    <a:pt x="935" y="913"/>
                    <a:pt x="938" y="914"/>
                    <a:pt x="941" y="913"/>
                  </a:cubicBezTo>
                  <a:cubicBezTo>
                    <a:pt x="943" y="913"/>
                    <a:pt x="946" y="912"/>
                    <a:pt x="948" y="909"/>
                  </a:cubicBezTo>
                  <a:cubicBezTo>
                    <a:pt x="950" y="907"/>
                    <a:pt x="951" y="904"/>
                    <a:pt x="951" y="902"/>
                  </a:cubicBezTo>
                  <a:cubicBezTo>
                    <a:pt x="951" y="899"/>
                    <a:pt x="950" y="896"/>
                    <a:pt x="948" y="894"/>
                  </a:cubicBezTo>
                  <a:cubicBezTo>
                    <a:pt x="946" y="891"/>
                    <a:pt x="935" y="880"/>
                    <a:pt x="925" y="869"/>
                  </a:cubicBezTo>
                  <a:cubicBezTo>
                    <a:pt x="930" y="863"/>
                    <a:pt x="935" y="857"/>
                    <a:pt x="940" y="851"/>
                  </a:cubicBezTo>
                  <a:cubicBezTo>
                    <a:pt x="952" y="859"/>
                    <a:pt x="966" y="867"/>
                    <a:pt x="969" y="869"/>
                  </a:cubicBezTo>
                  <a:cubicBezTo>
                    <a:pt x="971" y="870"/>
                    <a:pt x="974" y="870"/>
                    <a:pt x="977" y="870"/>
                  </a:cubicBezTo>
                  <a:cubicBezTo>
                    <a:pt x="980" y="869"/>
                    <a:pt x="982" y="867"/>
                    <a:pt x="984" y="865"/>
                  </a:cubicBezTo>
                  <a:cubicBezTo>
                    <a:pt x="986" y="863"/>
                    <a:pt x="986" y="860"/>
                    <a:pt x="986" y="857"/>
                  </a:cubicBezTo>
                  <a:cubicBezTo>
                    <a:pt x="986" y="854"/>
                    <a:pt x="985" y="852"/>
                    <a:pt x="983" y="850"/>
                  </a:cubicBezTo>
                  <a:cubicBezTo>
                    <a:pt x="980" y="847"/>
                    <a:pt x="968" y="837"/>
                    <a:pt x="957" y="827"/>
                  </a:cubicBezTo>
                  <a:cubicBezTo>
                    <a:pt x="961" y="821"/>
                    <a:pt x="966" y="815"/>
                    <a:pt x="969" y="808"/>
                  </a:cubicBezTo>
                  <a:cubicBezTo>
                    <a:pt x="983" y="814"/>
                    <a:pt x="997" y="821"/>
                    <a:pt x="1000" y="822"/>
                  </a:cubicBezTo>
                  <a:cubicBezTo>
                    <a:pt x="1003" y="824"/>
                    <a:pt x="1006" y="824"/>
                    <a:pt x="1008" y="823"/>
                  </a:cubicBezTo>
                  <a:cubicBezTo>
                    <a:pt x="1011" y="822"/>
                    <a:pt x="1013" y="820"/>
                    <a:pt x="1015" y="817"/>
                  </a:cubicBezTo>
                  <a:cubicBezTo>
                    <a:pt x="1016" y="815"/>
                    <a:pt x="1017" y="812"/>
                    <a:pt x="1016" y="809"/>
                  </a:cubicBezTo>
                  <a:cubicBezTo>
                    <a:pt x="1016" y="806"/>
                    <a:pt x="1014" y="804"/>
                    <a:pt x="1012" y="802"/>
                  </a:cubicBezTo>
                  <a:cubicBezTo>
                    <a:pt x="1009" y="800"/>
                    <a:pt x="996" y="791"/>
                    <a:pt x="984" y="782"/>
                  </a:cubicBezTo>
                  <a:cubicBezTo>
                    <a:pt x="988" y="776"/>
                    <a:pt x="991" y="769"/>
                    <a:pt x="995" y="762"/>
                  </a:cubicBezTo>
                  <a:cubicBezTo>
                    <a:pt x="1009" y="767"/>
                    <a:pt x="1024" y="772"/>
                    <a:pt x="1027" y="773"/>
                  </a:cubicBezTo>
                  <a:cubicBezTo>
                    <a:pt x="1029" y="774"/>
                    <a:pt x="1032" y="774"/>
                    <a:pt x="1035" y="772"/>
                  </a:cubicBezTo>
                  <a:cubicBezTo>
                    <a:pt x="1037" y="771"/>
                    <a:pt x="1039" y="769"/>
                    <a:pt x="1041" y="766"/>
                  </a:cubicBezTo>
                  <a:cubicBezTo>
                    <a:pt x="1042" y="764"/>
                    <a:pt x="1042" y="761"/>
                    <a:pt x="1041" y="758"/>
                  </a:cubicBezTo>
                  <a:cubicBezTo>
                    <a:pt x="1040" y="755"/>
                    <a:pt x="1039" y="753"/>
                    <a:pt x="1036" y="752"/>
                  </a:cubicBezTo>
                  <a:cubicBezTo>
                    <a:pt x="1033" y="750"/>
                    <a:pt x="1020" y="742"/>
                    <a:pt x="1007" y="735"/>
                  </a:cubicBezTo>
                  <a:cubicBezTo>
                    <a:pt x="1010" y="728"/>
                    <a:pt x="1012" y="721"/>
                    <a:pt x="1015" y="714"/>
                  </a:cubicBezTo>
                  <a:cubicBezTo>
                    <a:pt x="1029" y="717"/>
                    <a:pt x="1045" y="721"/>
                    <a:pt x="1048" y="721"/>
                  </a:cubicBezTo>
                  <a:cubicBezTo>
                    <a:pt x="1051" y="722"/>
                    <a:pt x="1054" y="721"/>
                    <a:pt x="1056" y="720"/>
                  </a:cubicBezTo>
                  <a:cubicBezTo>
                    <a:pt x="1058" y="718"/>
                    <a:pt x="1060" y="716"/>
                    <a:pt x="1061" y="713"/>
                  </a:cubicBezTo>
                  <a:cubicBezTo>
                    <a:pt x="1062" y="710"/>
                    <a:pt x="1062" y="707"/>
                    <a:pt x="1061" y="705"/>
                  </a:cubicBezTo>
                  <a:cubicBezTo>
                    <a:pt x="1060" y="702"/>
                    <a:pt x="1058" y="700"/>
                    <a:pt x="1055" y="699"/>
                  </a:cubicBezTo>
                  <a:cubicBezTo>
                    <a:pt x="1052" y="698"/>
                    <a:pt x="1037" y="691"/>
                    <a:pt x="1024" y="686"/>
                  </a:cubicBezTo>
                  <a:cubicBezTo>
                    <a:pt x="1026" y="678"/>
                    <a:pt x="1028" y="671"/>
                    <a:pt x="1030" y="664"/>
                  </a:cubicBezTo>
                  <a:cubicBezTo>
                    <a:pt x="1044" y="665"/>
                    <a:pt x="1060" y="667"/>
                    <a:pt x="1063" y="668"/>
                  </a:cubicBezTo>
                  <a:cubicBezTo>
                    <a:pt x="1066" y="668"/>
                    <a:pt x="1069" y="667"/>
                    <a:pt x="1071" y="665"/>
                  </a:cubicBezTo>
                  <a:cubicBezTo>
                    <a:pt x="1074" y="664"/>
                    <a:pt x="1075" y="661"/>
                    <a:pt x="1076" y="658"/>
                  </a:cubicBezTo>
                  <a:cubicBezTo>
                    <a:pt x="1076" y="655"/>
                    <a:pt x="1076" y="652"/>
                    <a:pt x="1075" y="650"/>
                  </a:cubicBezTo>
                  <a:cubicBezTo>
                    <a:pt x="1073" y="647"/>
                    <a:pt x="1071" y="645"/>
                    <a:pt x="1068" y="645"/>
                  </a:cubicBezTo>
                  <a:cubicBezTo>
                    <a:pt x="1065" y="644"/>
                    <a:pt x="1050" y="639"/>
                    <a:pt x="1036" y="634"/>
                  </a:cubicBezTo>
                  <a:cubicBezTo>
                    <a:pt x="1037" y="627"/>
                    <a:pt x="1039" y="620"/>
                    <a:pt x="1040" y="612"/>
                  </a:cubicBezTo>
                  <a:cubicBezTo>
                    <a:pt x="1054" y="612"/>
                    <a:pt x="1070" y="612"/>
                    <a:pt x="1073" y="612"/>
                  </a:cubicBezTo>
                  <a:cubicBezTo>
                    <a:pt x="1076" y="613"/>
                    <a:pt x="1079" y="611"/>
                    <a:pt x="1081" y="609"/>
                  </a:cubicBezTo>
                  <a:cubicBezTo>
                    <a:pt x="1083" y="607"/>
                    <a:pt x="1084" y="605"/>
                    <a:pt x="1085" y="602"/>
                  </a:cubicBezTo>
                  <a:cubicBezTo>
                    <a:pt x="1085" y="599"/>
                    <a:pt x="1084" y="596"/>
                    <a:pt x="1083" y="594"/>
                  </a:cubicBezTo>
                  <a:cubicBezTo>
                    <a:pt x="1081" y="591"/>
                    <a:pt x="1079" y="590"/>
                    <a:pt x="1076" y="589"/>
                  </a:cubicBezTo>
                  <a:cubicBezTo>
                    <a:pt x="1073" y="588"/>
                    <a:pt x="1057" y="585"/>
                    <a:pt x="1043" y="582"/>
                  </a:cubicBezTo>
                  <a:cubicBezTo>
                    <a:pt x="1043" y="575"/>
                    <a:pt x="1044" y="567"/>
                    <a:pt x="1044" y="560"/>
                  </a:cubicBezTo>
                  <a:cubicBezTo>
                    <a:pt x="1058" y="558"/>
                    <a:pt x="1074" y="557"/>
                    <a:pt x="1078" y="557"/>
                  </a:cubicBezTo>
                  <a:close/>
                  <a:moveTo>
                    <a:pt x="544" y="979"/>
                  </a:moveTo>
                  <a:cubicBezTo>
                    <a:pt x="305" y="979"/>
                    <a:pt x="111" y="785"/>
                    <a:pt x="111" y="545"/>
                  </a:cubicBezTo>
                  <a:cubicBezTo>
                    <a:pt x="111" y="305"/>
                    <a:pt x="305" y="111"/>
                    <a:pt x="544" y="111"/>
                  </a:cubicBezTo>
                  <a:cubicBezTo>
                    <a:pt x="783" y="111"/>
                    <a:pt x="977" y="305"/>
                    <a:pt x="977" y="545"/>
                  </a:cubicBezTo>
                  <a:cubicBezTo>
                    <a:pt x="977" y="785"/>
                    <a:pt x="783" y="979"/>
                    <a:pt x="544" y="9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19" name="Freeform 17">
              <a:extLst>
                <a:ext uri="{FF2B5EF4-FFF2-40B4-BE49-F238E27FC236}">
                  <a16:creationId xmlns:a16="http://schemas.microsoft.com/office/drawing/2014/main" id="{D262C823-6050-45B2-AF54-13F1862D24ED}"/>
                </a:ext>
              </a:extLst>
            </p:cNvPr>
            <p:cNvSpPr>
              <a:spLocks noEditPoints="1"/>
            </p:cNvSpPr>
            <p:nvPr/>
          </p:nvSpPr>
          <p:spPr bwMode="auto">
            <a:xfrm>
              <a:off x="5764609" y="3798917"/>
              <a:ext cx="297934" cy="298568"/>
            </a:xfrm>
            <a:custGeom>
              <a:avLst/>
              <a:gdLst>
                <a:gd name="T0" fmla="*/ 1043 w 1088"/>
                <a:gd name="T1" fmla="*/ 507 h 1090"/>
                <a:gd name="T2" fmla="*/ 1036 w 1088"/>
                <a:gd name="T3" fmla="*/ 455 h 1090"/>
                <a:gd name="T4" fmla="*/ 1024 w 1088"/>
                <a:gd name="T5" fmla="*/ 404 h 1090"/>
                <a:gd name="T6" fmla="*/ 1007 w 1088"/>
                <a:gd name="T7" fmla="*/ 355 h 1090"/>
                <a:gd name="T8" fmla="*/ 984 w 1088"/>
                <a:gd name="T9" fmla="*/ 307 h 1090"/>
                <a:gd name="T10" fmla="*/ 957 w 1088"/>
                <a:gd name="T11" fmla="*/ 263 h 1090"/>
                <a:gd name="T12" fmla="*/ 925 w 1088"/>
                <a:gd name="T13" fmla="*/ 221 h 1090"/>
                <a:gd name="T14" fmla="*/ 890 w 1088"/>
                <a:gd name="T15" fmla="*/ 183 h 1090"/>
                <a:gd name="T16" fmla="*/ 850 w 1088"/>
                <a:gd name="T17" fmla="*/ 149 h 1090"/>
                <a:gd name="T18" fmla="*/ 807 w 1088"/>
                <a:gd name="T19" fmla="*/ 119 h 1090"/>
                <a:gd name="T20" fmla="*/ 761 w 1088"/>
                <a:gd name="T21" fmla="*/ 93 h 1090"/>
                <a:gd name="T22" fmla="*/ 713 w 1088"/>
                <a:gd name="T23" fmla="*/ 73 h 1090"/>
                <a:gd name="T24" fmla="*/ 663 w 1088"/>
                <a:gd name="T25" fmla="*/ 58 h 1090"/>
                <a:gd name="T26" fmla="*/ 611 w 1088"/>
                <a:gd name="T27" fmla="*/ 48 h 1090"/>
                <a:gd name="T28" fmla="*/ 559 w 1088"/>
                <a:gd name="T29" fmla="*/ 44 h 1090"/>
                <a:gd name="T30" fmla="*/ 507 w 1088"/>
                <a:gd name="T31" fmla="*/ 45 h 1090"/>
                <a:gd name="T32" fmla="*/ 455 w 1088"/>
                <a:gd name="T33" fmla="*/ 52 h 1090"/>
                <a:gd name="T34" fmla="*/ 404 w 1088"/>
                <a:gd name="T35" fmla="*/ 64 h 1090"/>
                <a:gd name="T36" fmla="*/ 354 w 1088"/>
                <a:gd name="T37" fmla="*/ 81 h 1090"/>
                <a:gd name="T38" fmla="*/ 307 w 1088"/>
                <a:gd name="T39" fmla="*/ 104 h 1090"/>
                <a:gd name="T40" fmla="*/ 262 w 1088"/>
                <a:gd name="T41" fmla="*/ 131 h 1090"/>
                <a:gd name="T42" fmla="*/ 221 w 1088"/>
                <a:gd name="T43" fmla="*/ 163 h 1090"/>
                <a:gd name="T44" fmla="*/ 182 w 1088"/>
                <a:gd name="T45" fmla="*/ 199 h 1090"/>
                <a:gd name="T46" fmla="*/ 148 w 1088"/>
                <a:gd name="T47" fmla="*/ 238 h 1090"/>
                <a:gd name="T48" fmla="*/ 118 w 1088"/>
                <a:gd name="T49" fmla="*/ 282 h 1090"/>
                <a:gd name="T50" fmla="*/ 93 w 1088"/>
                <a:gd name="T51" fmla="*/ 328 h 1090"/>
                <a:gd name="T52" fmla="*/ 73 w 1088"/>
                <a:gd name="T53" fmla="*/ 376 h 1090"/>
                <a:gd name="T54" fmla="*/ 58 w 1088"/>
                <a:gd name="T55" fmla="*/ 426 h 1090"/>
                <a:gd name="T56" fmla="*/ 48 w 1088"/>
                <a:gd name="T57" fmla="*/ 478 h 1090"/>
                <a:gd name="T58" fmla="*/ 44 w 1088"/>
                <a:gd name="T59" fmla="*/ 530 h 1090"/>
                <a:gd name="T60" fmla="*/ 45 w 1088"/>
                <a:gd name="T61" fmla="*/ 582 h 1090"/>
                <a:gd name="T62" fmla="*/ 52 w 1088"/>
                <a:gd name="T63" fmla="*/ 634 h 1090"/>
                <a:gd name="T64" fmla="*/ 64 w 1088"/>
                <a:gd name="T65" fmla="*/ 686 h 1090"/>
                <a:gd name="T66" fmla="*/ 81 w 1088"/>
                <a:gd name="T67" fmla="*/ 735 h 1090"/>
                <a:gd name="T68" fmla="*/ 104 w 1088"/>
                <a:gd name="T69" fmla="*/ 782 h 1090"/>
                <a:gd name="T70" fmla="*/ 131 w 1088"/>
                <a:gd name="T71" fmla="*/ 827 h 1090"/>
                <a:gd name="T72" fmla="*/ 163 w 1088"/>
                <a:gd name="T73" fmla="*/ 869 h 1090"/>
                <a:gd name="T74" fmla="*/ 198 w 1088"/>
                <a:gd name="T75" fmla="*/ 907 h 1090"/>
                <a:gd name="T76" fmla="*/ 238 w 1088"/>
                <a:gd name="T77" fmla="*/ 941 h 1090"/>
                <a:gd name="T78" fmla="*/ 281 w 1088"/>
                <a:gd name="T79" fmla="*/ 971 h 1090"/>
                <a:gd name="T80" fmla="*/ 327 w 1088"/>
                <a:gd name="T81" fmla="*/ 996 h 1090"/>
                <a:gd name="T82" fmla="*/ 375 w 1088"/>
                <a:gd name="T83" fmla="*/ 1017 h 1090"/>
                <a:gd name="T84" fmla="*/ 425 w 1088"/>
                <a:gd name="T85" fmla="*/ 1032 h 1090"/>
                <a:gd name="T86" fmla="*/ 477 w 1088"/>
                <a:gd name="T87" fmla="*/ 1041 h 1090"/>
                <a:gd name="T88" fmla="*/ 529 w 1088"/>
                <a:gd name="T89" fmla="*/ 1046 h 1090"/>
                <a:gd name="T90" fmla="*/ 581 w 1088"/>
                <a:gd name="T91" fmla="*/ 1045 h 1090"/>
                <a:gd name="T92" fmla="*/ 633 w 1088"/>
                <a:gd name="T93" fmla="*/ 1038 h 1090"/>
                <a:gd name="T94" fmla="*/ 684 w 1088"/>
                <a:gd name="T95" fmla="*/ 1026 h 1090"/>
                <a:gd name="T96" fmla="*/ 734 w 1088"/>
                <a:gd name="T97" fmla="*/ 1009 h 1090"/>
                <a:gd name="T98" fmla="*/ 781 w 1088"/>
                <a:gd name="T99" fmla="*/ 986 h 1090"/>
                <a:gd name="T100" fmla="*/ 826 w 1088"/>
                <a:gd name="T101" fmla="*/ 959 h 1090"/>
                <a:gd name="T102" fmla="*/ 867 w 1088"/>
                <a:gd name="T103" fmla="*/ 927 h 1090"/>
                <a:gd name="T104" fmla="*/ 905 w 1088"/>
                <a:gd name="T105" fmla="*/ 891 h 1090"/>
                <a:gd name="T106" fmla="*/ 940 w 1088"/>
                <a:gd name="T107" fmla="*/ 851 h 1090"/>
                <a:gd name="T108" fmla="*/ 969 w 1088"/>
                <a:gd name="T109" fmla="*/ 808 h 1090"/>
                <a:gd name="T110" fmla="*/ 995 w 1088"/>
                <a:gd name="T111" fmla="*/ 762 h 1090"/>
                <a:gd name="T112" fmla="*/ 1015 w 1088"/>
                <a:gd name="T113" fmla="*/ 714 h 1090"/>
                <a:gd name="T114" fmla="*/ 1030 w 1088"/>
                <a:gd name="T115" fmla="*/ 664 h 1090"/>
                <a:gd name="T116" fmla="*/ 1040 w 1088"/>
                <a:gd name="T117" fmla="*/ 612 h 1090"/>
                <a:gd name="T118" fmla="*/ 1044 w 1088"/>
                <a:gd name="T119" fmla="*/ 56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88" h="1090">
                  <a:moveTo>
                    <a:pt x="1078" y="557"/>
                  </a:moveTo>
                  <a:cubicBezTo>
                    <a:pt x="1080" y="556"/>
                    <a:pt x="1083" y="555"/>
                    <a:pt x="1085" y="553"/>
                  </a:cubicBezTo>
                  <a:cubicBezTo>
                    <a:pt x="1087" y="551"/>
                    <a:pt x="1088" y="548"/>
                    <a:pt x="1088" y="545"/>
                  </a:cubicBezTo>
                  <a:cubicBezTo>
                    <a:pt x="1088" y="542"/>
                    <a:pt x="1087" y="539"/>
                    <a:pt x="1085" y="537"/>
                  </a:cubicBezTo>
                  <a:cubicBezTo>
                    <a:pt x="1083" y="535"/>
                    <a:pt x="1080" y="533"/>
                    <a:pt x="1078" y="533"/>
                  </a:cubicBezTo>
                  <a:cubicBezTo>
                    <a:pt x="1074" y="533"/>
                    <a:pt x="1058" y="531"/>
                    <a:pt x="1044" y="530"/>
                  </a:cubicBezTo>
                  <a:cubicBezTo>
                    <a:pt x="1044" y="522"/>
                    <a:pt x="1043" y="515"/>
                    <a:pt x="1043" y="507"/>
                  </a:cubicBezTo>
                  <a:cubicBezTo>
                    <a:pt x="1057" y="505"/>
                    <a:pt x="1073" y="501"/>
                    <a:pt x="1076" y="501"/>
                  </a:cubicBezTo>
                  <a:cubicBezTo>
                    <a:pt x="1079" y="500"/>
                    <a:pt x="1081" y="498"/>
                    <a:pt x="1083" y="496"/>
                  </a:cubicBezTo>
                  <a:cubicBezTo>
                    <a:pt x="1084" y="494"/>
                    <a:pt x="1085" y="491"/>
                    <a:pt x="1085" y="488"/>
                  </a:cubicBezTo>
                  <a:cubicBezTo>
                    <a:pt x="1084" y="485"/>
                    <a:pt x="1083" y="482"/>
                    <a:pt x="1081" y="481"/>
                  </a:cubicBezTo>
                  <a:cubicBezTo>
                    <a:pt x="1079" y="479"/>
                    <a:pt x="1076" y="477"/>
                    <a:pt x="1073" y="477"/>
                  </a:cubicBezTo>
                  <a:cubicBezTo>
                    <a:pt x="1070" y="477"/>
                    <a:pt x="1054" y="478"/>
                    <a:pt x="1040" y="478"/>
                  </a:cubicBezTo>
                  <a:cubicBezTo>
                    <a:pt x="1039" y="470"/>
                    <a:pt x="1037" y="463"/>
                    <a:pt x="1036" y="455"/>
                  </a:cubicBezTo>
                  <a:cubicBezTo>
                    <a:pt x="1050" y="451"/>
                    <a:pt x="1065" y="446"/>
                    <a:pt x="1068" y="445"/>
                  </a:cubicBezTo>
                  <a:cubicBezTo>
                    <a:pt x="1071" y="444"/>
                    <a:pt x="1073" y="442"/>
                    <a:pt x="1075" y="440"/>
                  </a:cubicBezTo>
                  <a:cubicBezTo>
                    <a:pt x="1076" y="437"/>
                    <a:pt x="1076" y="435"/>
                    <a:pt x="1076" y="432"/>
                  </a:cubicBezTo>
                  <a:cubicBezTo>
                    <a:pt x="1075" y="429"/>
                    <a:pt x="1074" y="426"/>
                    <a:pt x="1071" y="425"/>
                  </a:cubicBezTo>
                  <a:cubicBezTo>
                    <a:pt x="1069" y="423"/>
                    <a:pt x="1066" y="422"/>
                    <a:pt x="1063" y="422"/>
                  </a:cubicBezTo>
                  <a:cubicBezTo>
                    <a:pt x="1060" y="423"/>
                    <a:pt x="1044" y="425"/>
                    <a:pt x="1030" y="426"/>
                  </a:cubicBezTo>
                  <a:cubicBezTo>
                    <a:pt x="1028" y="419"/>
                    <a:pt x="1026" y="412"/>
                    <a:pt x="1024" y="404"/>
                  </a:cubicBezTo>
                  <a:cubicBezTo>
                    <a:pt x="1037" y="399"/>
                    <a:pt x="1052" y="392"/>
                    <a:pt x="1055" y="391"/>
                  </a:cubicBezTo>
                  <a:cubicBezTo>
                    <a:pt x="1058" y="390"/>
                    <a:pt x="1060" y="388"/>
                    <a:pt x="1061" y="385"/>
                  </a:cubicBezTo>
                  <a:cubicBezTo>
                    <a:pt x="1062" y="382"/>
                    <a:pt x="1062" y="379"/>
                    <a:pt x="1061" y="377"/>
                  </a:cubicBezTo>
                  <a:cubicBezTo>
                    <a:pt x="1060" y="374"/>
                    <a:pt x="1058" y="372"/>
                    <a:pt x="1056" y="370"/>
                  </a:cubicBezTo>
                  <a:cubicBezTo>
                    <a:pt x="1054" y="369"/>
                    <a:pt x="1051" y="368"/>
                    <a:pt x="1048" y="369"/>
                  </a:cubicBezTo>
                  <a:cubicBezTo>
                    <a:pt x="1045" y="369"/>
                    <a:pt x="1029" y="373"/>
                    <a:pt x="1015" y="376"/>
                  </a:cubicBezTo>
                  <a:cubicBezTo>
                    <a:pt x="1012" y="369"/>
                    <a:pt x="1010" y="362"/>
                    <a:pt x="1007" y="355"/>
                  </a:cubicBezTo>
                  <a:cubicBezTo>
                    <a:pt x="1020" y="348"/>
                    <a:pt x="1033" y="340"/>
                    <a:pt x="1036" y="338"/>
                  </a:cubicBezTo>
                  <a:cubicBezTo>
                    <a:pt x="1039" y="337"/>
                    <a:pt x="1040" y="334"/>
                    <a:pt x="1041" y="332"/>
                  </a:cubicBezTo>
                  <a:cubicBezTo>
                    <a:pt x="1042" y="329"/>
                    <a:pt x="1042" y="326"/>
                    <a:pt x="1041" y="323"/>
                  </a:cubicBezTo>
                  <a:cubicBezTo>
                    <a:pt x="1039" y="321"/>
                    <a:pt x="1037" y="319"/>
                    <a:pt x="1035" y="317"/>
                  </a:cubicBezTo>
                  <a:cubicBezTo>
                    <a:pt x="1032" y="316"/>
                    <a:pt x="1029" y="316"/>
                    <a:pt x="1027" y="317"/>
                  </a:cubicBezTo>
                  <a:cubicBezTo>
                    <a:pt x="1024" y="318"/>
                    <a:pt x="1009" y="323"/>
                    <a:pt x="995" y="328"/>
                  </a:cubicBezTo>
                  <a:cubicBezTo>
                    <a:pt x="991" y="321"/>
                    <a:pt x="988" y="314"/>
                    <a:pt x="984" y="307"/>
                  </a:cubicBezTo>
                  <a:cubicBezTo>
                    <a:pt x="996" y="299"/>
                    <a:pt x="1009" y="290"/>
                    <a:pt x="1012" y="288"/>
                  </a:cubicBezTo>
                  <a:cubicBezTo>
                    <a:pt x="1014" y="286"/>
                    <a:pt x="1016" y="284"/>
                    <a:pt x="1016" y="281"/>
                  </a:cubicBezTo>
                  <a:cubicBezTo>
                    <a:pt x="1017" y="278"/>
                    <a:pt x="1016" y="275"/>
                    <a:pt x="1015" y="273"/>
                  </a:cubicBezTo>
                  <a:cubicBezTo>
                    <a:pt x="1013" y="270"/>
                    <a:pt x="1011" y="268"/>
                    <a:pt x="1008" y="267"/>
                  </a:cubicBezTo>
                  <a:cubicBezTo>
                    <a:pt x="1006" y="266"/>
                    <a:pt x="1003" y="266"/>
                    <a:pt x="1000" y="268"/>
                  </a:cubicBezTo>
                  <a:cubicBezTo>
                    <a:pt x="997" y="269"/>
                    <a:pt x="983" y="276"/>
                    <a:pt x="969" y="282"/>
                  </a:cubicBezTo>
                  <a:cubicBezTo>
                    <a:pt x="966" y="275"/>
                    <a:pt x="961" y="269"/>
                    <a:pt x="957" y="263"/>
                  </a:cubicBezTo>
                  <a:cubicBezTo>
                    <a:pt x="968" y="253"/>
                    <a:pt x="980" y="242"/>
                    <a:pt x="983" y="240"/>
                  </a:cubicBezTo>
                  <a:cubicBezTo>
                    <a:pt x="985" y="238"/>
                    <a:pt x="986" y="236"/>
                    <a:pt x="986" y="233"/>
                  </a:cubicBezTo>
                  <a:cubicBezTo>
                    <a:pt x="986" y="230"/>
                    <a:pt x="986" y="227"/>
                    <a:pt x="984" y="225"/>
                  </a:cubicBezTo>
                  <a:cubicBezTo>
                    <a:pt x="982" y="222"/>
                    <a:pt x="980" y="221"/>
                    <a:pt x="977" y="220"/>
                  </a:cubicBezTo>
                  <a:cubicBezTo>
                    <a:pt x="974" y="220"/>
                    <a:pt x="971" y="220"/>
                    <a:pt x="969" y="221"/>
                  </a:cubicBezTo>
                  <a:cubicBezTo>
                    <a:pt x="966" y="223"/>
                    <a:pt x="952" y="231"/>
                    <a:pt x="940" y="238"/>
                  </a:cubicBezTo>
                  <a:cubicBezTo>
                    <a:pt x="935" y="233"/>
                    <a:pt x="930" y="227"/>
                    <a:pt x="925" y="221"/>
                  </a:cubicBezTo>
                  <a:cubicBezTo>
                    <a:pt x="935" y="210"/>
                    <a:pt x="946" y="198"/>
                    <a:pt x="948" y="196"/>
                  </a:cubicBezTo>
                  <a:cubicBezTo>
                    <a:pt x="950" y="194"/>
                    <a:pt x="951" y="191"/>
                    <a:pt x="951" y="188"/>
                  </a:cubicBezTo>
                  <a:cubicBezTo>
                    <a:pt x="951" y="185"/>
                    <a:pt x="950" y="183"/>
                    <a:pt x="948" y="180"/>
                  </a:cubicBezTo>
                  <a:cubicBezTo>
                    <a:pt x="946" y="178"/>
                    <a:pt x="943" y="177"/>
                    <a:pt x="941" y="177"/>
                  </a:cubicBezTo>
                  <a:cubicBezTo>
                    <a:pt x="938" y="176"/>
                    <a:pt x="935" y="177"/>
                    <a:pt x="933" y="179"/>
                  </a:cubicBezTo>
                  <a:cubicBezTo>
                    <a:pt x="930" y="181"/>
                    <a:pt x="917" y="190"/>
                    <a:pt x="905" y="199"/>
                  </a:cubicBezTo>
                  <a:cubicBezTo>
                    <a:pt x="900" y="193"/>
                    <a:pt x="895" y="188"/>
                    <a:pt x="890" y="183"/>
                  </a:cubicBezTo>
                  <a:cubicBezTo>
                    <a:pt x="898" y="171"/>
                    <a:pt x="908" y="158"/>
                    <a:pt x="910" y="156"/>
                  </a:cubicBezTo>
                  <a:cubicBezTo>
                    <a:pt x="911" y="153"/>
                    <a:pt x="912" y="150"/>
                    <a:pt x="912" y="148"/>
                  </a:cubicBezTo>
                  <a:cubicBezTo>
                    <a:pt x="911" y="145"/>
                    <a:pt x="910" y="142"/>
                    <a:pt x="908" y="140"/>
                  </a:cubicBezTo>
                  <a:cubicBezTo>
                    <a:pt x="906" y="138"/>
                    <a:pt x="903" y="137"/>
                    <a:pt x="900" y="137"/>
                  </a:cubicBezTo>
                  <a:cubicBezTo>
                    <a:pt x="897" y="137"/>
                    <a:pt x="894" y="138"/>
                    <a:pt x="892" y="140"/>
                  </a:cubicBezTo>
                  <a:cubicBezTo>
                    <a:pt x="890" y="142"/>
                    <a:pt x="878" y="153"/>
                    <a:pt x="867" y="163"/>
                  </a:cubicBezTo>
                  <a:cubicBezTo>
                    <a:pt x="862" y="158"/>
                    <a:pt x="856" y="153"/>
                    <a:pt x="850" y="149"/>
                  </a:cubicBezTo>
                  <a:cubicBezTo>
                    <a:pt x="857" y="136"/>
                    <a:pt x="865" y="122"/>
                    <a:pt x="867" y="119"/>
                  </a:cubicBezTo>
                  <a:cubicBezTo>
                    <a:pt x="869" y="117"/>
                    <a:pt x="869" y="114"/>
                    <a:pt x="868" y="111"/>
                  </a:cubicBezTo>
                  <a:cubicBezTo>
                    <a:pt x="868" y="109"/>
                    <a:pt x="866" y="106"/>
                    <a:pt x="864" y="104"/>
                  </a:cubicBezTo>
                  <a:cubicBezTo>
                    <a:pt x="861" y="103"/>
                    <a:pt x="858" y="102"/>
                    <a:pt x="856" y="102"/>
                  </a:cubicBezTo>
                  <a:cubicBezTo>
                    <a:pt x="853" y="102"/>
                    <a:pt x="850" y="103"/>
                    <a:pt x="848" y="106"/>
                  </a:cubicBezTo>
                  <a:cubicBezTo>
                    <a:pt x="846" y="108"/>
                    <a:pt x="835" y="120"/>
                    <a:pt x="826" y="131"/>
                  </a:cubicBezTo>
                  <a:cubicBezTo>
                    <a:pt x="820" y="127"/>
                    <a:pt x="813" y="123"/>
                    <a:pt x="807" y="119"/>
                  </a:cubicBezTo>
                  <a:cubicBezTo>
                    <a:pt x="813" y="105"/>
                    <a:pt x="820" y="91"/>
                    <a:pt x="821" y="88"/>
                  </a:cubicBezTo>
                  <a:cubicBezTo>
                    <a:pt x="822" y="85"/>
                    <a:pt x="822" y="82"/>
                    <a:pt x="821" y="80"/>
                  </a:cubicBezTo>
                  <a:cubicBezTo>
                    <a:pt x="820" y="77"/>
                    <a:pt x="818" y="75"/>
                    <a:pt x="816" y="73"/>
                  </a:cubicBezTo>
                  <a:cubicBezTo>
                    <a:pt x="813" y="72"/>
                    <a:pt x="810" y="71"/>
                    <a:pt x="808" y="72"/>
                  </a:cubicBezTo>
                  <a:cubicBezTo>
                    <a:pt x="805" y="72"/>
                    <a:pt x="802" y="74"/>
                    <a:pt x="801" y="76"/>
                  </a:cubicBezTo>
                  <a:cubicBezTo>
                    <a:pt x="799" y="79"/>
                    <a:pt x="790" y="92"/>
                    <a:pt x="781" y="104"/>
                  </a:cubicBezTo>
                  <a:cubicBezTo>
                    <a:pt x="774" y="100"/>
                    <a:pt x="768" y="97"/>
                    <a:pt x="761" y="93"/>
                  </a:cubicBezTo>
                  <a:cubicBezTo>
                    <a:pt x="766" y="80"/>
                    <a:pt x="771" y="65"/>
                    <a:pt x="772" y="61"/>
                  </a:cubicBezTo>
                  <a:cubicBezTo>
                    <a:pt x="773" y="59"/>
                    <a:pt x="772" y="56"/>
                    <a:pt x="771" y="53"/>
                  </a:cubicBezTo>
                  <a:cubicBezTo>
                    <a:pt x="770" y="51"/>
                    <a:pt x="768" y="49"/>
                    <a:pt x="765" y="47"/>
                  </a:cubicBezTo>
                  <a:cubicBezTo>
                    <a:pt x="762" y="46"/>
                    <a:pt x="760" y="46"/>
                    <a:pt x="757" y="47"/>
                  </a:cubicBezTo>
                  <a:cubicBezTo>
                    <a:pt x="754" y="48"/>
                    <a:pt x="752" y="49"/>
                    <a:pt x="750" y="52"/>
                  </a:cubicBezTo>
                  <a:cubicBezTo>
                    <a:pt x="749" y="55"/>
                    <a:pt x="741" y="69"/>
                    <a:pt x="734" y="81"/>
                  </a:cubicBezTo>
                  <a:cubicBezTo>
                    <a:pt x="727" y="78"/>
                    <a:pt x="720" y="76"/>
                    <a:pt x="713" y="73"/>
                  </a:cubicBezTo>
                  <a:cubicBezTo>
                    <a:pt x="716" y="59"/>
                    <a:pt x="719" y="43"/>
                    <a:pt x="720" y="40"/>
                  </a:cubicBezTo>
                  <a:cubicBezTo>
                    <a:pt x="721" y="37"/>
                    <a:pt x="720" y="34"/>
                    <a:pt x="719" y="32"/>
                  </a:cubicBezTo>
                  <a:cubicBezTo>
                    <a:pt x="717" y="30"/>
                    <a:pt x="715" y="28"/>
                    <a:pt x="712" y="27"/>
                  </a:cubicBezTo>
                  <a:cubicBezTo>
                    <a:pt x="709" y="26"/>
                    <a:pt x="706" y="26"/>
                    <a:pt x="704" y="27"/>
                  </a:cubicBezTo>
                  <a:cubicBezTo>
                    <a:pt x="701" y="28"/>
                    <a:pt x="699" y="30"/>
                    <a:pt x="698" y="33"/>
                  </a:cubicBezTo>
                  <a:cubicBezTo>
                    <a:pt x="696" y="36"/>
                    <a:pt x="690" y="51"/>
                    <a:pt x="684" y="64"/>
                  </a:cubicBezTo>
                  <a:cubicBezTo>
                    <a:pt x="677" y="62"/>
                    <a:pt x="670" y="60"/>
                    <a:pt x="663" y="58"/>
                  </a:cubicBezTo>
                  <a:cubicBezTo>
                    <a:pt x="664" y="44"/>
                    <a:pt x="666" y="28"/>
                    <a:pt x="666" y="25"/>
                  </a:cubicBezTo>
                  <a:cubicBezTo>
                    <a:pt x="667" y="22"/>
                    <a:pt x="666" y="19"/>
                    <a:pt x="664" y="17"/>
                  </a:cubicBezTo>
                  <a:cubicBezTo>
                    <a:pt x="662" y="14"/>
                    <a:pt x="660" y="13"/>
                    <a:pt x="657" y="12"/>
                  </a:cubicBezTo>
                  <a:cubicBezTo>
                    <a:pt x="654" y="12"/>
                    <a:pt x="651" y="12"/>
                    <a:pt x="649" y="13"/>
                  </a:cubicBezTo>
                  <a:cubicBezTo>
                    <a:pt x="646" y="15"/>
                    <a:pt x="644" y="17"/>
                    <a:pt x="643" y="20"/>
                  </a:cubicBezTo>
                  <a:cubicBezTo>
                    <a:pt x="642" y="23"/>
                    <a:pt x="638" y="38"/>
                    <a:pt x="633" y="52"/>
                  </a:cubicBezTo>
                  <a:cubicBezTo>
                    <a:pt x="626" y="51"/>
                    <a:pt x="619" y="49"/>
                    <a:pt x="611" y="48"/>
                  </a:cubicBezTo>
                  <a:cubicBezTo>
                    <a:pt x="611" y="34"/>
                    <a:pt x="611" y="18"/>
                    <a:pt x="611" y="15"/>
                  </a:cubicBezTo>
                  <a:cubicBezTo>
                    <a:pt x="611" y="12"/>
                    <a:pt x="610" y="9"/>
                    <a:pt x="608" y="7"/>
                  </a:cubicBezTo>
                  <a:cubicBezTo>
                    <a:pt x="606" y="5"/>
                    <a:pt x="604" y="4"/>
                    <a:pt x="601" y="3"/>
                  </a:cubicBezTo>
                  <a:cubicBezTo>
                    <a:pt x="598" y="3"/>
                    <a:pt x="595" y="4"/>
                    <a:pt x="593" y="5"/>
                  </a:cubicBezTo>
                  <a:cubicBezTo>
                    <a:pt x="590" y="7"/>
                    <a:pt x="589" y="9"/>
                    <a:pt x="588" y="12"/>
                  </a:cubicBezTo>
                  <a:cubicBezTo>
                    <a:pt x="587" y="15"/>
                    <a:pt x="584" y="31"/>
                    <a:pt x="581" y="45"/>
                  </a:cubicBezTo>
                  <a:cubicBezTo>
                    <a:pt x="574" y="45"/>
                    <a:pt x="566" y="44"/>
                    <a:pt x="559" y="44"/>
                  </a:cubicBezTo>
                  <a:cubicBezTo>
                    <a:pt x="558" y="30"/>
                    <a:pt x="556" y="14"/>
                    <a:pt x="556" y="10"/>
                  </a:cubicBezTo>
                  <a:cubicBezTo>
                    <a:pt x="555" y="8"/>
                    <a:pt x="554" y="5"/>
                    <a:pt x="552" y="3"/>
                  </a:cubicBezTo>
                  <a:cubicBezTo>
                    <a:pt x="550" y="1"/>
                    <a:pt x="547" y="0"/>
                    <a:pt x="544" y="0"/>
                  </a:cubicBezTo>
                  <a:cubicBezTo>
                    <a:pt x="541" y="0"/>
                    <a:pt x="538" y="1"/>
                    <a:pt x="536" y="3"/>
                  </a:cubicBezTo>
                  <a:cubicBezTo>
                    <a:pt x="534" y="5"/>
                    <a:pt x="533" y="8"/>
                    <a:pt x="532" y="10"/>
                  </a:cubicBezTo>
                  <a:cubicBezTo>
                    <a:pt x="532" y="14"/>
                    <a:pt x="530" y="30"/>
                    <a:pt x="529" y="44"/>
                  </a:cubicBezTo>
                  <a:cubicBezTo>
                    <a:pt x="522" y="44"/>
                    <a:pt x="514" y="45"/>
                    <a:pt x="507" y="45"/>
                  </a:cubicBezTo>
                  <a:cubicBezTo>
                    <a:pt x="504" y="31"/>
                    <a:pt x="501" y="15"/>
                    <a:pt x="500" y="12"/>
                  </a:cubicBezTo>
                  <a:cubicBezTo>
                    <a:pt x="499" y="9"/>
                    <a:pt x="497" y="7"/>
                    <a:pt x="495" y="5"/>
                  </a:cubicBezTo>
                  <a:cubicBezTo>
                    <a:pt x="493" y="4"/>
                    <a:pt x="490" y="3"/>
                    <a:pt x="487" y="3"/>
                  </a:cubicBezTo>
                  <a:cubicBezTo>
                    <a:pt x="484" y="4"/>
                    <a:pt x="482" y="5"/>
                    <a:pt x="480" y="7"/>
                  </a:cubicBezTo>
                  <a:cubicBezTo>
                    <a:pt x="478" y="9"/>
                    <a:pt x="477" y="12"/>
                    <a:pt x="477" y="15"/>
                  </a:cubicBezTo>
                  <a:cubicBezTo>
                    <a:pt x="477" y="18"/>
                    <a:pt x="477" y="34"/>
                    <a:pt x="477" y="48"/>
                  </a:cubicBezTo>
                  <a:cubicBezTo>
                    <a:pt x="469" y="49"/>
                    <a:pt x="462" y="51"/>
                    <a:pt x="455" y="52"/>
                  </a:cubicBezTo>
                  <a:cubicBezTo>
                    <a:pt x="450" y="38"/>
                    <a:pt x="446" y="23"/>
                    <a:pt x="445" y="20"/>
                  </a:cubicBezTo>
                  <a:cubicBezTo>
                    <a:pt x="444" y="17"/>
                    <a:pt x="442" y="15"/>
                    <a:pt x="439" y="13"/>
                  </a:cubicBezTo>
                  <a:cubicBezTo>
                    <a:pt x="437" y="12"/>
                    <a:pt x="434" y="12"/>
                    <a:pt x="431" y="12"/>
                  </a:cubicBezTo>
                  <a:cubicBezTo>
                    <a:pt x="428" y="13"/>
                    <a:pt x="426" y="14"/>
                    <a:pt x="424" y="17"/>
                  </a:cubicBezTo>
                  <a:cubicBezTo>
                    <a:pt x="422" y="19"/>
                    <a:pt x="421" y="22"/>
                    <a:pt x="422" y="25"/>
                  </a:cubicBezTo>
                  <a:cubicBezTo>
                    <a:pt x="422" y="28"/>
                    <a:pt x="424" y="44"/>
                    <a:pt x="425" y="58"/>
                  </a:cubicBezTo>
                  <a:cubicBezTo>
                    <a:pt x="418" y="60"/>
                    <a:pt x="411" y="62"/>
                    <a:pt x="404" y="64"/>
                  </a:cubicBezTo>
                  <a:cubicBezTo>
                    <a:pt x="398" y="51"/>
                    <a:pt x="392" y="36"/>
                    <a:pt x="390" y="33"/>
                  </a:cubicBezTo>
                  <a:cubicBezTo>
                    <a:pt x="389" y="30"/>
                    <a:pt x="387" y="28"/>
                    <a:pt x="384" y="27"/>
                  </a:cubicBezTo>
                  <a:cubicBezTo>
                    <a:pt x="382" y="26"/>
                    <a:pt x="379" y="26"/>
                    <a:pt x="376" y="27"/>
                  </a:cubicBezTo>
                  <a:cubicBezTo>
                    <a:pt x="373" y="28"/>
                    <a:pt x="371" y="30"/>
                    <a:pt x="369" y="32"/>
                  </a:cubicBezTo>
                  <a:cubicBezTo>
                    <a:pt x="368" y="34"/>
                    <a:pt x="367" y="37"/>
                    <a:pt x="368" y="40"/>
                  </a:cubicBezTo>
                  <a:cubicBezTo>
                    <a:pt x="369" y="43"/>
                    <a:pt x="372" y="59"/>
                    <a:pt x="375" y="73"/>
                  </a:cubicBezTo>
                  <a:cubicBezTo>
                    <a:pt x="368" y="76"/>
                    <a:pt x="361" y="78"/>
                    <a:pt x="354" y="81"/>
                  </a:cubicBezTo>
                  <a:cubicBezTo>
                    <a:pt x="347" y="69"/>
                    <a:pt x="339" y="55"/>
                    <a:pt x="338" y="52"/>
                  </a:cubicBezTo>
                  <a:cubicBezTo>
                    <a:pt x="336" y="49"/>
                    <a:pt x="334" y="48"/>
                    <a:pt x="331" y="47"/>
                  </a:cubicBezTo>
                  <a:cubicBezTo>
                    <a:pt x="328" y="46"/>
                    <a:pt x="326" y="46"/>
                    <a:pt x="323" y="47"/>
                  </a:cubicBezTo>
                  <a:cubicBezTo>
                    <a:pt x="320" y="49"/>
                    <a:pt x="318" y="51"/>
                    <a:pt x="317" y="53"/>
                  </a:cubicBezTo>
                  <a:cubicBezTo>
                    <a:pt x="316" y="56"/>
                    <a:pt x="315" y="59"/>
                    <a:pt x="316" y="61"/>
                  </a:cubicBezTo>
                  <a:cubicBezTo>
                    <a:pt x="317" y="65"/>
                    <a:pt x="322" y="80"/>
                    <a:pt x="327" y="93"/>
                  </a:cubicBezTo>
                  <a:cubicBezTo>
                    <a:pt x="320" y="97"/>
                    <a:pt x="314" y="100"/>
                    <a:pt x="307" y="104"/>
                  </a:cubicBezTo>
                  <a:cubicBezTo>
                    <a:pt x="298" y="92"/>
                    <a:pt x="289" y="79"/>
                    <a:pt x="287" y="76"/>
                  </a:cubicBezTo>
                  <a:cubicBezTo>
                    <a:pt x="286" y="74"/>
                    <a:pt x="283" y="72"/>
                    <a:pt x="280" y="72"/>
                  </a:cubicBezTo>
                  <a:cubicBezTo>
                    <a:pt x="278" y="71"/>
                    <a:pt x="275" y="72"/>
                    <a:pt x="272" y="73"/>
                  </a:cubicBezTo>
                  <a:cubicBezTo>
                    <a:pt x="270" y="75"/>
                    <a:pt x="268" y="77"/>
                    <a:pt x="267" y="80"/>
                  </a:cubicBezTo>
                  <a:cubicBezTo>
                    <a:pt x="266" y="82"/>
                    <a:pt x="266" y="85"/>
                    <a:pt x="267" y="88"/>
                  </a:cubicBezTo>
                  <a:cubicBezTo>
                    <a:pt x="268" y="91"/>
                    <a:pt x="275" y="105"/>
                    <a:pt x="281" y="119"/>
                  </a:cubicBezTo>
                  <a:cubicBezTo>
                    <a:pt x="275" y="123"/>
                    <a:pt x="268" y="127"/>
                    <a:pt x="262" y="131"/>
                  </a:cubicBezTo>
                  <a:cubicBezTo>
                    <a:pt x="253" y="120"/>
                    <a:pt x="242" y="108"/>
                    <a:pt x="240" y="106"/>
                  </a:cubicBezTo>
                  <a:cubicBezTo>
                    <a:pt x="238" y="103"/>
                    <a:pt x="235" y="102"/>
                    <a:pt x="232" y="102"/>
                  </a:cubicBezTo>
                  <a:cubicBezTo>
                    <a:pt x="230" y="102"/>
                    <a:pt x="227" y="103"/>
                    <a:pt x="224" y="104"/>
                  </a:cubicBezTo>
                  <a:cubicBezTo>
                    <a:pt x="222" y="106"/>
                    <a:pt x="220" y="109"/>
                    <a:pt x="220" y="111"/>
                  </a:cubicBezTo>
                  <a:cubicBezTo>
                    <a:pt x="219" y="114"/>
                    <a:pt x="219" y="117"/>
                    <a:pt x="221" y="119"/>
                  </a:cubicBezTo>
                  <a:cubicBezTo>
                    <a:pt x="223" y="122"/>
                    <a:pt x="231" y="136"/>
                    <a:pt x="238" y="149"/>
                  </a:cubicBezTo>
                  <a:cubicBezTo>
                    <a:pt x="232" y="153"/>
                    <a:pt x="226" y="158"/>
                    <a:pt x="221" y="163"/>
                  </a:cubicBezTo>
                  <a:cubicBezTo>
                    <a:pt x="210" y="153"/>
                    <a:pt x="198" y="142"/>
                    <a:pt x="196" y="140"/>
                  </a:cubicBezTo>
                  <a:cubicBezTo>
                    <a:pt x="194" y="138"/>
                    <a:pt x="191" y="137"/>
                    <a:pt x="188" y="137"/>
                  </a:cubicBezTo>
                  <a:cubicBezTo>
                    <a:pt x="185" y="137"/>
                    <a:pt x="182" y="138"/>
                    <a:pt x="180" y="140"/>
                  </a:cubicBezTo>
                  <a:cubicBezTo>
                    <a:pt x="178" y="142"/>
                    <a:pt x="177" y="145"/>
                    <a:pt x="176" y="148"/>
                  </a:cubicBezTo>
                  <a:cubicBezTo>
                    <a:pt x="176" y="150"/>
                    <a:pt x="176" y="153"/>
                    <a:pt x="178" y="156"/>
                  </a:cubicBezTo>
                  <a:cubicBezTo>
                    <a:pt x="180" y="158"/>
                    <a:pt x="190" y="171"/>
                    <a:pt x="198" y="183"/>
                  </a:cubicBezTo>
                  <a:cubicBezTo>
                    <a:pt x="193" y="188"/>
                    <a:pt x="188" y="193"/>
                    <a:pt x="182" y="199"/>
                  </a:cubicBezTo>
                  <a:cubicBezTo>
                    <a:pt x="171" y="190"/>
                    <a:pt x="158" y="181"/>
                    <a:pt x="155" y="179"/>
                  </a:cubicBezTo>
                  <a:cubicBezTo>
                    <a:pt x="153" y="177"/>
                    <a:pt x="150" y="176"/>
                    <a:pt x="147" y="177"/>
                  </a:cubicBezTo>
                  <a:cubicBezTo>
                    <a:pt x="145" y="177"/>
                    <a:pt x="142" y="178"/>
                    <a:pt x="140" y="180"/>
                  </a:cubicBezTo>
                  <a:cubicBezTo>
                    <a:pt x="138" y="183"/>
                    <a:pt x="137" y="185"/>
                    <a:pt x="137" y="188"/>
                  </a:cubicBezTo>
                  <a:cubicBezTo>
                    <a:pt x="137" y="191"/>
                    <a:pt x="138" y="194"/>
                    <a:pt x="140" y="196"/>
                  </a:cubicBezTo>
                  <a:cubicBezTo>
                    <a:pt x="142" y="198"/>
                    <a:pt x="153" y="210"/>
                    <a:pt x="163" y="221"/>
                  </a:cubicBezTo>
                  <a:cubicBezTo>
                    <a:pt x="158" y="227"/>
                    <a:pt x="153" y="233"/>
                    <a:pt x="148" y="238"/>
                  </a:cubicBezTo>
                  <a:cubicBezTo>
                    <a:pt x="136" y="231"/>
                    <a:pt x="122" y="223"/>
                    <a:pt x="119" y="221"/>
                  </a:cubicBezTo>
                  <a:cubicBezTo>
                    <a:pt x="117" y="220"/>
                    <a:pt x="114" y="220"/>
                    <a:pt x="111" y="220"/>
                  </a:cubicBezTo>
                  <a:cubicBezTo>
                    <a:pt x="108" y="221"/>
                    <a:pt x="106" y="222"/>
                    <a:pt x="104" y="225"/>
                  </a:cubicBezTo>
                  <a:cubicBezTo>
                    <a:pt x="102" y="227"/>
                    <a:pt x="102" y="230"/>
                    <a:pt x="102" y="233"/>
                  </a:cubicBezTo>
                  <a:cubicBezTo>
                    <a:pt x="102" y="236"/>
                    <a:pt x="103" y="238"/>
                    <a:pt x="105" y="240"/>
                  </a:cubicBezTo>
                  <a:cubicBezTo>
                    <a:pt x="108" y="242"/>
                    <a:pt x="120" y="253"/>
                    <a:pt x="131" y="263"/>
                  </a:cubicBezTo>
                  <a:cubicBezTo>
                    <a:pt x="127" y="269"/>
                    <a:pt x="122" y="275"/>
                    <a:pt x="118" y="282"/>
                  </a:cubicBezTo>
                  <a:cubicBezTo>
                    <a:pt x="105" y="276"/>
                    <a:pt x="91" y="269"/>
                    <a:pt x="88" y="268"/>
                  </a:cubicBezTo>
                  <a:cubicBezTo>
                    <a:pt x="85" y="266"/>
                    <a:pt x="82" y="266"/>
                    <a:pt x="80" y="267"/>
                  </a:cubicBezTo>
                  <a:cubicBezTo>
                    <a:pt x="77" y="268"/>
                    <a:pt x="75" y="270"/>
                    <a:pt x="73" y="273"/>
                  </a:cubicBezTo>
                  <a:cubicBezTo>
                    <a:pt x="72" y="275"/>
                    <a:pt x="71" y="278"/>
                    <a:pt x="72" y="281"/>
                  </a:cubicBezTo>
                  <a:cubicBezTo>
                    <a:pt x="72" y="284"/>
                    <a:pt x="74" y="286"/>
                    <a:pt x="76" y="288"/>
                  </a:cubicBezTo>
                  <a:cubicBezTo>
                    <a:pt x="79" y="290"/>
                    <a:pt x="92" y="299"/>
                    <a:pt x="104" y="307"/>
                  </a:cubicBezTo>
                  <a:cubicBezTo>
                    <a:pt x="100" y="314"/>
                    <a:pt x="97" y="321"/>
                    <a:pt x="93" y="328"/>
                  </a:cubicBezTo>
                  <a:cubicBezTo>
                    <a:pt x="79" y="323"/>
                    <a:pt x="64" y="318"/>
                    <a:pt x="61" y="317"/>
                  </a:cubicBezTo>
                  <a:cubicBezTo>
                    <a:pt x="59" y="316"/>
                    <a:pt x="56" y="316"/>
                    <a:pt x="53" y="317"/>
                  </a:cubicBezTo>
                  <a:cubicBezTo>
                    <a:pt x="51" y="319"/>
                    <a:pt x="48" y="321"/>
                    <a:pt x="47" y="323"/>
                  </a:cubicBezTo>
                  <a:cubicBezTo>
                    <a:pt x="46" y="326"/>
                    <a:pt x="46" y="329"/>
                    <a:pt x="47" y="332"/>
                  </a:cubicBezTo>
                  <a:cubicBezTo>
                    <a:pt x="48" y="334"/>
                    <a:pt x="49" y="337"/>
                    <a:pt x="52" y="338"/>
                  </a:cubicBezTo>
                  <a:cubicBezTo>
                    <a:pt x="55" y="340"/>
                    <a:pt x="68" y="348"/>
                    <a:pt x="81" y="355"/>
                  </a:cubicBezTo>
                  <a:cubicBezTo>
                    <a:pt x="78" y="362"/>
                    <a:pt x="76" y="369"/>
                    <a:pt x="73" y="376"/>
                  </a:cubicBezTo>
                  <a:cubicBezTo>
                    <a:pt x="59" y="373"/>
                    <a:pt x="43" y="369"/>
                    <a:pt x="40" y="369"/>
                  </a:cubicBezTo>
                  <a:cubicBezTo>
                    <a:pt x="37" y="368"/>
                    <a:pt x="34" y="369"/>
                    <a:pt x="32" y="370"/>
                  </a:cubicBezTo>
                  <a:cubicBezTo>
                    <a:pt x="30" y="372"/>
                    <a:pt x="28" y="374"/>
                    <a:pt x="27" y="377"/>
                  </a:cubicBezTo>
                  <a:cubicBezTo>
                    <a:pt x="26" y="379"/>
                    <a:pt x="26" y="382"/>
                    <a:pt x="27" y="385"/>
                  </a:cubicBezTo>
                  <a:cubicBezTo>
                    <a:pt x="28" y="388"/>
                    <a:pt x="30" y="390"/>
                    <a:pt x="33" y="391"/>
                  </a:cubicBezTo>
                  <a:cubicBezTo>
                    <a:pt x="36" y="392"/>
                    <a:pt x="50" y="399"/>
                    <a:pt x="64" y="404"/>
                  </a:cubicBezTo>
                  <a:cubicBezTo>
                    <a:pt x="62" y="412"/>
                    <a:pt x="60" y="419"/>
                    <a:pt x="58" y="426"/>
                  </a:cubicBezTo>
                  <a:cubicBezTo>
                    <a:pt x="44" y="425"/>
                    <a:pt x="28" y="423"/>
                    <a:pt x="25" y="422"/>
                  </a:cubicBezTo>
                  <a:cubicBezTo>
                    <a:pt x="22" y="422"/>
                    <a:pt x="19" y="423"/>
                    <a:pt x="17" y="425"/>
                  </a:cubicBezTo>
                  <a:cubicBezTo>
                    <a:pt x="14" y="426"/>
                    <a:pt x="13" y="429"/>
                    <a:pt x="12" y="432"/>
                  </a:cubicBezTo>
                  <a:cubicBezTo>
                    <a:pt x="12" y="435"/>
                    <a:pt x="12" y="437"/>
                    <a:pt x="13" y="440"/>
                  </a:cubicBezTo>
                  <a:cubicBezTo>
                    <a:pt x="15" y="442"/>
                    <a:pt x="17" y="444"/>
                    <a:pt x="20" y="445"/>
                  </a:cubicBezTo>
                  <a:cubicBezTo>
                    <a:pt x="23" y="446"/>
                    <a:pt x="38" y="451"/>
                    <a:pt x="52" y="455"/>
                  </a:cubicBezTo>
                  <a:cubicBezTo>
                    <a:pt x="50" y="463"/>
                    <a:pt x="49" y="470"/>
                    <a:pt x="48" y="478"/>
                  </a:cubicBezTo>
                  <a:cubicBezTo>
                    <a:pt x="34" y="478"/>
                    <a:pt x="18" y="477"/>
                    <a:pt x="15" y="477"/>
                  </a:cubicBezTo>
                  <a:cubicBezTo>
                    <a:pt x="12" y="477"/>
                    <a:pt x="9" y="479"/>
                    <a:pt x="7" y="481"/>
                  </a:cubicBezTo>
                  <a:cubicBezTo>
                    <a:pt x="5" y="482"/>
                    <a:pt x="4" y="485"/>
                    <a:pt x="3" y="488"/>
                  </a:cubicBezTo>
                  <a:cubicBezTo>
                    <a:pt x="3" y="491"/>
                    <a:pt x="4" y="494"/>
                    <a:pt x="5" y="496"/>
                  </a:cubicBezTo>
                  <a:cubicBezTo>
                    <a:pt x="7" y="498"/>
                    <a:pt x="9" y="500"/>
                    <a:pt x="12" y="501"/>
                  </a:cubicBezTo>
                  <a:cubicBezTo>
                    <a:pt x="15" y="501"/>
                    <a:pt x="31" y="505"/>
                    <a:pt x="45" y="507"/>
                  </a:cubicBezTo>
                  <a:cubicBezTo>
                    <a:pt x="45" y="515"/>
                    <a:pt x="44" y="522"/>
                    <a:pt x="44" y="530"/>
                  </a:cubicBezTo>
                  <a:cubicBezTo>
                    <a:pt x="30" y="531"/>
                    <a:pt x="14" y="533"/>
                    <a:pt x="10" y="533"/>
                  </a:cubicBezTo>
                  <a:cubicBezTo>
                    <a:pt x="7" y="533"/>
                    <a:pt x="5" y="535"/>
                    <a:pt x="3" y="537"/>
                  </a:cubicBezTo>
                  <a:cubicBezTo>
                    <a:pt x="1" y="539"/>
                    <a:pt x="0" y="542"/>
                    <a:pt x="0" y="545"/>
                  </a:cubicBezTo>
                  <a:cubicBezTo>
                    <a:pt x="0" y="548"/>
                    <a:pt x="1" y="551"/>
                    <a:pt x="3" y="553"/>
                  </a:cubicBezTo>
                  <a:cubicBezTo>
                    <a:pt x="5" y="555"/>
                    <a:pt x="7" y="556"/>
                    <a:pt x="10" y="557"/>
                  </a:cubicBezTo>
                  <a:cubicBezTo>
                    <a:pt x="14" y="557"/>
                    <a:pt x="30" y="558"/>
                    <a:pt x="44" y="560"/>
                  </a:cubicBezTo>
                  <a:cubicBezTo>
                    <a:pt x="44" y="567"/>
                    <a:pt x="45" y="575"/>
                    <a:pt x="45" y="582"/>
                  </a:cubicBezTo>
                  <a:cubicBezTo>
                    <a:pt x="31" y="585"/>
                    <a:pt x="15" y="588"/>
                    <a:pt x="12" y="589"/>
                  </a:cubicBezTo>
                  <a:cubicBezTo>
                    <a:pt x="9" y="590"/>
                    <a:pt x="7" y="591"/>
                    <a:pt x="5" y="594"/>
                  </a:cubicBezTo>
                  <a:cubicBezTo>
                    <a:pt x="4" y="596"/>
                    <a:pt x="3" y="599"/>
                    <a:pt x="3" y="602"/>
                  </a:cubicBezTo>
                  <a:cubicBezTo>
                    <a:pt x="4" y="605"/>
                    <a:pt x="5" y="607"/>
                    <a:pt x="7" y="609"/>
                  </a:cubicBezTo>
                  <a:cubicBezTo>
                    <a:pt x="9" y="611"/>
                    <a:pt x="12" y="613"/>
                    <a:pt x="15" y="612"/>
                  </a:cubicBezTo>
                  <a:cubicBezTo>
                    <a:pt x="18" y="612"/>
                    <a:pt x="34" y="612"/>
                    <a:pt x="48" y="612"/>
                  </a:cubicBezTo>
                  <a:cubicBezTo>
                    <a:pt x="49" y="620"/>
                    <a:pt x="50" y="627"/>
                    <a:pt x="52" y="634"/>
                  </a:cubicBezTo>
                  <a:cubicBezTo>
                    <a:pt x="38" y="639"/>
                    <a:pt x="23" y="644"/>
                    <a:pt x="20" y="645"/>
                  </a:cubicBezTo>
                  <a:cubicBezTo>
                    <a:pt x="17" y="645"/>
                    <a:pt x="15" y="647"/>
                    <a:pt x="13" y="650"/>
                  </a:cubicBezTo>
                  <a:cubicBezTo>
                    <a:pt x="12" y="652"/>
                    <a:pt x="12" y="655"/>
                    <a:pt x="12" y="658"/>
                  </a:cubicBezTo>
                  <a:cubicBezTo>
                    <a:pt x="13" y="661"/>
                    <a:pt x="14" y="664"/>
                    <a:pt x="17" y="665"/>
                  </a:cubicBezTo>
                  <a:cubicBezTo>
                    <a:pt x="19" y="667"/>
                    <a:pt x="22" y="668"/>
                    <a:pt x="25" y="668"/>
                  </a:cubicBezTo>
                  <a:cubicBezTo>
                    <a:pt x="28" y="667"/>
                    <a:pt x="44" y="665"/>
                    <a:pt x="58" y="664"/>
                  </a:cubicBezTo>
                  <a:cubicBezTo>
                    <a:pt x="60" y="671"/>
                    <a:pt x="62" y="678"/>
                    <a:pt x="64" y="686"/>
                  </a:cubicBezTo>
                  <a:cubicBezTo>
                    <a:pt x="50" y="691"/>
                    <a:pt x="36" y="698"/>
                    <a:pt x="33" y="699"/>
                  </a:cubicBezTo>
                  <a:cubicBezTo>
                    <a:pt x="30" y="700"/>
                    <a:pt x="28" y="702"/>
                    <a:pt x="27" y="705"/>
                  </a:cubicBezTo>
                  <a:cubicBezTo>
                    <a:pt x="26" y="708"/>
                    <a:pt x="26" y="710"/>
                    <a:pt x="27" y="713"/>
                  </a:cubicBezTo>
                  <a:cubicBezTo>
                    <a:pt x="28" y="716"/>
                    <a:pt x="30" y="718"/>
                    <a:pt x="32" y="720"/>
                  </a:cubicBezTo>
                  <a:cubicBezTo>
                    <a:pt x="34" y="721"/>
                    <a:pt x="37" y="722"/>
                    <a:pt x="40" y="721"/>
                  </a:cubicBezTo>
                  <a:cubicBezTo>
                    <a:pt x="43" y="721"/>
                    <a:pt x="59" y="717"/>
                    <a:pt x="73" y="714"/>
                  </a:cubicBezTo>
                  <a:cubicBezTo>
                    <a:pt x="76" y="721"/>
                    <a:pt x="78" y="728"/>
                    <a:pt x="81" y="735"/>
                  </a:cubicBezTo>
                  <a:cubicBezTo>
                    <a:pt x="68" y="742"/>
                    <a:pt x="55" y="750"/>
                    <a:pt x="52" y="752"/>
                  </a:cubicBezTo>
                  <a:cubicBezTo>
                    <a:pt x="49" y="753"/>
                    <a:pt x="48" y="755"/>
                    <a:pt x="47" y="758"/>
                  </a:cubicBezTo>
                  <a:cubicBezTo>
                    <a:pt x="46" y="761"/>
                    <a:pt x="46" y="764"/>
                    <a:pt x="47" y="766"/>
                  </a:cubicBezTo>
                  <a:cubicBezTo>
                    <a:pt x="48" y="769"/>
                    <a:pt x="51" y="771"/>
                    <a:pt x="53" y="772"/>
                  </a:cubicBezTo>
                  <a:cubicBezTo>
                    <a:pt x="56" y="774"/>
                    <a:pt x="59" y="774"/>
                    <a:pt x="61" y="773"/>
                  </a:cubicBezTo>
                  <a:cubicBezTo>
                    <a:pt x="64" y="772"/>
                    <a:pt x="79" y="767"/>
                    <a:pt x="93" y="762"/>
                  </a:cubicBezTo>
                  <a:cubicBezTo>
                    <a:pt x="97" y="769"/>
                    <a:pt x="100" y="776"/>
                    <a:pt x="104" y="782"/>
                  </a:cubicBezTo>
                  <a:cubicBezTo>
                    <a:pt x="92" y="791"/>
                    <a:pt x="79" y="800"/>
                    <a:pt x="76" y="802"/>
                  </a:cubicBezTo>
                  <a:cubicBezTo>
                    <a:pt x="74" y="804"/>
                    <a:pt x="72" y="806"/>
                    <a:pt x="72" y="809"/>
                  </a:cubicBezTo>
                  <a:cubicBezTo>
                    <a:pt x="71" y="812"/>
                    <a:pt x="72" y="815"/>
                    <a:pt x="73" y="817"/>
                  </a:cubicBezTo>
                  <a:cubicBezTo>
                    <a:pt x="75" y="820"/>
                    <a:pt x="77" y="822"/>
                    <a:pt x="80" y="823"/>
                  </a:cubicBezTo>
                  <a:cubicBezTo>
                    <a:pt x="82" y="824"/>
                    <a:pt x="85" y="824"/>
                    <a:pt x="88" y="822"/>
                  </a:cubicBezTo>
                  <a:cubicBezTo>
                    <a:pt x="91" y="821"/>
                    <a:pt x="105" y="814"/>
                    <a:pt x="118" y="808"/>
                  </a:cubicBezTo>
                  <a:cubicBezTo>
                    <a:pt x="122" y="815"/>
                    <a:pt x="127" y="821"/>
                    <a:pt x="131" y="827"/>
                  </a:cubicBezTo>
                  <a:cubicBezTo>
                    <a:pt x="120" y="837"/>
                    <a:pt x="108" y="847"/>
                    <a:pt x="105" y="850"/>
                  </a:cubicBezTo>
                  <a:cubicBezTo>
                    <a:pt x="103" y="852"/>
                    <a:pt x="102" y="854"/>
                    <a:pt x="102" y="857"/>
                  </a:cubicBezTo>
                  <a:cubicBezTo>
                    <a:pt x="102" y="860"/>
                    <a:pt x="102" y="863"/>
                    <a:pt x="104" y="865"/>
                  </a:cubicBezTo>
                  <a:cubicBezTo>
                    <a:pt x="106" y="867"/>
                    <a:pt x="108" y="869"/>
                    <a:pt x="111" y="870"/>
                  </a:cubicBezTo>
                  <a:cubicBezTo>
                    <a:pt x="114" y="870"/>
                    <a:pt x="117" y="870"/>
                    <a:pt x="119" y="869"/>
                  </a:cubicBezTo>
                  <a:cubicBezTo>
                    <a:pt x="122" y="867"/>
                    <a:pt x="136" y="859"/>
                    <a:pt x="148" y="851"/>
                  </a:cubicBezTo>
                  <a:cubicBezTo>
                    <a:pt x="153" y="857"/>
                    <a:pt x="158" y="863"/>
                    <a:pt x="163" y="869"/>
                  </a:cubicBezTo>
                  <a:cubicBezTo>
                    <a:pt x="153" y="880"/>
                    <a:pt x="142" y="891"/>
                    <a:pt x="140" y="894"/>
                  </a:cubicBezTo>
                  <a:cubicBezTo>
                    <a:pt x="138" y="896"/>
                    <a:pt x="137" y="899"/>
                    <a:pt x="137" y="902"/>
                  </a:cubicBezTo>
                  <a:cubicBezTo>
                    <a:pt x="137" y="904"/>
                    <a:pt x="138" y="907"/>
                    <a:pt x="140" y="909"/>
                  </a:cubicBezTo>
                  <a:cubicBezTo>
                    <a:pt x="142" y="912"/>
                    <a:pt x="145" y="913"/>
                    <a:pt x="147" y="913"/>
                  </a:cubicBezTo>
                  <a:cubicBezTo>
                    <a:pt x="150" y="914"/>
                    <a:pt x="153" y="913"/>
                    <a:pt x="155" y="911"/>
                  </a:cubicBezTo>
                  <a:cubicBezTo>
                    <a:pt x="158" y="909"/>
                    <a:pt x="171" y="900"/>
                    <a:pt x="182" y="891"/>
                  </a:cubicBezTo>
                  <a:cubicBezTo>
                    <a:pt x="188" y="897"/>
                    <a:pt x="193" y="902"/>
                    <a:pt x="198" y="907"/>
                  </a:cubicBezTo>
                  <a:cubicBezTo>
                    <a:pt x="190" y="919"/>
                    <a:pt x="180" y="932"/>
                    <a:pt x="178" y="934"/>
                  </a:cubicBezTo>
                  <a:cubicBezTo>
                    <a:pt x="176" y="937"/>
                    <a:pt x="176" y="940"/>
                    <a:pt x="176" y="942"/>
                  </a:cubicBezTo>
                  <a:cubicBezTo>
                    <a:pt x="177" y="945"/>
                    <a:pt x="178" y="948"/>
                    <a:pt x="180" y="950"/>
                  </a:cubicBezTo>
                  <a:cubicBezTo>
                    <a:pt x="182" y="952"/>
                    <a:pt x="185" y="953"/>
                    <a:pt x="188" y="953"/>
                  </a:cubicBezTo>
                  <a:cubicBezTo>
                    <a:pt x="191" y="953"/>
                    <a:pt x="194" y="952"/>
                    <a:pt x="196" y="950"/>
                  </a:cubicBezTo>
                  <a:cubicBezTo>
                    <a:pt x="198" y="948"/>
                    <a:pt x="210" y="937"/>
                    <a:pt x="221" y="927"/>
                  </a:cubicBezTo>
                  <a:cubicBezTo>
                    <a:pt x="226" y="932"/>
                    <a:pt x="232" y="937"/>
                    <a:pt x="238" y="941"/>
                  </a:cubicBezTo>
                  <a:cubicBezTo>
                    <a:pt x="231" y="954"/>
                    <a:pt x="223" y="968"/>
                    <a:pt x="221" y="970"/>
                  </a:cubicBezTo>
                  <a:cubicBezTo>
                    <a:pt x="219" y="973"/>
                    <a:pt x="219" y="976"/>
                    <a:pt x="220" y="979"/>
                  </a:cubicBezTo>
                  <a:cubicBezTo>
                    <a:pt x="220" y="981"/>
                    <a:pt x="222" y="984"/>
                    <a:pt x="224" y="986"/>
                  </a:cubicBezTo>
                  <a:cubicBezTo>
                    <a:pt x="227" y="987"/>
                    <a:pt x="230" y="988"/>
                    <a:pt x="232" y="988"/>
                  </a:cubicBezTo>
                  <a:cubicBezTo>
                    <a:pt x="235" y="988"/>
                    <a:pt x="238" y="986"/>
                    <a:pt x="240" y="984"/>
                  </a:cubicBezTo>
                  <a:cubicBezTo>
                    <a:pt x="242" y="982"/>
                    <a:pt x="253" y="970"/>
                    <a:pt x="262" y="959"/>
                  </a:cubicBezTo>
                  <a:cubicBezTo>
                    <a:pt x="268" y="963"/>
                    <a:pt x="275" y="967"/>
                    <a:pt x="281" y="971"/>
                  </a:cubicBezTo>
                  <a:cubicBezTo>
                    <a:pt x="275" y="984"/>
                    <a:pt x="268" y="999"/>
                    <a:pt x="267" y="1002"/>
                  </a:cubicBezTo>
                  <a:cubicBezTo>
                    <a:pt x="266" y="1005"/>
                    <a:pt x="266" y="1008"/>
                    <a:pt x="267" y="1010"/>
                  </a:cubicBezTo>
                  <a:cubicBezTo>
                    <a:pt x="268" y="1013"/>
                    <a:pt x="270" y="1015"/>
                    <a:pt x="272" y="1017"/>
                  </a:cubicBezTo>
                  <a:cubicBezTo>
                    <a:pt x="275" y="1018"/>
                    <a:pt x="278" y="1019"/>
                    <a:pt x="280" y="1018"/>
                  </a:cubicBezTo>
                  <a:cubicBezTo>
                    <a:pt x="283" y="1018"/>
                    <a:pt x="286" y="1016"/>
                    <a:pt x="287" y="1014"/>
                  </a:cubicBezTo>
                  <a:cubicBezTo>
                    <a:pt x="289" y="1011"/>
                    <a:pt x="298" y="998"/>
                    <a:pt x="307" y="986"/>
                  </a:cubicBezTo>
                  <a:cubicBezTo>
                    <a:pt x="314" y="990"/>
                    <a:pt x="320" y="993"/>
                    <a:pt x="327" y="996"/>
                  </a:cubicBezTo>
                  <a:cubicBezTo>
                    <a:pt x="322" y="1010"/>
                    <a:pt x="317" y="1025"/>
                    <a:pt x="316" y="1028"/>
                  </a:cubicBezTo>
                  <a:cubicBezTo>
                    <a:pt x="315" y="1031"/>
                    <a:pt x="316" y="1034"/>
                    <a:pt x="317" y="1037"/>
                  </a:cubicBezTo>
                  <a:cubicBezTo>
                    <a:pt x="318" y="1039"/>
                    <a:pt x="320" y="1041"/>
                    <a:pt x="323" y="1042"/>
                  </a:cubicBezTo>
                  <a:cubicBezTo>
                    <a:pt x="326" y="1044"/>
                    <a:pt x="328" y="1044"/>
                    <a:pt x="331" y="1043"/>
                  </a:cubicBezTo>
                  <a:cubicBezTo>
                    <a:pt x="334" y="1042"/>
                    <a:pt x="336" y="1041"/>
                    <a:pt x="338" y="1038"/>
                  </a:cubicBezTo>
                  <a:cubicBezTo>
                    <a:pt x="339" y="1035"/>
                    <a:pt x="347" y="1021"/>
                    <a:pt x="354" y="1009"/>
                  </a:cubicBezTo>
                  <a:cubicBezTo>
                    <a:pt x="361" y="1011"/>
                    <a:pt x="368" y="1014"/>
                    <a:pt x="375" y="1017"/>
                  </a:cubicBezTo>
                  <a:cubicBezTo>
                    <a:pt x="372" y="1031"/>
                    <a:pt x="369" y="1046"/>
                    <a:pt x="368" y="1050"/>
                  </a:cubicBezTo>
                  <a:cubicBezTo>
                    <a:pt x="367" y="1052"/>
                    <a:pt x="368" y="1055"/>
                    <a:pt x="369" y="1058"/>
                  </a:cubicBezTo>
                  <a:cubicBezTo>
                    <a:pt x="371" y="1060"/>
                    <a:pt x="373" y="1062"/>
                    <a:pt x="376" y="1063"/>
                  </a:cubicBezTo>
                  <a:cubicBezTo>
                    <a:pt x="379" y="1064"/>
                    <a:pt x="382" y="1064"/>
                    <a:pt x="384" y="1063"/>
                  </a:cubicBezTo>
                  <a:cubicBezTo>
                    <a:pt x="387" y="1062"/>
                    <a:pt x="389" y="1060"/>
                    <a:pt x="390" y="1057"/>
                  </a:cubicBezTo>
                  <a:cubicBezTo>
                    <a:pt x="392" y="1054"/>
                    <a:pt x="398" y="1039"/>
                    <a:pt x="404" y="1026"/>
                  </a:cubicBezTo>
                  <a:cubicBezTo>
                    <a:pt x="411" y="1028"/>
                    <a:pt x="418" y="1030"/>
                    <a:pt x="425" y="1032"/>
                  </a:cubicBezTo>
                  <a:cubicBezTo>
                    <a:pt x="424" y="1046"/>
                    <a:pt x="422" y="1062"/>
                    <a:pt x="422" y="1065"/>
                  </a:cubicBezTo>
                  <a:cubicBezTo>
                    <a:pt x="421" y="1068"/>
                    <a:pt x="422" y="1071"/>
                    <a:pt x="424" y="1073"/>
                  </a:cubicBezTo>
                  <a:cubicBezTo>
                    <a:pt x="426" y="1075"/>
                    <a:pt x="428" y="1077"/>
                    <a:pt x="431" y="1078"/>
                  </a:cubicBezTo>
                  <a:cubicBezTo>
                    <a:pt x="434" y="1078"/>
                    <a:pt x="437" y="1078"/>
                    <a:pt x="439" y="1076"/>
                  </a:cubicBezTo>
                  <a:cubicBezTo>
                    <a:pt x="442" y="1075"/>
                    <a:pt x="444" y="1073"/>
                    <a:pt x="445" y="1070"/>
                  </a:cubicBezTo>
                  <a:cubicBezTo>
                    <a:pt x="446" y="1067"/>
                    <a:pt x="450" y="1052"/>
                    <a:pt x="455" y="1038"/>
                  </a:cubicBezTo>
                  <a:cubicBezTo>
                    <a:pt x="462" y="1039"/>
                    <a:pt x="469" y="1040"/>
                    <a:pt x="477" y="1041"/>
                  </a:cubicBezTo>
                  <a:cubicBezTo>
                    <a:pt x="477" y="1056"/>
                    <a:pt x="477" y="1072"/>
                    <a:pt x="477" y="1075"/>
                  </a:cubicBezTo>
                  <a:cubicBezTo>
                    <a:pt x="477" y="1078"/>
                    <a:pt x="478" y="1081"/>
                    <a:pt x="480" y="1083"/>
                  </a:cubicBezTo>
                  <a:cubicBezTo>
                    <a:pt x="482" y="1085"/>
                    <a:pt x="484" y="1086"/>
                    <a:pt x="487" y="1087"/>
                  </a:cubicBezTo>
                  <a:cubicBezTo>
                    <a:pt x="490" y="1087"/>
                    <a:pt x="493" y="1086"/>
                    <a:pt x="495" y="1085"/>
                  </a:cubicBezTo>
                  <a:cubicBezTo>
                    <a:pt x="497" y="1083"/>
                    <a:pt x="499" y="1081"/>
                    <a:pt x="500" y="1078"/>
                  </a:cubicBezTo>
                  <a:cubicBezTo>
                    <a:pt x="501" y="1074"/>
                    <a:pt x="504" y="1059"/>
                    <a:pt x="507" y="1045"/>
                  </a:cubicBezTo>
                  <a:cubicBezTo>
                    <a:pt x="514" y="1045"/>
                    <a:pt x="522" y="1045"/>
                    <a:pt x="529" y="1046"/>
                  </a:cubicBezTo>
                  <a:cubicBezTo>
                    <a:pt x="530" y="1060"/>
                    <a:pt x="532" y="1076"/>
                    <a:pt x="532" y="1079"/>
                  </a:cubicBezTo>
                  <a:cubicBezTo>
                    <a:pt x="533" y="1082"/>
                    <a:pt x="534" y="1085"/>
                    <a:pt x="536" y="1087"/>
                  </a:cubicBezTo>
                  <a:cubicBezTo>
                    <a:pt x="538" y="1089"/>
                    <a:pt x="541" y="1090"/>
                    <a:pt x="544" y="1090"/>
                  </a:cubicBezTo>
                  <a:cubicBezTo>
                    <a:pt x="547" y="1090"/>
                    <a:pt x="550" y="1088"/>
                    <a:pt x="552" y="1087"/>
                  </a:cubicBezTo>
                  <a:cubicBezTo>
                    <a:pt x="554" y="1085"/>
                    <a:pt x="555" y="1082"/>
                    <a:pt x="556" y="1079"/>
                  </a:cubicBezTo>
                  <a:cubicBezTo>
                    <a:pt x="556" y="1076"/>
                    <a:pt x="558" y="1060"/>
                    <a:pt x="559" y="1046"/>
                  </a:cubicBezTo>
                  <a:cubicBezTo>
                    <a:pt x="566" y="1045"/>
                    <a:pt x="574" y="1045"/>
                    <a:pt x="581" y="1045"/>
                  </a:cubicBezTo>
                  <a:cubicBezTo>
                    <a:pt x="584" y="1059"/>
                    <a:pt x="587" y="1074"/>
                    <a:pt x="588" y="1078"/>
                  </a:cubicBezTo>
                  <a:cubicBezTo>
                    <a:pt x="589" y="1081"/>
                    <a:pt x="590" y="1083"/>
                    <a:pt x="593" y="1085"/>
                  </a:cubicBezTo>
                  <a:cubicBezTo>
                    <a:pt x="595" y="1086"/>
                    <a:pt x="598" y="1087"/>
                    <a:pt x="601" y="1087"/>
                  </a:cubicBezTo>
                  <a:cubicBezTo>
                    <a:pt x="604" y="1086"/>
                    <a:pt x="606" y="1085"/>
                    <a:pt x="608" y="1083"/>
                  </a:cubicBezTo>
                  <a:cubicBezTo>
                    <a:pt x="610" y="1081"/>
                    <a:pt x="611" y="1078"/>
                    <a:pt x="611" y="1075"/>
                  </a:cubicBezTo>
                  <a:cubicBezTo>
                    <a:pt x="611" y="1072"/>
                    <a:pt x="611" y="1056"/>
                    <a:pt x="611" y="1041"/>
                  </a:cubicBezTo>
                  <a:cubicBezTo>
                    <a:pt x="619" y="1040"/>
                    <a:pt x="626" y="1039"/>
                    <a:pt x="633" y="1038"/>
                  </a:cubicBezTo>
                  <a:cubicBezTo>
                    <a:pt x="638" y="1052"/>
                    <a:pt x="642" y="1067"/>
                    <a:pt x="643" y="1070"/>
                  </a:cubicBezTo>
                  <a:cubicBezTo>
                    <a:pt x="644" y="1073"/>
                    <a:pt x="646" y="1075"/>
                    <a:pt x="649" y="1076"/>
                  </a:cubicBezTo>
                  <a:cubicBezTo>
                    <a:pt x="651" y="1078"/>
                    <a:pt x="654" y="1078"/>
                    <a:pt x="657" y="1078"/>
                  </a:cubicBezTo>
                  <a:cubicBezTo>
                    <a:pt x="660" y="1077"/>
                    <a:pt x="662" y="1075"/>
                    <a:pt x="664" y="1073"/>
                  </a:cubicBezTo>
                  <a:cubicBezTo>
                    <a:pt x="666" y="1071"/>
                    <a:pt x="667" y="1068"/>
                    <a:pt x="666" y="1065"/>
                  </a:cubicBezTo>
                  <a:cubicBezTo>
                    <a:pt x="666" y="1062"/>
                    <a:pt x="664" y="1046"/>
                    <a:pt x="663" y="1032"/>
                  </a:cubicBezTo>
                  <a:cubicBezTo>
                    <a:pt x="670" y="1030"/>
                    <a:pt x="677" y="1028"/>
                    <a:pt x="684" y="1026"/>
                  </a:cubicBezTo>
                  <a:cubicBezTo>
                    <a:pt x="690" y="1039"/>
                    <a:pt x="696" y="1054"/>
                    <a:pt x="698" y="1057"/>
                  </a:cubicBezTo>
                  <a:cubicBezTo>
                    <a:pt x="699" y="1060"/>
                    <a:pt x="701" y="1062"/>
                    <a:pt x="704" y="1063"/>
                  </a:cubicBezTo>
                  <a:cubicBezTo>
                    <a:pt x="706" y="1064"/>
                    <a:pt x="709" y="1064"/>
                    <a:pt x="712" y="1063"/>
                  </a:cubicBezTo>
                  <a:cubicBezTo>
                    <a:pt x="715" y="1062"/>
                    <a:pt x="717" y="1060"/>
                    <a:pt x="719" y="1058"/>
                  </a:cubicBezTo>
                  <a:cubicBezTo>
                    <a:pt x="720" y="1055"/>
                    <a:pt x="721" y="1052"/>
                    <a:pt x="720" y="1050"/>
                  </a:cubicBezTo>
                  <a:cubicBezTo>
                    <a:pt x="719" y="1046"/>
                    <a:pt x="716" y="1031"/>
                    <a:pt x="713" y="1017"/>
                  </a:cubicBezTo>
                  <a:cubicBezTo>
                    <a:pt x="720" y="1014"/>
                    <a:pt x="727" y="1011"/>
                    <a:pt x="734" y="1009"/>
                  </a:cubicBezTo>
                  <a:cubicBezTo>
                    <a:pt x="741" y="1021"/>
                    <a:pt x="749" y="1035"/>
                    <a:pt x="750" y="1038"/>
                  </a:cubicBezTo>
                  <a:cubicBezTo>
                    <a:pt x="752" y="1041"/>
                    <a:pt x="754" y="1042"/>
                    <a:pt x="757" y="1043"/>
                  </a:cubicBezTo>
                  <a:cubicBezTo>
                    <a:pt x="760" y="1044"/>
                    <a:pt x="762" y="1044"/>
                    <a:pt x="765" y="1042"/>
                  </a:cubicBezTo>
                  <a:cubicBezTo>
                    <a:pt x="768" y="1041"/>
                    <a:pt x="770" y="1039"/>
                    <a:pt x="771" y="1037"/>
                  </a:cubicBezTo>
                  <a:cubicBezTo>
                    <a:pt x="772" y="1034"/>
                    <a:pt x="773" y="1031"/>
                    <a:pt x="772" y="1028"/>
                  </a:cubicBezTo>
                  <a:cubicBezTo>
                    <a:pt x="771" y="1025"/>
                    <a:pt x="766" y="1010"/>
                    <a:pt x="761" y="996"/>
                  </a:cubicBezTo>
                  <a:cubicBezTo>
                    <a:pt x="768" y="993"/>
                    <a:pt x="774" y="990"/>
                    <a:pt x="781" y="986"/>
                  </a:cubicBezTo>
                  <a:cubicBezTo>
                    <a:pt x="790" y="998"/>
                    <a:pt x="799" y="1011"/>
                    <a:pt x="801" y="1014"/>
                  </a:cubicBezTo>
                  <a:cubicBezTo>
                    <a:pt x="802" y="1016"/>
                    <a:pt x="805" y="1018"/>
                    <a:pt x="808" y="1018"/>
                  </a:cubicBezTo>
                  <a:cubicBezTo>
                    <a:pt x="810" y="1019"/>
                    <a:pt x="813" y="1018"/>
                    <a:pt x="816" y="1017"/>
                  </a:cubicBezTo>
                  <a:cubicBezTo>
                    <a:pt x="818" y="1015"/>
                    <a:pt x="820" y="1013"/>
                    <a:pt x="821" y="1010"/>
                  </a:cubicBezTo>
                  <a:cubicBezTo>
                    <a:pt x="822" y="1008"/>
                    <a:pt x="822" y="1005"/>
                    <a:pt x="821" y="1002"/>
                  </a:cubicBezTo>
                  <a:cubicBezTo>
                    <a:pt x="820" y="999"/>
                    <a:pt x="813" y="984"/>
                    <a:pt x="807" y="971"/>
                  </a:cubicBezTo>
                  <a:cubicBezTo>
                    <a:pt x="813" y="967"/>
                    <a:pt x="820" y="963"/>
                    <a:pt x="826" y="959"/>
                  </a:cubicBezTo>
                  <a:cubicBezTo>
                    <a:pt x="835" y="970"/>
                    <a:pt x="846" y="982"/>
                    <a:pt x="848" y="984"/>
                  </a:cubicBezTo>
                  <a:cubicBezTo>
                    <a:pt x="850" y="986"/>
                    <a:pt x="853" y="988"/>
                    <a:pt x="856" y="988"/>
                  </a:cubicBezTo>
                  <a:cubicBezTo>
                    <a:pt x="858" y="988"/>
                    <a:pt x="861" y="987"/>
                    <a:pt x="864" y="986"/>
                  </a:cubicBezTo>
                  <a:cubicBezTo>
                    <a:pt x="866" y="984"/>
                    <a:pt x="868" y="981"/>
                    <a:pt x="868" y="979"/>
                  </a:cubicBezTo>
                  <a:cubicBezTo>
                    <a:pt x="869" y="976"/>
                    <a:pt x="869" y="973"/>
                    <a:pt x="867" y="970"/>
                  </a:cubicBezTo>
                  <a:cubicBezTo>
                    <a:pt x="865" y="968"/>
                    <a:pt x="857" y="954"/>
                    <a:pt x="850" y="941"/>
                  </a:cubicBezTo>
                  <a:cubicBezTo>
                    <a:pt x="856" y="937"/>
                    <a:pt x="862" y="932"/>
                    <a:pt x="867" y="927"/>
                  </a:cubicBezTo>
                  <a:cubicBezTo>
                    <a:pt x="878" y="937"/>
                    <a:pt x="890" y="948"/>
                    <a:pt x="892" y="950"/>
                  </a:cubicBezTo>
                  <a:cubicBezTo>
                    <a:pt x="894" y="952"/>
                    <a:pt x="897" y="953"/>
                    <a:pt x="900" y="953"/>
                  </a:cubicBezTo>
                  <a:cubicBezTo>
                    <a:pt x="903" y="953"/>
                    <a:pt x="906" y="952"/>
                    <a:pt x="908" y="950"/>
                  </a:cubicBezTo>
                  <a:cubicBezTo>
                    <a:pt x="910" y="948"/>
                    <a:pt x="911" y="945"/>
                    <a:pt x="912" y="942"/>
                  </a:cubicBezTo>
                  <a:cubicBezTo>
                    <a:pt x="912" y="940"/>
                    <a:pt x="911" y="937"/>
                    <a:pt x="910" y="934"/>
                  </a:cubicBezTo>
                  <a:cubicBezTo>
                    <a:pt x="908" y="932"/>
                    <a:pt x="898" y="919"/>
                    <a:pt x="890" y="907"/>
                  </a:cubicBezTo>
                  <a:cubicBezTo>
                    <a:pt x="895" y="902"/>
                    <a:pt x="900" y="897"/>
                    <a:pt x="905" y="891"/>
                  </a:cubicBezTo>
                  <a:cubicBezTo>
                    <a:pt x="917" y="900"/>
                    <a:pt x="930" y="909"/>
                    <a:pt x="933" y="911"/>
                  </a:cubicBezTo>
                  <a:cubicBezTo>
                    <a:pt x="935" y="913"/>
                    <a:pt x="938" y="914"/>
                    <a:pt x="941" y="913"/>
                  </a:cubicBezTo>
                  <a:cubicBezTo>
                    <a:pt x="943" y="913"/>
                    <a:pt x="946" y="912"/>
                    <a:pt x="948" y="909"/>
                  </a:cubicBezTo>
                  <a:cubicBezTo>
                    <a:pt x="950" y="907"/>
                    <a:pt x="951" y="904"/>
                    <a:pt x="951" y="902"/>
                  </a:cubicBezTo>
                  <a:cubicBezTo>
                    <a:pt x="951" y="899"/>
                    <a:pt x="950" y="896"/>
                    <a:pt x="948" y="894"/>
                  </a:cubicBezTo>
                  <a:cubicBezTo>
                    <a:pt x="946" y="891"/>
                    <a:pt x="935" y="880"/>
                    <a:pt x="925" y="869"/>
                  </a:cubicBezTo>
                  <a:cubicBezTo>
                    <a:pt x="930" y="863"/>
                    <a:pt x="935" y="857"/>
                    <a:pt x="940" y="851"/>
                  </a:cubicBezTo>
                  <a:cubicBezTo>
                    <a:pt x="952" y="859"/>
                    <a:pt x="966" y="867"/>
                    <a:pt x="969" y="869"/>
                  </a:cubicBezTo>
                  <a:cubicBezTo>
                    <a:pt x="971" y="870"/>
                    <a:pt x="974" y="870"/>
                    <a:pt x="977" y="870"/>
                  </a:cubicBezTo>
                  <a:cubicBezTo>
                    <a:pt x="980" y="869"/>
                    <a:pt x="982" y="867"/>
                    <a:pt x="984" y="865"/>
                  </a:cubicBezTo>
                  <a:cubicBezTo>
                    <a:pt x="986" y="863"/>
                    <a:pt x="986" y="860"/>
                    <a:pt x="986" y="857"/>
                  </a:cubicBezTo>
                  <a:cubicBezTo>
                    <a:pt x="986" y="854"/>
                    <a:pt x="985" y="852"/>
                    <a:pt x="983" y="850"/>
                  </a:cubicBezTo>
                  <a:cubicBezTo>
                    <a:pt x="980" y="847"/>
                    <a:pt x="968" y="837"/>
                    <a:pt x="957" y="827"/>
                  </a:cubicBezTo>
                  <a:cubicBezTo>
                    <a:pt x="961" y="821"/>
                    <a:pt x="966" y="815"/>
                    <a:pt x="969" y="808"/>
                  </a:cubicBezTo>
                  <a:cubicBezTo>
                    <a:pt x="983" y="814"/>
                    <a:pt x="997" y="821"/>
                    <a:pt x="1000" y="822"/>
                  </a:cubicBezTo>
                  <a:cubicBezTo>
                    <a:pt x="1003" y="824"/>
                    <a:pt x="1006" y="824"/>
                    <a:pt x="1008" y="823"/>
                  </a:cubicBezTo>
                  <a:cubicBezTo>
                    <a:pt x="1011" y="822"/>
                    <a:pt x="1013" y="820"/>
                    <a:pt x="1015" y="817"/>
                  </a:cubicBezTo>
                  <a:cubicBezTo>
                    <a:pt x="1016" y="815"/>
                    <a:pt x="1017" y="812"/>
                    <a:pt x="1016" y="809"/>
                  </a:cubicBezTo>
                  <a:cubicBezTo>
                    <a:pt x="1016" y="806"/>
                    <a:pt x="1014" y="804"/>
                    <a:pt x="1012" y="802"/>
                  </a:cubicBezTo>
                  <a:cubicBezTo>
                    <a:pt x="1009" y="800"/>
                    <a:pt x="996" y="791"/>
                    <a:pt x="984" y="782"/>
                  </a:cubicBezTo>
                  <a:cubicBezTo>
                    <a:pt x="988" y="776"/>
                    <a:pt x="991" y="769"/>
                    <a:pt x="995" y="762"/>
                  </a:cubicBezTo>
                  <a:cubicBezTo>
                    <a:pt x="1009" y="767"/>
                    <a:pt x="1024" y="772"/>
                    <a:pt x="1027" y="773"/>
                  </a:cubicBezTo>
                  <a:cubicBezTo>
                    <a:pt x="1029" y="774"/>
                    <a:pt x="1032" y="774"/>
                    <a:pt x="1035" y="772"/>
                  </a:cubicBezTo>
                  <a:cubicBezTo>
                    <a:pt x="1037" y="771"/>
                    <a:pt x="1039" y="769"/>
                    <a:pt x="1041" y="766"/>
                  </a:cubicBezTo>
                  <a:cubicBezTo>
                    <a:pt x="1042" y="764"/>
                    <a:pt x="1042" y="761"/>
                    <a:pt x="1041" y="758"/>
                  </a:cubicBezTo>
                  <a:cubicBezTo>
                    <a:pt x="1040" y="755"/>
                    <a:pt x="1039" y="753"/>
                    <a:pt x="1036" y="752"/>
                  </a:cubicBezTo>
                  <a:cubicBezTo>
                    <a:pt x="1033" y="750"/>
                    <a:pt x="1020" y="742"/>
                    <a:pt x="1007" y="735"/>
                  </a:cubicBezTo>
                  <a:cubicBezTo>
                    <a:pt x="1010" y="728"/>
                    <a:pt x="1012" y="721"/>
                    <a:pt x="1015" y="714"/>
                  </a:cubicBezTo>
                  <a:cubicBezTo>
                    <a:pt x="1029" y="717"/>
                    <a:pt x="1045" y="721"/>
                    <a:pt x="1048" y="721"/>
                  </a:cubicBezTo>
                  <a:cubicBezTo>
                    <a:pt x="1051" y="722"/>
                    <a:pt x="1054" y="721"/>
                    <a:pt x="1056" y="720"/>
                  </a:cubicBezTo>
                  <a:cubicBezTo>
                    <a:pt x="1058" y="718"/>
                    <a:pt x="1060" y="716"/>
                    <a:pt x="1061" y="713"/>
                  </a:cubicBezTo>
                  <a:cubicBezTo>
                    <a:pt x="1062" y="710"/>
                    <a:pt x="1062" y="707"/>
                    <a:pt x="1061" y="705"/>
                  </a:cubicBezTo>
                  <a:cubicBezTo>
                    <a:pt x="1060" y="702"/>
                    <a:pt x="1058" y="700"/>
                    <a:pt x="1055" y="699"/>
                  </a:cubicBezTo>
                  <a:cubicBezTo>
                    <a:pt x="1052" y="698"/>
                    <a:pt x="1037" y="691"/>
                    <a:pt x="1024" y="686"/>
                  </a:cubicBezTo>
                  <a:cubicBezTo>
                    <a:pt x="1026" y="678"/>
                    <a:pt x="1028" y="671"/>
                    <a:pt x="1030" y="664"/>
                  </a:cubicBezTo>
                  <a:cubicBezTo>
                    <a:pt x="1044" y="665"/>
                    <a:pt x="1060" y="667"/>
                    <a:pt x="1063" y="668"/>
                  </a:cubicBezTo>
                  <a:cubicBezTo>
                    <a:pt x="1066" y="668"/>
                    <a:pt x="1069" y="667"/>
                    <a:pt x="1071" y="665"/>
                  </a:cubicBezTo>
                  <a:cubicBezTo>
                    <a:pt x="1074" y="664"/>
                    <a:pt x="1075" y="661"/>
                    <a:pt x="1076" y="658"/>
                  </a:cubicBezTo>
                  <a:cubicBezTo>
                    <a:pt x="1076" y="655"/>
                    <a:pt x="1076" y="652"/>
                    <a:pt x="1075" y="650"/>
                  </a:cubicBezTo>
                  <a:cubicBezTo>
                    <a:pt x="1073" y="647"/>
                    <a:pt x="1071" y="645"/>
                    <a:pt x="1068" y="645"/>
                  </a:cubicBezTo>
                  <a:cubicBezTo>
                    <a:pt x="1065" y="644"/>
                    <a:pt x="1050" y="639"/>
                    <a:pt x="1036" y="634"/>
                  </a:cubicBezTo>
                  <a:cubicBezTo>
                    <a:pt x="1037" y="627"/>
                    <a:pt x="1039" y="620"/>
                    <a:pt x="1040" y="612"/>
                  </a:cubicBezTo>
                  <a:cubicBezTo>
                    <a:pt x="1054" y="612"/>
                    <a:pt x="1070" y="612"/>
                    <a:pt x="1073" y="612"/>
                  </a:cubicBezTo>
                  <a:cubicBezTo>
                    <a:pt x="1076" y="613"/>
                    <a:pt x="1079" y="611"/>
                    <a:pt x="1081" y="609"/>
                  </a:cubicBezTo>
                  <a:cubicBezTo>
                    <a:pt x="1083" y="607"/>
                    <a:pt x="1084" y="605"/>
                    <a:pt x="1085" y="602"/>
                  </a:cubicBezTo>
                  <a:cubicBezTo>
                    <a:pt x="1085" y="599"/>
                    <a:pt x="1084" y="596"/>
                    <a:pt x="1083" y="594"/>
                  </a:cubicBezTo>
                  <a:cubicBezTo>
                    <a:pt x="1081" y="591"/>
                    <a:pt x="1079" y="590"/>
                    <a:pt x="1076" y="589"/>
                  </a:cubicBezTo>
                  <a:cubicBezTo>
                    <a:pt x="1073" y="588"/>
                    <a:pt x="1057" y="585"/>
                    <a:pt x="1043" y="582"/>
                  </a:cubicBezTo>
                  <a:cubicBezTo>
                    <a:pt x="1043" y="575"/>
                    <a:pt x="1044" y="567"/>
                    <a:pt x="1044" y="560"/>
                  </a:cubicBezTo>
                  <a:cubicBezTo>
                    <a:pt x="1058" y="558"/>
                    <a:pt x="1074" y="557"/>
                    <a:pt x="1078" y="557"/>
                  </a:cubicBezTo>
                  <a:close/>
                  <a:moveTo>
                    <a:pt x="544" y="979"/>
                  </a:moveTo>
                  <a:cubicBezTo>
                    <a:pt x="305" y="979"/>
                    <a:pt x="111" y="785"/>
                    <a:pt x="111" y="545"/>
                  </a:cubicBezTo>
                  <a:cubicBezTo>
                    <a:pt x="111" y="305"/>
                    <a:pt x="305" y="111"/>
                    <a:pt x="544" y="111"/>
                  </a:cubicBezTo>
                  <a:cubicBezTo>
                    <a:pt x="783" y="111"/>
                    <a:pt x="977" y="305"/>
                    <a:pt x="977" y="545"/>
                  </a:cubicBezTo>
                  <a:cubicBezTo>
                    <a:pt x="977" y="785"/>
                    <a:pt x="783" y="979"/>
                    <a:pt x="544" y="9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20" name="Freeform 18">
              <a:extLst>
                <a:ext uri="{FF2B5EF4-FFF2-40B4-BE49-F238E27FC236}">
                  <a16:creationId xmlns:a16="http://schemas.microsoft.com/office/drawing/2014/main" id="{1AD35867-0DD8-4D93-919B-D5F3A21B910C}"/>
                </a:ext>
              </a:extLst>
            </p:cNvPr>
            <p:cNvSpPr>
              <a:spLocks noEditPoints="1"/>
            </p:cNvSpPr>
            <p:nvPr/>
          </p:nvSpPr>
          <p:spPr bwMode="auto">
            <a:xfrm>
              <a:off x="5440105" y="3948200"/>
              <a:ext cx="297934" cy="298568"/>
            </a:xfrm>
            <a:custGeom>
              <a:avLst/>
              <a:gdLst>
                <a:gd name="T0" fmla="*/ 1043 w 1088"/>
                <a:gd name="T1" fmla="*/ 507 h 1090"/>
                <a:gd name="T2" fmla="*/ 1036 w 1088"/>
                <a:gd name="T3" fmla="*/ 455 h 1090"/>
                <a:gd name="T4" fmla="*/ 1024 w 1088"/>
                <a:gd name="T5" fmla="*/ 404 h 1090"/>
                <a:gd name="T6" fmla="*/ 1007 w 1088"/>
                <a:gd name="T7" fmla="*/ 355 h 1090"/>
                <a:gd name="T8" fmla="*/ 984 w 1088"/>
                <a:gd name="T9" fmla="*/ 307 h 1090"/>
                <a:gd name="T10" fmla="*/ 957 w 1088"/>
                <a:gd name="T11" fmla="*/ 263 h 1090"/>
                <a:gd name="T12" fmla="*/ 925 w 1088"/>
                <a:gd name="T13" fmla="*/ 221 h 1090"/>
                <a:gd name="T14" fmla="*/ 890 w 1088"/>
                <a:gd name="T15" fmla="*/ 183 h 1090"/>
                <a:gd name="T16" fmla="*/ 850 w 1088"/>
                <a:gd name="T17" fmla="*/ 149 h 1090"/>
                <a:gd name="T18" fmla="*/ 807 w 1088"/>
                <a:gd name="T19" fmla="*/ 119 h 1090"/>
                <a:gd name="T20" fmla="*/ 761 w 1088"/>
                <a:gd name="T21" fmla="*/ 93 h 1090"/>
                <a:gd name="T22" fmla="*/ 713 w 1088"/>
                <a:gd name="T23" fmla="*/ 73 h 1090"/>
                <a:gd name="T24" fmla="*/ 663 w 1088"/>
                <a:gd name="T25" fmla="*/ 58 h 1090"/>
                <a:gd name="T26" fmla="*/ 611 w 1088"/>
                <a:gd name="T27" fmla="*/ 48 h 1090"/>
                <a:gd name="T28" fmla="*/ 559 w 1088"/>
                <a:gd name="T29" fmla="*/ 44 h 1090"/>
                <a:gd name="T30" fmla="*/ 507 w 1088"/>
                <a:gd name="T31" fmla="*/ 45 h 1090"/>
                <a:gd name="T32" fmla="*/ 455 w 1088"/>
                <a:gd name="T33" fmla="*/ 52 h 1090"/>
                <a:gd name="T34" fmla="*/ 404 w 1088"/>
                <a:gd name="T35" fmla="*/ 64 h 1090"/>
                <a:gd name="T36" fmla="*/ 354 w 1088"/>
                <a:gd name="T37" fmla="*/ 81 h 1090"/>
                <a:gd name="T38" fmla="*/ 307 w 1088"/>
                <a:gd name="T39" fmla="*/ 104 h 1090"/>
                <a:gd name="T40" fmla="*/ 262 w 1088"/>
                <a:gd name="T41" fmla="*/ 131 h 1090"/>
                <a:gd name="T42" fmla="*/ 221 w 1088"/>
                <a:gd name="T43" fmla="*/ 163 h 1090"/>
                <a:gd name="T44" fmla="*/ 182 w 1088"/>
                <a:gd name="T45" fmla="*/ 199 h 1090"/>
                <a:gd name="T46" fmla="*/ 148 w 1088"/>
                <a:gd name="T47" fmla="*/ 238 h 1090"/>
                <a:gd name="T48" fmla="*/ 118 w 1088"/>
                <a:gd name="T49" fmla="*/ 282 h 1090"/>
                <a:gd name="T50" fmla="*/ 93 w 1088"/>
                <a:gd name="T51" fmla="*/ 328 h 1090"/>
                <a:gd name="T52" fmla="*/ 73 w 1088"/>
                <a:gd name="T53" fmla="*/ 376 h 1090"/>
                <a:gd name="T54" fmla="*/ 58 w 1088"/>
                <a:gd name="T55" fmla="*/ 426 h 1090"/>
                <a:gd name="T56" fmla="*/ 48 w 1088"/>
                <a:gd name="T57" fmla="*/ 478 h 1090"/>
                <a:gd name="T58" fmla="*/ 44 w 1088"/>
                <a:gd name="T59" fmla="*/ 530 h 1090"/>
                <a:gd name="T60" fmla="*/ 45 w 1088"/>
                <a:gd name="T61" fmla="*/ 582 h 1090"/>
                <a:gd name="T62" fmla="*/ 52 w 1088"/>
                <a:gd name="T63" fmla="*/ 634 h 1090"/>
                <a:gd name="T64" fmla="*/ 64 w 1088"/>
                <a:gd name="T65" fmla="*/ 686 h 1090"/>
                <a:gd name="T66" fmla="*/ 81 w 1088"/>
                <a:gd name="T67" fmla="*/ 735 h 1090"/>
                <a:gd name="T68" fmla="*/ 104 w 1088"/>
                <a:gd name="T69" fmla="*/ 782 h 1090"/>
                <a:gd name="T70" fmla="*/ 131 w 1088"/>
                <a:gd name="T71" fmla="*/ 827 h 1090"/>
                <a:gd name="T72" fmla="*/ 163 w 1088"/>
                <a:gd name="T73" fmla="*/ 869 h 1090"/>
                <a:gd name="T74" fmla="*/ 198 w 1088"/>
                <a:gd name="T75" fmla="*/ 907 h 1090"/>
                <a:gd name="T76" fmla="*/ 238 w 1088"/>
                <a:gd name="T77" fmla="*/ 941 h 1090"/>
                <a:gd name="T78" fmla="*/ 281 w 1088"/>
                <a:gd name="T79" fmla="*/ 971 h 1090"/>
                <a:gd name="T80" fmla="*/ 327 w 1088"/>
                <a:gd name="T81" fmla="*/ 996 h 1090"/>
                <a:gd name="T82" fmla="*/ 375 w 1088"/>
                <a:gd name="T83" fmla="*/ 1017 h 1090"/>
                <a:gd name="T84" fmla="*/ 425 w 1088"/>
                <a:gd name="T85" fmla="*/ 1032 h 1090"/>
                <a:gd name="T86" fmla="*/ 477 w 1088"/>
                <a:gd name="T87" fmla="*/ 1041 h 1090"/>
                <a:gd name="T88" fmla="*/ 529 w 1088"/>
                <a:gd name="T89" fmla="*/ 1046 h 1090"/>
                <a:gd name="T90" fmla="*/ 581 w 1088"/>
                <a:gd name="T91" fmla="*/ 1045 h 1090"/>
                <a:gd name="T92" fmla="*/ 633 w 1088"/>
                <a:gd name="T93" fmla="*/ 1038 h 1090"/>
                <a:gd name="T94" fmla="*/ 684 w 1088"/>
                <a:gd name="T95" fmla="*/ 1026 h 1090"/>
                <a:gd name="T96" fmla="*/ 734 w 1088"/>
                <a:gd name="T97" fmla="*/ 1009 h 1090"/>
                <a:gd name="T98" fmla="*/ 781 w 1088"/>
                <a:gd name="T99" fmla="*/ 986 h 1090"/>
                <a:gd name="T100" fmla="*/ 826 w 1088"/>
                <a:gd name="T101" fmla="*/ 959 h 1090"/>
                <a:gd name="T102" fmla="*/ 867 w 1088"/>
                <a:gd name="T103" fmla="*/ 927 h 1090"/>
                <a:gd name="T104" fmla="*/ 905 w 1088"/>
                <a:gd name="T105" fmla="*/ 891 h 1090"/>
                <a:gd name="T106" fmla="*/ 940 w 1088"/>
                <a:gd name="T107" fmla="*/ 851 h 1090"/>
                <a:gd name="T108" fmla="*/ 969 w 1088"/>
                <a:gd name="T109" fmla="*/ 808 h 1090"/>
                <a:gd name="T110" fmla="*/ 995 w 1088"/>
                <a:gd name="T111" fmla="*/ 762 h 1090"/>
                <a:gd name="T112" fmla="*/ 1015 w 1088"/>
                <a:gd name="T113" fmla="*/ 714 h 1090"/>
                <a:gd name="T114" fmla="*/ 1030 w 1088"/>
                <a:gd name="T115" fmla="*/ 664 h 1090"/>
                <a:gd name="T116" fmla="*/ 1040 w 1088"/>
                <a:gd name="T117" fmla="*/ 612 h 1090"/>
                <a:gd name="T118" fmla="*/ 1044 w 1088"/>
                <a:gd name="T119" fmla="*/ 56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88" h="1090">
                  <a:moveTo>
                    <a:pt x="1078" y="557"/>
                  </a:moveTo>
                  <a:cubicBezTo>
                    <a:pt x="1080" y="556"/>
                    <a:pt x="1083" y="555"/>
                    <a:pt x="1085" y="553"/>
                  </a:cubicBezTo>
                  <a:cubicBezTo>
                    <a:pt x="1087" y="551"/>
                    <a:pt x="1088" y="548"/>
                    <a:pt x="1088" y="545"/>
                  </a:cubicBezTo>
                  <a:cubicBezTo>
                    <a:pt x="1088" y="542"/>
                    <a:pt x="1087" y="539"/>
                    <a:pt x="1085" y="537"/>
                  </a:cubicBezTo>
                  <a:cubicBezTo>
                    <a:pt x="1083" y="535"/>
                    <a:pt x="1080" y="533"/>
                    <a:pt x="1078" y="533"/>
                  </a:cubicBezTo>
                  <a:cubicBezTo>
                    <a:pt x="1074" y="533"/>
                    <a:pt x="1058" y="531"/>
                    <a:pt x="1044" y="530"/>
                  </a:cubicBezTo>
                  <a:cubicBezTo>
                    <a:pt x="1044" y="522"/>
                    <a:pt x="1043" y="515"/>
                    <a:pt x="1043" y="507"/>
                  </a:cubicBezTo>
                  <a:cubicBezTo>
                    <a:pt x="1057" y="505"/>
                    <a:pt x="1073" y="501"/>
                    <a:pt x="1076" y="501"/>
                  </a:cubicBezTo>
                  <a:cubicBezTo>
                    <a:pt x="1079" y="500"/>
                    <a:pt x="1081" y="498"/>
                    <a:pt x="1083" y="496"/>
                  </a:cubicBezTo>
                  <a:cubicBezTo>
                    <a:pt x="1084" y="494"/>
                    <a:pt x="1085" y="491"/>
                    <a:pt x="1085" y="488"/>
                  </a:cubicBezTo>
                  <a:cubicBezTo>
                    <a:pt x="1084" y="485"/>
                    <a:pt x="1083" y="482"/>
                    <a:pt x="1081" y="481"/>
                  </a:cubicBezTo>
                  <a:cubicBezTo>
                    <a:pt x="1079" y="479"/>
                    <a:pt x="1076" y="477"/>
                    <a:pt x="1073" y="477"/>
                  </a:cubicBezTo>
                  <a:cubicBezTo>
                    <a:pt x="1070" y="477"/>
                    <a:pt x="1054" y="478"/>
                    <a:pt x="1040" y="478"/>
                  </a:cubicBezTo>
                  <a:cubicBezTo>
                    <a:pt x="1039" y="470"/>
                    <a:pt x="1037" y="463"/>
                    <a:pt x="1036" y="455"/>
                  </a:cubicBezTo>
                  <a:cubicBezTo>
                    <a:pt x="1050" y="451"/>
                    <a:pt x="1065" y="446"/>
                    <a:pt x="1068" y="445"/>
                  </a:cubicBezTo>
                  <a:cubicBezTo>
                    <a:pt x="1071" y="444"/>
                    <a:pt x="1073" y="442"/>
                    <a:pt x="1075" y="440"/>
                  </a:cubicBezTo>
                  <a:cubicBezTo>
                    <a:pt x="1076" y="437"/>
                    <a:pt x="1076" y="435"/>
                    <a:pt x="1076" y="432"/>
                  </a:cubicBezTo>
                  <a:cubicBezTo>
                    <a:pt x="1075" y="429"/>
                    <a:pt x="1074" y="426"/>
                    <a:pt x="1071" y="425"/>
                  </a:cubicBezTo>
                  <a:cubicBezTo>
                    <a:pt x="1069" y="423"/>
                    <a:pt x="1066" y="422"/>
                    <a:pt x="1063" y="422"/>
                  </a:cubicBezTo>
                  <a:cubicBezTo>
                    <a:pt x="1060" y="423"/>
                    <a:pt x="1044" y="425"/>
                    <a:pt x="1030" y="426"/>
                  </a:cubicBezTo>
                  <a:cubicBezTo>
                    <a:pt x="1028" y="419"/>
                    <a:pt x="1026" y="412"/>
                    <a:pt x="1024" y="404"/>
                  </a:cubicBezTo>
                  <a:cubicBezTo>
                    <a:pt x="1037" y="399"/>
                    <a:pt x="1052" y="392"/>
                    <a:pt x="1055" y="391"/>
                  </a:cubicBezTo>
                  <a:cubicBezTo>
                    <a:pt x="1058" y="390"/>
                    <a:pt x="1060" y="388"/>
                    <a:pt x="1061" y="385"/>
                  </a:cubicBezTo>
                  <a:cubicBezTo>
                    <a:pt x="1062" y="382"/>
                    <a:pt x="1062" y="379"/>
                    <a:pt x="1061" y="377"/>
                  </a:cubicBezTo>
                  <a:cubicBezTo>
                    <a:pt x="1060" y="374"/>
                    <a:pt x="1058" y="372"/>
                    <a:pt x="1056" y="370"/>
                  </a:cubicBezTo>
                  <a:cubicBezTo>
                    <a:pt x="1054" y="369"/>
                    <a:pt x="1051" y="368"/>
                    <a:pt x="1048" y="369"/>
                  </a:cubicBezTo>
                  <a:cubicBezTo>
                    <a:pt x="1045" y="369"/>
                    <a:pt x="1029" y="373"/>
                    <a:pt x="1015" y="376"/>
                  </a:cubicBezTo>
                  <a:cubicBezTo>
                    <a:pt x="1012" y="369"/>
                    <a:pt x="1010" y="362"/>
                    <a:pt x="1007" y="355"/>
                  </a:cubicBezTo>
                  <a:cubicBezTo>
                    <a:pt x="1020" y="348"/>
                    <a:pt x="1033" y="340"/>
                    <a:pt x="1036" y="338"/>
                  </a:cubicBezTo>
                  <a:cubicBezTo>
                    <a:pt x="1039" y="337"/>
                    <a:pt x="1040" y="334"/>
                    <a:pt x="1041" y="332"/>
                  </a:cubicBezTo>
                  <a:cubicBezTo>
                    <a:pt x="1042" y="329"/>
                    <a:pt x="1042" y="326"/>
                    <a:pt x="1041" y="323"/>
                  </a:cubicBezTo>
                  <a:cubicBezTo>
                    <a:pt x="1039" y="321"/>
                    <a:pt x="1037" y="319"/>
                    <a:pt x="1035" y="317"/>
                  </a:cubicBezTo>
                  <a:cubicBezTo>
                    <a:pt x="1032" y="316"/>
                    <a:pt x="1029" y="316"/>
                    <a:pt x="1027" y="317"/>
                  </a:cubicBezTo>
                  <a:cubicBezTo>
                    <a:pt x="1024" y="318"/>
                    <a:pt x="1009" y="323"/>
                    <a:pt x="995" y="328"/>
                  </a:cubicBezTo>
                  <a:cubicBezTo>
                    <a:pt x="991" y="321"/>
                    <a:pt x="988" y="314"/>
                    <a:pt x="984" y="307"/>
                  </a:cubicBezTo>
                  <a:cubicBezTo>
                    <a:pt x="996" y="299"/>
                    <a:pt x="1009" y="290"/>
                    <a:pt x="1012" y="288"/>
                  </a:cubicBezTo>
                  <a:cubicBezTo>
                    <a:pt x="1014" y="286"/>
                    <a:pt x="1016" y="284"/>
                    <a:pt x="1016" y="281"/>
                  </a:cubicBezTo>
                  <a:cubicBezTo>
                    <a:pt x="1017" y="278"/>
                    <a:pt x="1016" y="275"/>
                    <a:pt x="1015" y="273"/>
                  </a:cubicBezTo>
                  <a:cubicBezTo>
                    <a:pt x="1013" y="270"/>
                    <a:pt x="1011" y="268"/>
                    <a:pt x="1008" y="267"/>
                  </a:cubicBezTo>
                  <a:cubicBezTo>
                    <a:pt x="1006" y="266"/>
                    <a:pt x="1003" y="266"/>
                    <a:pt x="1000" y="268"/>
                  </a:cubicBezTo>
                  <a:cubicBezTo>
                    <a:pt x="997" y="269"/>
                    <a:pt x="983" y="276"/>
                    <a:pt x="969" y="282"/>
                  </a:cubicBezTo>
                  <a:cubicBezTo>
                    <a:pt x="966" y="275"/>
                    <a:pt x="961" y="269"/>
                    <a:pt x="957" y="263"/>
                  </a:cubicBezTo>
                  <a:cubicBezTo>
                    <a:pt x="968" y="253"/>
                    <a:pt x="980" y="242"/>
                    <a:pt x="983" y="240"/>
                  </a:cubicBezTo>
                  <a:cubicBezTo>
                    <a:pt x="985" y="238"/>
                    <a:pt x="986" y="236"/>
                    <a:pt x="986" y="233"/>
                  </a:cubicBezTo>
                  <a:cubicBezTo>
                    <a:pt x="986" y="230"/>
                    <a:pt x="986" y="227"/>
                    <a:pt x="984" y="225"/>
                  </a:cubicBezTo>
                  <a:cubicBezTo>
                    <a:pt x="982" y="222"/>
                    <a:pt x="980" y="221"/>
                    <a:pt x="977" y="220"/>
                  </a:cubicBezTo>
                  <a:cubicBezTo>
                    <a:pt x="974" y="220"/>
                    <a:pt x="971" y="220"/>
                    <a:pt x="969" y="221"/>
                  </a:cubicBezTo>
                  <a:cubicBezTo>
                    <a:pt x="966" y="223"/>
                    <a:pt x="952" y="231"/>
                    <a:pt x="940" y="238"/>
                  </a:cubicBezTo>
                  <a:cubicBezTo>
                    <a:pt x="935" y="233"/>
                    <a:pt x="930" y="227"/>
                    <a:pt x="925" y="221"/>
                  </a:cubicBezTo>
                  <a:cubicBezTo>
                    <a:pt x="935" y="210"/>
                    <a:pt x="946" y="198"/>
                    <a:pt x="948" y="196"/>
                  </a:cubicBezTo>
                  <a:cubicBezTo>
                    <a:pt x="950" y="194"/>
                    <a:pt x="951" y="191"/>
                    <a:pt x="951" y="188"/>
                  </a:cubicBezTo>
                  <a:cubicBezTo>
                    <a:pt x="951" y="185"/>
                    <a:pt x="950" y="183"/>
                    <a:pt x="948" y="180"/>
                  </a:cubicBezTo>
                  <a:cubicBezTo>
                    <a:pt x="946" y="178"/>
                    <a:pt x="943" y="177"/>
                    <a:pt x="941" y="177"/>
                  </a:cubicBezTo>
                  <a:cubicBezTo>
                    <a:pt x="938" y="176"/>
                    <a:pt x="935" y="177"/>
                    <a:pt x="933" y="179"/>
                  </a:cubicBezTo>
                  <a:cubicBezTo>
                    <a:pt x="930" y="181"/>
                    <a:pt x="917" y="190"/>
                    <a:pt x="905" y="199"/>
                  </a:cubicBezTo>
                  <a:cubicBezTo>
                    <a:pt x="900" y="193"/>
                    <a:pt x="895" y="188"/>
                    <a:pt x="890" y="183"/>
                  </a:cubicBezTo>
                  <a:cubicBezTo>
                    <a:pt x="898" y="171"/>
                    <a:pt x="908" y="158"/>
                    <a:pt x="910" y="156"/>
                  </a:cubicBezTo>
                  <a:cubicBezTo>
                    <a:pt x="911" y="153"/>
                    <a:pt x="912" y="150"/>
                    <a:pt x="912" y="148"/>
                  </a:cubicBezTo>
                  <a:cubicBezTo>
                    <a:pt x="911" y="145"/>
                    <a:pt x="910" y="142"/>
                    <a:pt x="908" y="140"/>
                  </a:cubicBezTo>
                  <a:cubicBezTo>
                    <a:pt x="906" y="138"/>
                    <a:pt x="903" y="137"/>
                    <a:pt x="900" y="137"/>
                  </a:cubicBezTo>
                  <a:cubicBezTo>
                    <a:pt x="897" y="137"/>
                    <a:pt x="894" y="138"/>
                    <a:pt x="892" y="140"/>
                  </a:cubicBezTo>
                  <a:cubicBezTo>
                    <a:pt x="890" y="142"/>
                    <a:pt x="878" y="153"/>
                    <a:pt x="867" y="163"/>
                  </a:cubicBezTo>
                  <a:cubicBezTo>
                    <a:pt x="862" y="158"/>
                    <a:pt x="856" y="153"/>
                    <a:pt x="850" y="149"/>
                  </a:cubicBezTo>
                  <a:cubicBezTo>
                    <a:pt x="857" y="136"/>
                    <a:pt x="865" y="122"/>
                    <a:pt x="867" y="119"/>
                  </a:cubicBezTo>
                  <a:cubicBezTo>
                    <a:pt x="869" y="117"/>
                    <a:pt x="869" y="114"/>
                    <a:pt x="868" y="111"/>
                  </a:cubicBezTo>
                  <a:cubicBezTo>
                    <a:pt x="868" y="109"/>
                    <a:pt x="866" y="106"/>
                    <a:pt x="864" y="104"/>
                  </a:cubicBezTo>
                  <a:cubicBezTo>
                    <a:pt x="861" y="103"/>
                    <a:pt x="858" y="102"/>
                    <a:pt x="856" y="102"/>
                  </a:cubicBezTo>
                  <a:cubicBezTo>
                    <a:pt x="853" y="102"/>
                    <a:pt x="850" y="103"/>
                    <a:pt x="848" y="106"/>
                  </a:cubicBezTo>
                  <a:cubicBezTo>
                    <a:pt x="846" y="108"/>
                    <a:pt x="835" y="120"/>
                    <a:pt x="826" y="131"/>
                  </a:cubicBezTo>
                  <a:cubicBezTo>
                    <a:pt x="820" y="127"/>
                    <a:pt x="813" y="123"/>
                    <a:pt x="807" y="119"/>
                  </a:cubicBezTo>
                  <a:cubicBezTo>
                    <a:pt x="813" y="105"/>
                    <a:pt x="820" y="91"/>
                    <a:pt x="821" y="88"/>
                  </a:cubicBezTo>
                  <a:cubicBezTo>
                    <a:pt x="822" y="85"/>
                    <a:pt x="822" y="82"/>
                    <a:pt x="821" y="80"/>
                  </a:cubicBezTo>
                  <a:cubicBezTo>
                    <a:pt x="820" y="77"/>
                    <a:pt x="818" y="75"/>
                    <a:pt x="816" y="73"/>
                  </a:cubicBezTo>
                  <a:cubicBezTo>
                    <a:pt x="813" y="72"/>
                    <a:pt x="810" y="71"/>
                    <a:pt x="808" y="72"/>
                  </a:cubicBezTo>
                  <a:cubicBezTo>
                    <a:pt x="805" y="72"/>
                    <a:pt x="802" y="74"/>
                    <a:pt x="801" y="76"/>
                  </a:cubicBezTo>
                  <a:cubicBezTo>
                    <a:pt x="799" y="79"/>
                    <a:pt x="790" y="92"/>
                    <a:pt x="781" y="104"/>
                  </a:cubicBezTo>
                  <a:cubicBezTo>
                    <a:pt x="774" y="100"/>
                    <a:pt x="768" y="97"/>
                    <a:pt x="761" y="93"/>
                  </a:cubicBezTo>
                  <a:cubicBezTo>
                    <a:pt x="766" y="80"/>
                    <a:pt x="771" y="65"/>
                    <a:pt x="772" y="61"/>
                  </a:cubicBezTo>
                  <a:cubicBezTo>
                    <a:pt x="773" y="59"/>
                    <a:pt x="772" y="56"/>
                    <a:pt x="771" y="53"/>
                  </a:cubicBezTo>
                  <a:cubicBezTo>
                    <a:pt x="770" y="51"/>
                    <a:pt x="768" y="49"/>
                    <a:pt x="765" y="47"/>
                  </a:cubicBezTo>
                  <a:cubicBezTo>
                    <a:pt x="762" y="46"/>
                    <a:pt x="760" y="46"/>
                    <a:pt x="757" y="47"/>
                  </a:cubicBezTo>
                  <a:cubicBezTo>
                    <a:pt x="754" y="48"/>
                    <a:pt x="752" y="49"/>
                    <a:pt x="750" y="52"/>
                  </a:cubicBezTo>
                  <a:cubicBezTo>
                    <a:pt x="749" y="55"/>
                    <a:pt x="741" y="69"/>
                    <a:pt x="734" y="81"/>
                  </a:cubicBezTo>
                  <a:cubicBezTo>
                    <a:pt x="727" y="78"/>
                    <a:pt x="720" y="76"/>
                    <a:pt x="713" y="73"/>
                  </a:cubicBezTo>
                  <a:cubicBezTo>
                    <a:pt x="716" y="59"/>
                    <a:pt x="719" y="43"/>
                    <a:pt x="720" y="40"/>
                  </a:cubicBezTo>
                  <a:cubicBezTo>
                    <a:pt x="721" y="37"/>
                    <a:pt x="720" y="34"/>
                    <a:pt x="719" y="32"/>
                  </a:cubicBezTo>
                  <a:cubicBezTo>
                    <a:pt x="717" y="30"/>
                    <a:pt x="715" y="28"/>
                    <a:pt x="712" y="27"/>
                  </a:cubicBezTo>
                  <a:cubicBezTo>
                    <a:pt x="709" y="26"/>
                    <a:pt x="706" y="26"/>
                    <a:pt x="704" y="27"/>
                  </a:cubicBezTo>
                  <a:cubicBezTo>
                    <a:pt x="701" y="28"/>
                    <a:pt x="699" y="30"/>
                    <a:pt x="698" y="33"/>
                  </a:cubicBezTo>
                  <a:cubicBezTo>
                    <a:pt x="696" y="36"/>
                    <a:pt x="690" y="51"/>
                    <a:pt x="684" y="64"/>
                  </a:cubicBezTo>
                  <a:cubicBezTo>
                    <a:pt x="677" y="62"/>
                    <a:pt x="670" y="60"/>
                    <a:pt x="663" y="58"/>
                  </a:cubicBezTo>
                  <a:cubicBezTo>
                    <a:pt x="664" y="44"/>
                    <a:pt x="666" y="28"/>
                    <a:pt x="666" y="25"/>
                  </a:cubicBezTo>
                  <a:cubicBezTo>
                    <a:pt x="667" y="22"/>
                    <a:pt x="666" y="19"/>
                    <a:pt x="664" y="17"/>
                  </a:cubicBezTo>
                  <a:cubicBezTo>
                    <a:pt x="662" y="14"/>
                    <a:pt x="660" y="13"/>
                    <a:pt x="657" y="12"/>
                  </a:cubicBezTo>
                  <a:cubicBezTo>
                    <a:pt x="654" y="12"/>
                    <a:pt x="651" y="12"/>
                    <a:pt x="649" y="13"/>
                  </a:cubicBezTo>
                  <a:cubicBezTo>
                    <a:pt x="646" y="15"/>
                    <a:pt x="644" y="17"/>
                    <a:pt x="643" y="20"/>
                  </a:cubicBezTo>
                  <a:cubicBezTo>
                    <a:pt x="642" y="23"/>
                    <a:pt x="638" y="38"/>
                    <a:pt x="633" y="52"/>
                  </a:cubicBezTo>
                  <a:cubicBezTo>
                    <a:pt x="626" y="51"/>
                    <a:pt x="619" y="49"/>
                    <a:pt x="611" y="48"/>
                  </a:cubicBezTo>
                  <a:cubicBezTo>
                    <a:pt x="611" y="34"/>
                    <a:pt x="611" y="18"/>
                    <a:pt x="611" y="15"/>
                  </a:cubicBezTo>
                  <a:cubicBezTo>
                    <a:pt x="611" y="12"/>
                    <a:pt x="610" y="9"/>
                    <a:pt x="608" y="7"/>
                  </a:cubicBezTo>
                  <a:cubicBezTo>
                    <a:pt x="606" y="5"/>
                    <a:pt x="604" y="4"/>
                    <a:pt x="601" y="3"/>
                  </a:cubicBezTo>
                  <a:cubicBezTo>
                    <a:pt x="598" y="3"/>
                    <a:pt x="595" y="4"/>
                    <a:pt x="593" y="5"/>
                  </a:cubicBezTo>
                  <a:cubicBezTo>
                    <a:pt x="590" y="7"/>
                    <a:pt x="589" y="9"/>
                    <a:pt x="588" y="12"/>
                  </a:cubicBezTo>
                  <a:cubicBezTo>
                    <a:pt x="587" y="15"/>
                    <a:pt x="584" y="31"/>
                    <a:pt x="581" y="45"/>
                  </a:cubicBezTo>
                  <a:cubicBezTo>
                    <a:pt x="574" y="45"/>
                    <a:pt x="566" y="44"/>
                    <a:pt x="559" y="44"/>
                  </a:cubicBezTo>
                  <a:cubicBezTo>
                    <a:pt x="558" y="30"/>
                    <a:pt x="556" y="14"/>
                    <a:pt x="556" y="10"/>
                  </a:cubicBezTo>
                  <a:cubicBezTo>
                    <a:pt x="555" y="8"/>
                    <a:pt x="554" y="5"/>
                    <a:pt x="552" y="3"/>
                  </a:cubicBezTo>
                  <a:cubicBezTo>
                    <a:pt x="550" y="1"/>
                    <a:pt x="547" y="0"/>
                    <a:pt x="544" y="0"/>
                  </a:cubicBezTo>
                  <a:cubicBezTo>
                    <a:pt x="541" y="0"/>
                    <a:pt x="538" y="1"/>
                    <a:pt x="536" y="3"/>
                  </a:cubicBezTo>
                  <a:cubicBezTo>
                    <a:pt x="534" y="5"/>
                    <a:pt x="533" y="8"/>
                    <a:pt x="532" y="10"/>
                  </a:cubicBezTo>
                  <a:cubicBezTo>
                    <a:pt x="532" y="14"/>
                    <a:pt x="530" y="30"/>
                    <a:pt x="529" y="44"/>
                  </a:cubicBezTo>
                  <a:cubicBezTo>
                    <a:pt x="522" y="44"/>
                    <a:pt x="514" y="45"/>
                    <a:pt x="507" y="45"/>
                  </a:cubicBezTo>
                  <a:cubicBezTo>
                    <a:pt x="504" y="31"/>
                    <a:pt x="501" y="15"/>
                    <a:pt x="500" y="12"/>
                  </a:cubicBezTo>
                  <a:cubicBezTo>
                    <a:pt x="499" y="9"/>
                    <a:pt x="497" y="7"/>
                    <a:pt x="495" y="5"/>
                  </a:cubicBezTo>
                  <a:cubicBezTo>
                    <a:pt x="493" y="4"/>
                    <a:pt x="490" y="3"/>
                    <a:pt x="487" y="3"/>
                  </a:cubicBezTo>
                  <a:cubicBezTo>
                    <a:pt x="484" y="4"/>
                    <a:pt x="482" y="5"/>
                    <a:pt x="480" y="7"/>
                  </a:cubicBezTo>
                  <a:cubicBezTo>
                    <a:pt x="478" y="9"/>
                    <a:pt x="477" y="12"/>
                    <a:pt x="477" y="15"/>
                  </a:cubicBezTo>
                  <a:cubicBezTo>
                    <a:pt x="477" y="18"/>
                    <a:pt x="477" y="34"/>
                    <a:pt x="477" y="48"/>
                  </a:cubicBezTo>
                  <a:cubicBezTo>
                    <a:pt x="469" y="49"/>
                    <a:pt x="462" y="51"/>
                    <a:pt x="455" y="52"/>
                  </a:cubicBezTo>
                  <a:cubicBezTo>
                    <a:pt x="450" y="38"/>
                    <a:pt x="446" y="23"/>
                    <a:pt x="445" y="20"/>
                  </a:cubicBezTo>
                  <a:cubicBezTo>
                    <a:pt x="444" y="17"/>
                    <a:pt x="442" y="15"/>
                    <a:pt x="439" y="13"/>
                  </a:cubicBezTo>
                  <a:cubicBezTo>
                    <a:pt x="437" y="12"/>
                    <a:pt x="434" y="12"/>
                    <a:pt x="431" y="12"/>
                  </a:cubicBezTo>
                  <a:cubicBezTo>
                    <a:pt x="428" y="13"/>
                    <a:pt x="426" y="14"/>
                    <a:pt x="424" y="17"/>
                  </a:cubicBezTo>
                  <a:cubicBezTo>
                    <a:pt x="422" y="19"/>
                    <a:pt x="421" y="22"/>
                    <a:pt x="422" y="25"/>
                  </a:cubicBezTo>
                  <a:cubicBezTo>
                    <a:pt x="422" y="28"/>
                    <a:pt x="424" y="44"/>
                    <a:pt x="425" y="58"/>
                  </a:cubicBezTo>
                  <a:cubicBezTo>
                    <a:pt x="418" y="60"/>
                    <a:pt x="411" y="62"/>
                    <a:pt x="404" y="64"/>
                  </a:cubicBezTo>
                  <a:cubicBezTo>
                    <a:pt x="398" y="51"/>
                    <a:pt x="392" y="36"/>
                    <a:pt x="390" y="33"/>
                  </a:cubicBezTo>
                  <a:cubicBezTo>
                    <a:pt x="389" y="30"/>
                    <a:pt x="387" y="28"/>
                    <a:pt x="384" y="27"/>
                  </a:cubicBezTo>
                  <a:cubicBezTo>
                    <a:pt x="382" y="26"/>
                    <a:pt x="379" y="26"/>
                    <a:pt x="376" y="27"/>
                  </a:cubicBezTo>
                  <a:cubicBezTo>
                    <a:pt x="373" y="28"/>
                    <a:pt x="371" y="30"/>
                    <a:pt x="369" y="32"/>
                  </a:cubicBezTo>
                  <a:cubicBezTo>
                    <a:pt x="368" y="34"/>
                    <a:pt x="367" y="37"/>
                    <a:pt x="368" y="40"/>
                  </a:cubicBezTo>
                  <a:cubicBezTo>
                    <a:pt x="369" y="43"/>
                    <a:pt x="372" y="59"/>
                    <a:pt x="375" y="73"/>
                  </a:cubicBezTo>
                  <a:cubicBezTo>
                    <a:pt x="368" y="76"/>
                    <a:pt x="361" y="78"/>
                    <a:pt x="354" y="81"/>
                  </a:cubicBezTo>
                  <a:cubicBezTo>
                    <a:pt x="347" y="69"/>
                    <a:pt x="339" y="55"/>
                    <a:pt x="338" y="52"/>
                  </a:cubicBezTo>
                  <a:cubicBezTo>
                    <a:pt x="336" y="49"/>
                    <a:pt x="334" y="48"/>
                    <a:pt x="331" y="47"/>
                  </a:cubicBezTo>
                  <a:cubicBezTo>
                    <a:pt x="328" y="46"/>
                    <a:pt x="326" y="46"/>
                    <a:pt x="323" y="47"/>
                  </a:cubicBezTo>
                  <a:cubicBezTo>
                    <a:pt x="320" y="49"/>
                    <a:pt x="318" y="51"/>
                    <a:pt x="317" y="53"/>
                  </a:cubicBezTo>
                  <a:cubicBezTo>
                    <a:pt x="316" y="56"/>
                    <a:pt x="315" y="59"/>
                    <a:pt x="316" y="61"/>
                  </a:cubicBezTo>
                  <a:cubicBezTo>
                    <a:pt x="317" y="65"/>
                    <a:pt x="322" y="80"/>
                    <a:pt x="327" y="93"/>
                  </a:cubicBezTo>
                  <a:cubicBezTo>
                    <a:pt x="320" y="97"/>
                    <a:pt x="314" y="100"/>
                    <a:pt x="307" y="104"/>
                  </a:cubicBezTo>
                  <a:cubicBezTo>
                    <a:pt x="298" y="92"/>
                    <a:pt x="289" y="79"/>
                    <a:pt x="287" y="76"/>
                  </a:cubicBezTo>
                  <a:cubicBezTo>
                    <a:pt x="286" y="74"/>
                    <a:pt x="283" y="72"/>
                    <a:pt x="280" y="72"/>
                  </a:cubicBezTo>
                  <a:cubicBezTo>
                    <a:pt x="278" y="71"/>
                    <a:pt x="275" y="72"/>
                    <a:pt x="272" y="73"/>
                  </a:cubicBezTo>
                  <a:cubicBezTo>
                    <a:pt x="270" y="75"/>
                    <a:pt x="268" y="77"/>
                    <a:pt x="267" y="80"/>
                  </a:cubicBezTo>
                  <a:cubicBezTo>
                    <a:pt x="266" y="82"/>
                    <a:pt x="266" y="85"/>
                    <a:pt x="267" y="88"/>
                  </a:cubicBezTo>
                  <a:cubicBezTo>
                    <a:pt x="268" y="91"/>
                    <a:pt x="275" y="105"/>
                    <a:pt x="281" y="119"/>
                  </a:cubicBezTo>
                  <a:cubicBezTo>
                    <a:pt x="275" y="123"/>
                    <a:pt x="268" y="127"/>
                    <a:pt x="262" y="131"/>
                  </a:cubicBezTo>
                  <a:cubicBezTo>
                    <a:pt x="253" y="120"/>
                    <a:pt x="242" y="108"/>
                    <a:pt x="240" y="106"/>
                  </a:cubicBezTo>
                  <a:cubicBezTo>
                    <a:pt x="238" y="103"/>
                    <a:pt x="235" y="102"/>
                    <a:pt x="232" y="102"/>
                  </a:cubicBezTo>
                  <a:cubicBezTo>
                    <a:pt x="230" y="102"/>
                    <a:pt x="227" y="103"/>
                    <a:pt x="224" y="104"/>
                  </a:cubicBezTo>
                  <a:cubicBezTo>
                    <a:pt x="222" y="106"/>
                    <a:pt x="220" y="109"/>
                    <a:pt x="220" y="111"/>
                  </a:cubicBezTo>
                  <a:cubicBezTo>
                    <a:pt x="219" y="114"/>
                    <a:pt x="219" y="117"/>
                    <a:pt x="221" y="119"/>
                  </a:cubicBezTo>
                  <a:cubicBezTo>
                    <a:pt x="223" y="122"/>
                    <a:pt x="231" y="136"/>
                    <a:pt x="238" y="149"/>
                  </a:cubicBezTo>
                  <a:cubicBezTo>
                    <a:pt x="232" y="153"/>
                    <a:pt x="226" y="158"/>
                    <a:pt x="221" y="163"/>
                  </a:cubicBezTo>
                  <a:cubicBezTo>
                    <a:pt x="210" y="153"/>
                    <a:pt x="198" y="142"/>
                    <a:pt x="196" y="140"/>
                  </a:cubicBezTo>
                  <a:cubicBezTo>
                    <a:pt x="194" y="138"/>
                    <a:pt x="191" y="137"/>
                    <a:pt x="188" y="137"/>
                  </a:cubicBezTo>
                  <a:cubicBezTo>
                    <a:pt x="185" y="137"/>
                    <a:pt x="182" y="138"/>
                    <a:pt x="180" y="140"/>
                  </a:cubicBezTo>
                  <a:cubicBezTo>
                    <a:pt x="178" y="142"/>
                    <a:pt x="177" y="145"/>
                    <a:pt x="176" y="148"/>
                  </a:cubicBezTo>
                  <a:cubicBezTo>
                    <a:pt x="176" y="150"/>
                    <a:pt x="176" y="153"/>
                    <a:pt x="178" y="156"/>
                  </a:cubicBezTo>
                  <a:cubicBezTo>
                    <a:pt x="180" y="158"/>
                    <a:pt x="190" y="171"/>
                    <a:pt x="198" y="183"/>
                  </a:cubicBezTo>
                  <a:cubicBezTo>
                    <a:pt x="193" y="188"/>
                    <a:pt x="188" y="193"/>
                    <a:pt x="182" y="199"/>
                  </a:cubicBezTo>
                  <a:cubicBezTo>
                    <a:pt x="171" y="190"/>
                    <a:pt x="158" y="181"/>
                    <a:pt x="155" y="179"/>
                  </a:cubicBezTo>
                  <a:cubicBezTo>
                    <a:pt x="153" y="177"/>
                    <a:pt x="150" y="176"/>
                    <a:pt x="147" y="177"/>
                  </a:cubicBezTo>
                  <a:cubicBezTo>
                    <a:pt x="145" y="177"/>
                    <a:pt x="142" y="178"/>
                    <a:pt x="140" y="180"/>
                  </a:cubicBezTo>
                  <a:cubicBezTo>
                    <a:pt x="138" y="183"/>
                    <a:pt x="137" y="185"/>
                    <a:pt x="137" y="188"/>
                  </a:cubicBezTo>
                  <a:cubicBezTo>
                    <a:pt x="137" y="191"/>
                    <a:pt x="138" y="194"/>
                    <a:pt x="140" y="196"/>
                  </a:cubicBezTo>
                  <a:cubicBezTo>
                    <a:pt x="142" y="198"/>
                    <a:pt x="153" y="210"/>
                    <a:pt x="163" y="221"/>
                  </a:cubicBezTo>
                  <a:cubicBezTo>
                    <a:pt x="158" y="227"/>
                    <a:pt x="153" y="233"/>
                    <a:pt x="148" y="238"/>
                  </a:cubicBezTo>
                  <a:cubicBezTo>
                    <a:pt x="136" y="231"/>
                    <a:pt x="122" y="223"/>
                    <a:pt x="119" y="221"/>
                  </a:cubicBezTo>
                  <a:cubicBezTo>
                    <a:pt x="117" y="220"/>
                    <a:pt x="114" y="220"/>
                    <a:pt x="111" y="220"/>
                  </a:cubicBezTo>
                  <a:cubicBezTo>
                    <a:pt x="108" y="221"/>
                    <a:pt x="106" y="222"/>
                    <a:pt x="104" y="225"/>
                  </a:cubicBezTo>
                  <a:cubicBezTo>
                    <a:pt x="102" y="227"/>
                    <a:pt x="102" y="230"/>
                    <a:pt x="102" y="233"/>
                  </a:cubicBezTo>
                  <a:cubicBezTo>
                    <a:pt x="102" y="236"/>
                    <a:pt x="103" y="238"/>
                    <a:pt x="105" y="240"/>
                  </a:cubicBezTo>
                  <a:cubicBezTo>
                    <a:pt x="108" y="242"/>
                    <a:pt x="120" y="253"/>
                    <a:pt x="131" y="263"/>
                  </a:cubicBezTo>
                  <a:cubicBezTo>
                    <a:pt x="127" y="269"/>
                    <a:pt x="122" y="275"/>
                    <a:pt x="118" y="282"/>
                  </a:cubicBezTo>
                  <a:cubicBezTo>
                    <a:pt x="105" y="276"/>
                    <a:pt x="91" y="269"/>
                    <a:pt x="88" y="268"/>
                  </a:cubicBezTo>
                  <a:cubicBezTo>
                    <a:pt x="85" y="266"/>
                    <a:pt x="82" y="266"/>
                    <a:pt x="80" y="267"/>
                  </a:cubicBezTo>
                  <a:cubicBezTo>
                    <a:pt x="77" y="268"/>
                    <a:pt x="75" y="270"/>
                    <a:pt x="73" y="273"/>
                  </a:cubicBezTo>
                  <a:cubicBezTo>
                    <a:pt x="72" y="275"/>
                    <a:pt x="71" y="278"/>
                    <a:pt x="72" y="281"/>
                  </a:cubicBezTo>
                  <a:cubicBezTo>
                    <a:pt x="72" y="284"/>
                    <a:pt x="74" y="286"/>
                    <a:pt x="76" y="288"/>
                  </a:cubicBezTo>
                  <a:cubicBezTo>
                    <a:pt x="79" y="290"/>
                    <a:pt x="92" y="299"/>
                    <a:pt x="104" y="307"/>
                  </a:cubicBezTo>
                  <a:cubicBezTo>
                    <a:pt x="100" y="314"/>
                    <a:pt x="97" y="321"/>
                    <a:pt x="93" y="328"/>
                  </a:cubicBezTo>
                  <a:cubicBezTo>
                    <a:pt x="79" y="323"/>
                    <a:pt x="64" y="318"/>
                    <a:pt x="61" y="317"/>
                  </a:cubicBezTo>
                  <a:cubicBezTo>
                    <a:pt x="59" y="316"/>
                    <a:pt x="56" y="316"/>
                    <a:pt x="53" y="317"/>
                  </a:cubicBezTo>
                  <a:cubicBezTo>
                    <a:pt x="51" y="319"/>
                    <a:pt x="48" y="321"/>
                    <a:pt x="47" y="323"/>
                  </a:cubicBezTo>
                  <a:cubicBezTo>
                    <a:pt x="46" y="326"/>
                    <a:pt x="46" y="329"/>
                    <a:pt x="47" y="332"/>
                  </a:cubicBezTo>
                  <a:cubicBezTo>
                    <a:pt x="48" y="334"/>
                    <a:pt x="49" y="337"/>
                    <a:pt x="52" y="338"/>
                  </a:cubicBezTo>
                  <a:cubicBezTo>
                    <a:pt x="55" y="340"/>
                    <a:pt x="68" y="348"/>
                    <a:pt x="81" y="355"/>
                  </a:cubicBezTo>
                  <a:cubicBezTo>
                    <a:pt x="78" y="362"/>
                    <a:pt x="76" y="369"/>
                    <a:pt x="73" y="376"/>
                  </a:cubicBezTo>
                  <a:cubicBezTo>
                    <a:pt x="59" y="373"/>
                    <a:pt x="43" y="369"/>
                    <a:pt x="40" y="369"/>
                  </a:cubicBezTo>
                  <a:cubicBezTo>
                    <a:pt x="37" y="368"/>
                    <a:pt x="34" y="369"/>
                    <a:pt x="32" y="370"/>
                  </a:cubicBezTo>
                  <a:cubicBezTo>
                    <a:pt x="30" y="372"/>
                    <a:pt x="28" y="374"/>
                    <a:pt x="27" y="377"/>
                  </a:cubicBezTo>
                  <a:cubicBezTo>
                    <a:pt x="26" y="379"/>
                    <a:pt x="26" y="382"/>
                    <a:pt x="27" y="385"/>
                  </a:cubicBezTo>
                  <a:cubicBezTo>
                    <a:pt x="28" y="388"/>
                    <a:pt x="30" y="390"/>
                    <a:pt x="33" y="391"/>
                  </a:cubicBezTo>
                  <a:cubicBezTo>
                    <a:pt x="36" y="392"/>
                    <a:pt x="50" y="399"/>
                    <a:pt x="64" y="404"/>
                  </a:cubicBezTo>
                  <a:cubicBezTo>
                    <a:pt x="62" y="412"/>
                    <a:pt x="60" y="419"/>
                    <a:pt x="58" y="426"/>
                  </a:cubicBezTo>
                  <a:cubicBezTo>
                    <a:pt x="44" y="425"/>
                    <a:pt x="28" y="423"/>
                    <a:pt x="25" y="422"/>
                  </a:cubicBezTo>
                  <a:cubicBezTo>
                    <a:pt x="22" y="422"/>
                    <a:pt x="19" y="423"/>
                    <a:pt x="17" y="425"/>
                  </a:cubicBezTo>
                  <a:cubicBezTo>
                    <a:pt x="14" y="426"/>
                    <a:pt x="13" y="429"/>
                    <a:pt x="12" y="432"/>
                  </a:cubicBezTo>
                  <a:cubicBezTo>
                    <a:pt x="12" y="435"/>
                    <a:pt x="12" y="437"/>
                    <a:pt x="13" y="440"/>
                  </a:cubicBezTo>
                  <a:cubicBezTo>
                    <a:pt x="15" y="442"/>
                    <a:pt x="17" y="444"/>
                    <a:pt x="20" y="445"/>
                  </a:cubicBezTo>
                  <a:cubicBezTo>
                    <a:pt x="23" y="446"/>
                    <a:pt x="38" y="451"/>
                    <a:pt x="52" y="455"/>
                  </a:cubicBezTo>
                  <a:cubicBezTo>
                    <a:pt x="50" y="463"/>
                    <a:pt x="49" y="470"/>
                    <a:pt x="48" y="478"/>
                  </a:cubicBezTo>
                  <a:cubicBezTo>
                    <a:pt x="34" y="478"/>
                    <a:pt x="18" y="477"/>
                    <a:pt x="15" y="477"/>
                  </a:cubicBezTo>
                  <a:cubicBezTo>
                    <a:pt x="12" y="477"/>
                    <a:pt x="9" y="479"/>
                    <a:pt x="7" y="481"/>
                  </a:cubicBezTo>
                  <a:cubicBezTo>
                    <a:pt x="5" y="482"/>
                    <a:pt x="4" y="485"/>
                    <a:pt x="3" y="488"/>
                  </a:cubicBezTo>
                  <a:cubicBezTo>
                    <a:pt x="3" y="491"/>
                    <a:pt x="4" y="494"/>
                    <a:pt x="5" y="496"/>
                  </a:cubicBezTo>
                  <a:cubicBezTo>
                    <a:pt x="7" y="498"/>
                    <a:pt x="9" y="500"/>
                    <a:pt x="12" y="501"/>
                  </a:cubicBezTo>
                  <a:cubicBezTo>
                    <a:pt x="15" y="501"/>
                    <a:pt x="31" y="505"/>
                    <a:pt x="45" y="507"/>
                  </a:cubicBezTo>
                  <a:cubicBezTo>
                    <a:pt x="45" y="515"/>
                    <a:pt x="44" y="522"/>
                    <a:pt x="44" y="530"/>
                  </a:cubicBezTo>
                  <a:cubicBezTo>
                    <a:pt x="30" y="531"/>
                    <a:pt x="14" y="533"/>
                    <a:pt x="10" y="533"/>
                  </a:cubicBezTo>
                  <a:cubicBezTo>
                    <a:pt x="7" y="533"/>
                    <a:pt x="5" y="535"/>
                    <a:pt x="3" y="537"/>
                  </a:cubicBezTo>
                  <a:cubicBezTo>
                    <a:pt x="1" y="539"/>
                    <a:pt x="0" y="542"/>
                    <a:pt x="0" y="545"/>
                  </a:cubicBezTo>
                  <a:cubicBezTo>
                    <a:pt x="0" y="548"/>
                    <a:pt x="1" y="551"/>
                    <a:pt x="3" y="553"/>
                  </a:cubicBezTo>
                  <a:cubicBezTo>
                    <a:pt x="5" y="555"/>
                    <a:pt x="7" y="556"/>
                    <a:pt x="10" y="557"/>
                  </a:cubicBezTo>
                  <a:cubicBezTo>
                    <a:pt x="14" y="557"/>
                    <a:pt x="30" y="558"/>
                    <a:pt x="44" y="560"/>
                  </a:cubicBezTo>
                  <a:cubicBezTo>
                    <a:pt x="44" y="567"/>
                    <a:pt x="45" y="575"/>
                    <a:pt x="45" y="582"/>
                  </a:cubicBezTo>
                  <a:cubicBezTo>
                    <a:pt x="31" y="585"/>
                    <a:pt x="15" y="588"/>
                    <a:pt x="12" y="589"/>
                  </a:cubicBezTo>
                  <a:cubicBezTo>
                    <a:pt x="9" y="590"/>
                    <a:pt x="7" y="591"/>
                    <a:pt x="5" y="594"/>
                  </a:cubicBezTo>
                  <a:cubicBezTo>
                    <a:pt x="4" y="596"/>
                    <a:pt x="3" y="599"/>
                    <a:pt x="3" y="602"/>
                  </a:cubicBezTo>
                  <a:cubicBezTo>
                    <a:pt x="4" y="605"/>
                    <a:pt x="5" y="607"/>
                    <a:pt x="7" y="609"/>
                  </a:cubicBezTo>
                  <a:cubicBezTo>
                    <a:pt x="9" y="611"/>
                    <a:pt x="12" y="613"/>
                    <a:pt x="15" y="612"/>
                  </a:cubicBezTo>
                  <a:cubicBezTo>
                    <a:pt x="18" y="612"/>
                    <a:pt x="34" y="612"/>
                    <a:pt x="48" y="612"/>
                  </a:cubicBezTo>
                  <a:cubicBezTo>
                    <a:pt x="49" y="620"/>
                    <a:pt x="50" y="627"/>
                    <a:pt x="52" y="634"/>
                  </a:cubicBezTo>
                  <a:cubicBezTo>
                    <a:pt x="38" y="639"/>
                    <a:pt x="23" y="644"/>
                    <a:pt x="20" y="645"/>
                  </a:cubicBezTo>
                  <a:cubicBezTo>
                    <a:pt x="17" y="645"/>
                    <a:pt x="15" y="647"/>
                    <a:pt x="13" y="650"/>
                  </a:cubicBezTo>
                  <a:cubicBezTo>
                    <a:pt x="12" y="652"/>
                    <a:pt x="12" y="655"/>
                    <a:pt x="12" y="658"/>
                  </a:cubicBezTo>
                  <a:cubicBezTo>
                    <a:pt x="13" y="661"/>
                    <a:pt x="14" y="664"/>
                    <a:pt x="17" y="665"/>
                  </a:cubicBezTo>
                  <a:cubicBezTo>
                    <a:pt x="19" y="667"/>
                    <a:pt x="22" y="668"/>
                    <a:pt x="25" y="668"/>
                  </a:cubicBezTo>
                  <a:cubicBezTo>
                    <a:pt x="28" y="667"/>
                    <a:pt x="44" y="665"/>
                    <a:pt x="58" y="664"/>
                  </a:cubicBezTo>
                  <a:cubicBezTo>
                    <a:pt x="60" y="671"/>
                    <a:pt x="62" y="678"/>
                    <a:pt x="64" y="686"/>
                  </a:cubicBezTo>
                  <a:cubicBezTo>
                    <a:pt x="50" y="691"/>
                    <a:pt x="36" y="698"/>
                    <a:pt x="33" y="699"/>
                  </a:cubicBezTo>
                  <a:cubicBezTo>
                    <a:pt x="30" y="700"/>
                    <a:pt x="28" y="702"/>
                    <a:pt x="27" y="705"/>
                  </a:cubicBezTo>
                  <a:cubicBezTo>
                    <a:pt x="26" y="708"/>
                    <a:pt x="26" y="710"/>
                    <a:pt x="27" y="713"/>
                  </a:cubicBezTo>
                  <a:cubicBezTo>
                    <a:pt x="28" y="716"/>
                    <a:pt x="30" y="718"/>
                    <a:pt x="32" y="720"/>
                  </a:cubicBezTo>
                  <a:cubicBezTo>
                    <a:pt x="34" y="721"/>
                    <a:pt x="37" y="722"/>
                    <a:pt x="40" y="721"/>
                  </a:cubicBezTo>
                  <a:cubicBezTo>
                    <a:pt x="43" y="721"/>
                    <a:pt x="59" y="717"/>
                    <a:pt x="73" y="714"/>
                  </a:cubicBezTo>
                  <a:cubicBezTo>
                    <a:pt x="76" y="721"/>
                    <a:pt x="78" y="728"/>
                    <a:pt x="81" y="735"/>
                  </a:cubicBezTo>
                  <a:cubicBezTo>
                    <a:pt x="68" y="742"/>
                    <a:pt x="55" y="750"/>
                    <a:pt x="52" y="752"/>
                  </a:cubicBezTo>
                  <a:cubicBezTo>
                    <a:pt x="49" y="753"/>
                    <a:pt x="48" y="755"/>
                    <a:pt x="47" y="758"/>
                  </a:cubicBezTo>
                  <a:cubicBezTo>
                    <a:pt x="46" y="761"/>
                    <a:pt x="46" y="764"/>
                    <a:pt x="47" y="766"/>
                  </a:cubicBezTo>
                  <a:cubicBezTo>
                    <a:pt x="48" y="769"/>
                    <a:pt x="51" y="771"/>
                    <a:pt x="53" y="772"/>
                  </a:cubicBezTo>
                  <a:cubicBezTo>
                    <a:pt x="56" y="774"/>
                    <a:pt x="59" y="774"/>
                    <a:pt x="61" y="773"/>
                  </a:cubicBezTo>
                  <a:cubicBezTo>
                    <a:pt x="64" y="772"/>
                    <a:pt x="79" y="767"/>
                    <a:pt x="93" y="762"/>
                  </a:cubicBezTo>
                  <a:cubicBezTo>
                    <a:pt x="97" y="769"/>
                    <a:pt x="100" y="776"/>
                    <a:pt x="104" y="782"/>
                  </a:cubicBezTo>
                  <a:cubicBezTo>
                    <a:pt x="92" y="791"/>
                    <a:pt x="79" y="800"/>
                    <a:pt x="76" y="802"/>
                  </a:cubicBezTo>
                  <a:cubicBezTo>
                    <a:pt x="74" y="804"/>
                    <a:pt x="72" y="806"/>
                    <a:pt x="72" y="809"/>
                  </a:cubicBezTo>
                  <a:cubicBezTo>
                    <a:pt x="71" y="812"/>
                    <a:pt x="72" y="815"/>
                    <a:pt x="73" y="817"/>
                  </a:cubicBezTo>
                  <a:cubicBezTo>
                    <a:pt x="75" y="820"/>
                    <a:pt x="77" y="822"/>
                    <a:pt x="80" y="823"/>
                  </a:cubicBezTo>
                  <a:cubicBezTo>
                    <a:pt x="82" y="824"/>
                    <a:pt x="85" y="824"/>
                    <a:pt x="88" y="822"/>
                  </a:cubicBezTo>
                  <a:cubicBezTo>
                    <a:pt x="91" y="821"/>
                    <a:pt x="105" y="814"/>
                    <a:pt x="118" y="808"/>
                  </a:cubicBezTo>
                  <a:cubicBezTo>
                    <a:pt x="122" y="815"/>
                    <a:pt x="127" y="821"/>
                    <a:pt x="131" y="827"/>
                  </a:cubicBezTo>
                  <a:cubicBezTo>
                    <a:pt x="120" y="837"/>
                    <a:pt x="108" y="847"/>
                    <a:pt x="105" y="850"/>
                  </a:cubicBezTo>
                  <a:cubicBezTo>
                    <a:pt x="103" y="852"/>
                    <a:pt x="102" y="854"/>
                    <a:pt x="102" y="857"/>
                  </a:cubicBezTo>
                  <a:cubicBezTo>
                    <a:pt x="102" y="860"/>
                    <a:pt x="102" y="863"/>
                    <a:pt x="104" y="865"/>
                  </a:cubicBezTo>
                  <a:cubicBezTo>
                    <a:pt x="106" y="867"/>
                    <a:pt x="108" y="869"/>
                    <a:pt x="111" y="870"/>
                  </a:cubicBezTo>
                  <a:cubicBezTo>
                    <a:pt x="114" y="870"/>
                    <a:pt x="117" y="870"/>
                    <a:pt x="119" y="869"/>
                  </a:cubicBezTo>
                  <a:cubicBezTo>
                    <a:pt x="122" y="867"/>
                    <a:pt x="136" y="859"/>
                    <a:pt x="148" y="851"/>
                  </a:cubicBezTo>
                  <a:cubicBezTo>
                    <a:pt x="153" y="857"/>
                    <a:pt x="158" y="863"/>
                    <a:pt x="163" y="869"/>
                  </a:cubicBezTo>
                  <a:cubicBezTo>
                    <a:pt x="153" y="880"/>
                    <a:pt x="142" y="891"/>
                    <a:pt x="140" y="894"/>
                  </a:cubicBezTo>
                  <a:cubicBezTo>
                    <a:pt x="138" y="896"/>
                    <a:pt x="137" y="899"/>
                    <a:pt x="137" y="902"/>
                  </a:cubicBezTo>
                  <a:cubicBezTo>
                    <a:pt x="137" y="904"/>
                    <a:pt x="138" y="907"/>
                    <a:pt x="140" y="909"/>
                  </a:cubicBezTo>
                  <a:cubicBezTo>
                    <a:pt x="142" y="912"/>
                    <a:pt x="145" y="913"/>
                    <a:pt x="147" y="913"/>
                  </a:cubicBezTo>
                  <a:cubicBezTo>
                    <a:pt x="150" y="914"/>
                    <a:pt x="153" y="913"/>
                    <a:pt x="155" y="911"/>
                  </a:cubicBezTo>
                  <a:cubicBezTo>
                    <a:pt x="158" y="909"/>
                    <a:pt x="171" y="900"/>
                    <a:pt x="182" y="891"/>
                  </a:cubicBezTo>
                  <a:cubicBezTo>
                    <a:pt x="188" y="897"/>
                    <a:pt x="193" y="902"/>
                    <a:pt x="198" y="907"/>
                  </a:cubicBezTo>
                  <a:cubicBezTo>
                    <a:pt x="190" y="919"/>
                    <a:pt x="180" y="932"/>
                    <a:pt x="178" y="934"/>
                  </a:cubicBezTo>
                  <a:cubicBezTo>
                    <a:pt x="176" y="937"/>
                    <a:pt x="176" y="940"/>
                    <a:pt x="176" y="942"/>
                  </a:cubicBezTo>
                  <a:cubicBezTo>
                    <a:pt x="177" y="945"/>
                    <a:pt x="178" y="948"/>
                    <a:pt x="180" y="950"/>
                  </a:cubicBezTo>
                  <a:cubicBezTo>
                    <a:pt x="182" y="952"/>
                    <a:pt x="185" y="953"/>
                    <a:pt x="188" y="953"/>
                  </a:cubicBezTo>
                  <a:cubicBezTo>
                    <a:pt x="191" y="953"/>
                    <a:pt x="194" y="952"/>
                    <a:pt x="196" y="950"/>
                  </a:cubicBezTo>
                  <a:cubicBezTo>
                    <a:pt x="198" y="948"/>
                    <a:pt x="210" y="937"/>
                    <a:pt x="221" y="927"/>
                  </a:cubicBezTo>
                  <a:cubicBezTo>
                    <a:pt x="226" y="932"/>
                    <a:pt x="232" y="937"/>
                    <a:pt x="238" y="941"/>
                  </a:cubicBezTo>
                  <a:cubicBezTo>
                    <a:pt x="231" y="954"/>
                    <a:pt x="223" y="968"/>
                    <a:pt x="221" y="970"/>
                  </a:cubicBezTo>
                  <a:cubicBezTo>
                    <a:pt x="219" y="973"/>
                    <a:pt x="219" y="976"/>
                    <a:pt x="220" y="979"/>
                  </a:cubicBezTo>
                  <a:cubicBezTo>
                    <a:pt x="220" y="981"/>
                    <a:pt x="222" y="984"/>
                    <a:pt x="224" y="986"/>
                  </a:cubicBezTo>
                  <a:cubicBezTo>
                    <a:pt x="227" y="987"/>
                    <a:pt x="230" y="988"/>
                    <a:pt x="232" y="988"/>
                  </a:cubicBezTo>
                  <a:cubicBezTo>
                    <a:pt x="235" y="988"/>
                    <a:pt x="238" y="986"/>
                    <a:pt x="240" y="984"/>
                  </a:cubicBezTo>
                  <a:cubicBezTo>
                    <a:pt x="242" y="982"/>
                    <a:pt x="253" y="970"/>
                    <a:pt x="262" y="959"/>
                  </a:cubicBezTo>
                  <a:cubicBezTo>
                    <a:pt x="268" y="963"/>
                    <a:pt x="275" y="967"/>
                    <a:pt x="281" y="971"/>
                  </a:cubicBezTo>
                  <a:cubicBezTo>
                    <a:pt x="275" y="984"/>
                    <a:pt x="268" y="999"/>
                    <a:pt x="267" y="1002"/>
                  </a:cubicBezTo>
                  <a:cubicBezTo>
                    <a:pt x="266" y="1005"/>
                    <a:pt x="266" y="1008"/>
                    <a:pt x="267" y="1010"/>
                  </a:cubicBezTo>
                  <a:cubicBezTo>
                    <a:pt x="268" y="1013"/>
                    <a:pt x="270" y="1015"/>
                    <a:pt x="272" y="1017"/>
                  </a:cubicBezTo>
                  <a:cubicBezTo>
                    <a:pt x="275" y="1018"/>
                    <a:pt x="278" y="1019"/>
                    <a:pt x="280" y="1018"/>
                  </a:cubicBezTo>
                  <a:cubicBezTo>
                    <a:pt x="283" y="1018"/>
                    <a:pt x="286" y="1016"/>
                    <a:pt x="287" y="1014"/>
                  </a:cubicBezTo>
                  <a:cubicBezTo>
                    <a:pt x="289" y="1011"/>
                    <a:pt x="298" y="998"/>
                    <a:pt x="307" y="986"/>
                  </a:cubicBezTo>
                  <a:cubicBezTo>
                    <a:pt x="314" y="990"/>
                    <a:pt x="320" y="993"/>
                    <a:pt x="327" y="996"/>
                  </a:cubicBezTo>
                  <a:cubicBezTo>
                    <a:pt x="322" y="1010"/>
                    <a:pt x="317" y="1025"/>
                    <a:pt x="316" y="1028"/>
                  </a:cubicBezTo>
                  <a:cubicBezTo>
                    <a:pt x="315" y="1031"/>
                    <a:pt x="316" y="1034"/>
                    <a:pt x="317" y="1037"/>
                  </a:cubicBezTo>
                  <a:cubicBezTo>
                    <a:pt x="318" y="1039"/>
                    <a:pt x="320" y="1041"/>
                    <a:pt x="323" y="1042"/>
                  </a:cubicBezTo>
                  <a:cubicBezTo>
                    <a:pt x="326" y="1044"/>
                    <a:pt x="328" y="1044"/>
                    <a:pt x="331" y="1043"/>
                  </a:cubicBezTo>
                  <a:cubicBezTo>
                    <a:pt x="334" y="1042"/>
                    <a:pt x="336" y="1041"/>
                    <a:pt x="338" y="1038"/>
                  </a:cubicBezTo>
                  <a:cubicBezTo>
                    <a:pt x="339" y="1035"/>
                    <a:pt x="347" y="1021"/>
                    <a:pt x="354" y="1009"/>
                  </a:cubicBezTo>
                  <a:cubicBezTo>
                    <a:pt x="361" y="1011"/>
                    <a:pt x="368" y="1014"/>
                    <a:pt x="375" y="1017"/>
                  </a:cubicBezTo>
                  <a:cubicBezTo>
                    <a:pt x="372" y="1031"/>
                    <a:pt x="369" y="1046"/>
                    <a:pt x="368" y="1050"/>
                  </a:cubicBezTo>
                  <a:cubicBezTo>
                    <a:pt x="367" y="1052"/>
                    <a:pt x="368" y="1055"/>
                    <a:pt x="369" y="1058"/>
                  </a:cubicBezTo>
                  <a:cubicBezTo>
                    <a:pt x="371" y="1060"/>
                    <a:pt x="373" y="1062"/>
                    <a:pt x="376" y="1063"/>
                  </a:cubicBezTo>
                  <a:cubicBezTo>
                    <a:pt x="379" y="1064"/>
                    <a:pt x="382" y="1064"/>
                    <a:pt x="384" y="1063"/>
                  </a:cubicBezTo>
                  <a:cubicBezTo>
                    <a:pt x="387" y="1062"/>
                    <a:pt x="389" y="1060"/>
                    <a:pt x="390" y="1057"/>
                  </a:cubicBezTo>
                  <a:cubicBezTo>
                    <a:pt x="392" y="1054"/>
                    <a:pt x="398" y="1039"/>
                    <a:pt x="404" y="1026"/>
                  </a:cubicBezTo>
                  <a:cubicBezTo>
                    <a:pt x="411" y="1028"/>
                    <a:pt x="418" y="1030"/>
                    <a:pt x="425" y="1032"/>
                  </a:cubicBezTo>
                  <a:cubicBezTo>
                    <a:pt x="424" y="1046"/>
                    <a:pt x="422" y="1062"/>
                    <a:pt x="422" y="1065"/>
                  </a:cubicBezTo>
                  <a:cubicBezTo>
                    <a:pt x="421" y="1068"/>
                    <a:pt x="422" y="1071"/>
                    <a:pt x="424" y="1073"/>
                  </a:cubicBezTo>
                  <a:cubicBezTo>
                    <a:pt x="426" y="1075"/>
                    <a:pt x="428" y="1077"/>
                    <a:pt x="431" y="1078"/>
                  </a:cubicBezTo>
                  <a:cubicBezTo>
                    <a:pt x="434" y="1078"/>
                    <a:pt x="437" y="1078"/>
                    <a:pt x="439" y="1076"/>
                  </a:cubicBezTo>
                  <a:cubicBezTo>
                    <a:pt x="442" y="1075"/>
                    <a:pt x="444" y="1073"/>
                    <a:pt x="445" y="1070"/>
                  </a:cubicBezTo>
                  <a:cubicBezTo>
                    <a:pt x="446" y="1067"/>
                    <a:pt x="450" y="1052"/>
                    <a:pt x="455" y="1038"/>
                  </a:cubicBezTo>
                  <a:cubicBezTo>
                    <a:pt x="462" y="1039"/>
                    <a:pt x="469" y="1040"/>
                    <a:pt x="477" y="1041"/>
                  </a:cubicBezTo>
                  <a:cubicBezTo>
                    <a:pt x="477" y="1056"/>
                    <a:pt x="477" y="1072"/>
                    <a:pt x="477" y="1075"/>
                  </a:cubicBezTo>
                  <a:cubicBezTo>
                    <a:pt x="477" y="1078"/>
                    <a:pt x="478" y="1081"/>
                    <a:pt x="480" y="1083"/>
                  </a:cubicBezTo>
                  <a:cubicBezTo>
                    <a:pt x="482" y="1085"/>
                    <a:pt x="484" y="1086"/>
                    <a:pt x="487" y="1087"/>
                  </a:cubicBezTo>
                  <a:cubicBezTo>
                    <a:pt x="490" y="1087"/>
                    <a:pt x="493" y="1086"/>
                    <a:pt x="495" y="1085"/>
                  </a:cubicBezTo>
                  <a:cubicBezTo>
                    <a:pt x="497" y="1083"/>
                    <a:pt x="499" y="1081"/>
                    <a:pt x="500" y="1078"/>
                  </a:cubicBezTo>
                  <a:cubicBezTo>
                    <a:pt x="501" y="1074"/>
                    <a:pt x="504" y="1059"/>
                    <a:pt x="507" y="1045"/>
                  </a:cubicBezTo>
                  <a:cubicBezTo>
                    <a:pt x="514" y="1045"/>
                    <a:pt x="522" y="1045"/>
                    <a:pt x="529" y="1046"/>
                  </a:cubicBezTo>
                  <a:cubicBezTo>
                    <a:pt x="530" y="1060"/>
                    <a:pt x="532" y="1076"/>
                    <a:pt x="532" y="1079"/>
                  </a:cubicBezTo>
                  <a:cubicBezTo>
                    <a:pt x="533" y="1082"/>
                    <a:pt x="534" y="1085"/>
                    <a:pt x="536" y="1087"/>
                  </a:cubicBezTo>
                  <a:cubicBezTo>
                    <a:pt x="538" y="1089"/>
                    <a:pt x="541" y="1090"/>
                    <a:pt x="544" y="1090"/>
                  </a:cubicBezTo>
                  <a:cubicBezTo>
                    <a:pt x="547" y="1090"/>
                    <a:pt x="550" y="1088"/>
                    <a:pt x="552" y="1087"/>
                  </a:cubicBezTo>
                  <a:cubicBezTo>
                    <a:pt x="554" y="1085"/>
                    <a:pt x="555" y="1082"/>
                    <a:pt x="556" y="1079"/>
                  </a:cubicBezTo>
                  <a:cubicBezTo>
                    <a:pt x="556" y="1076"/>
                    <a:pt x="558" y="1060"/>
                    <a:pt x="559" y="1046"/>
                  </a:cubicBezTo>
                  <a:cubicBezTo>
                    <a:pt x="566" y="1045"/>
                    <a:pt x="574" y="1045"/>
                    <a:pt x="581" y="1045"/>
                  </a:cubicBezTo>
                  <a:cubicBezTo>
                    <a:pt x="584" y="1059"/>
                    <a:pt x="587" y="1074"/>
                    <a:pt x="588" y="1078"/>
                  </a:cubicBezTo>
                  <a:cubicBezTo>
                    <a:pt x="589" y="1081"/>
                    <a:pt x="590" y="1083"/>
                    <a:pt x="593" y="1085"/>
                  </a:cubicBezTo>
                  <a:cubicBezTo>
                    <a:pt x="595" y="1086"/>
                    <a:pt x="598" y="1087"/>
                    <a:pt x="601" y="1087"/>
                  </a:cubicBezTo>
                  <a:cubicBezTo>
                    <a:pt x="604" y="1086"/>
                    <a:pt x="606" y="1085"/>
                    <a:pt x="608" y="1083"/>
                  </a:cubicBezTo>
                  <a:cubicBezTo>
                    <a:pt x="610" y="1081"/>
                    <a:pt x="611" y="1078"/>
                    <a:pt x="611" y="1075"/>
                  </a:cubicBezTo>
                  <a:cubicBezTo>
                    <a:pt x="611" y="1072"/>
                    <a:pt x="611" y="1056"/>
                    <a:pt x="611" y="1041"/>
                  </a:cubicBezTo>
                  <a:cubicBezTo>
                    <a:pt x="619" y="1040"/>
                    <a:pt x="626" y="1039"/>
                    <a:pt x="633" y="1038"/>
                  </a:cubicBezTo>
                  <a:cubicBezTo>
                    <a:pt x="638" y="1052"/>
                    <a:pt x="642" y="1067"/>
                    <a:pt x="643" y="1070"/>
                  </a:cubicBezTo>
                  <a:cubicBezTo>
                    <a:pt x="644" y="1073"/>
                    <a:pt x="646" y="1075"/>
                    <a:pt x="649" y="1076"/>
                  </a:cubicBezTo>
                  <a:cubicBezTo>
                    <a:pt x="651" y="1078"/>
                    <a:pt x="654" y="1078"/>
                    <a:pt x="657" y="1078"/>
                  </a:cubicBezTo>
                  <a:cubicBezTo>
                    <a:pt x="660" y="1077"/>
                    <a:pt x="662" y="1075"/>
                    <a:pt x="664" y="1073"/>
                  </a:cubicBezTo>
                  <a:cubicBezTo>
                    <a:pt x="666" y="1071"/>
                    <a:pt x="667" y="1068"/>
                    <a:pt x="666" y="1065"/>
                  </a:cubicBezTo>
                  <a:cubicBezTo>
                    <a:pt x="666" y="1062"/>
                    <a:pt x="664" y="1046"/>
                    <a:pt x="663" y="1032"/>
                  </a:cubicBezTo>
                  <a:cubicBezTo>
                    <a:pt x="670" y="1030"/>
                    <a:pt x="677" y="1028"/>
                    <a:pt x="684" y="1026"/>
                  </a:cubicBezTo>
                  <a:cubicBezTo>
                    <a:pt x="690" y="1039"/>
                    <a:pt x="696" y="1054"/>
                    <a:pt x="698" y="1057"/>
                  </a:cubicBezTo>
                  <a:cubicBezTo>
                    <a:pt x="699" y="1060"/>
                    <a:pt x="701" y="1062"/>
                    <a:pt x="704" y="1063"/>
                  </a:cubicBezTo>
                  <a:cubicBezTo>
                    <a:pt x="706" y="1064"/>
                    <a:pt x="709" y="1064"/>
                    <a:pt x="712" y="1063"/>
                  </a:cubicBezTo>
                  <a:cubicBezTo>
                    <a:pt x="715" y="1062"/>
                    <a:pt x="717" y="1060"/>
                    <a:pt x="719" y="1058"/>
                  </a:cubicBezTo>
                  <a:cubicBezTo>
                    <a:pt x="720" y="1055"/>
                    <a:pt x="721" y="1052"/>
                    <a:pt x="720" y="1050"/>
                  </a:cubicBezTo>
                  <a:cubicBezTo>
                    <a:pt x="719" y="1046"/>
                    <a:pt x="716" y="1031"/>
                    <a:pt x="713" y="1017"/>
                  </a:cubicBezTo>
                  <a:cubicBezTo>
                    <a:pt x="720" y="1014"/>
                    <a:pt x="727" y="1011"/>
                    <a:pt x="734" y="1009"/>
                  </a:cubicBezTo>
                  <a:cubicBezTo>
                    <a:pt x="741" y="1021"/>
                    <a:pt x="749" y="1035"/>
                    <a:pt x="750" y="1038"/>
                  </a:cubicBezTo>
                  <a:cubicBezTo>
                    <a:pt x="752" y="1041"/>
                    <a:pt x="754" y="1042"/>
                    <a:pt x="757" y="1043"/>
                  </a:cubicBezTo>
                  <a:cubicBezTo>
                    <a:pt x="760" y="1044"/>
                    <a:pt x="762" y="1044"/>
                    <a:pt x="765" y="1042"/>
                  </a:cubicBezTo>
                  <a:cubicBezTo>
                    <a:pt x="768" y="1041"/>
                    <a:pt x="770" y="1039"/>
                    <a:pt x="771" y="1037"/>
                  </a:cubicBezTo>
                  <a:cubicBezTo>
                    <a:pt x="772" y="1034"/>
                    <a:pt x="773" y="1031"/>
                    <a:pt x="772" y="1028"/>
                  </a:cubicBezTo>
                  <a:cubicBezTo>
                    <a:pt x="771" y="1025"/>
                    <a:pt x="766" y="1010"/>
                    <a:pt x="761" y="996"/>
                  </a:cubicBezTo>
                  <a:cubicBezTo>
                    <a:pt x="768" y="993"/>
                    <a:pt x="774" y="990"/>
                    <a:pt x="781" y="986"/>
                  </a:cubicBezTo>
                  <a:cubicBezTo>
                    <a:pt x="790" y="998"/>
                    <a:pt x="799" y="1011"/>
                    <a:pt x="801" y="1014"/>
                  </a:cubicBezTo>
                  <a:cubicBezTo>
                    <a:pt x="802" y="1016"/>
                    <a:pt x="805" y="1018"/>
                    <a:pt x="808" y="1018"/>
                  </a:cubicBezTo>
                  <a:cubicBezTo>
                    <a:pt x="810" y="1019"/>
                    <a:pt x="813" y="1018"/>
                    <a:pt x="816" y="1017"/>
                  </a:cubicBezTo>
                  <a:cubicBezTo>
                    <a:pt x="818" y="1015"/>
                    <a:pt x="820" y="1013"/>
                    <a:pt x="821" y="1010"/>
                  </a:cubicBezTo>
                  <a:cubicBezTo>
                    <a:pt x="822" y="1008"/>
                    <a:pt x="822" y="1005"/>
                    <a:pt x="821" y="1002"/>
                  </a:cubicBezTo>
                  <a:cubicBezTo>
                    <a:pt x="820" y="999"/>
                    <a:pt x="813" y="984"/>
                    <a:pt x="807" y="971"/>
                  </a:cubicBezTo>
                  <a:cubicBezTo>
                    <a:pt x="813" y="967"/>
                    <a:pt x="820" y="963"/>
                    <a:pt x="826" y="959"/>
                  </a:cubicBezTo>
                  <a:cubicBezTo>
                    <a:pt x="835" y="970"/>
                    <a:pt x="846" y="982"/>
                    <a:pt x="848" y="984"/>
                  </a:cubicBezTo>
                  <a:cubicBezTo>
                    <a:pt x="850" y="986"/>
                    <a:pt x="853" y="988"/>
                    <a:pt x="856" y="988"/>
                  </a:cubicBezTo>
                  <a:cubicBezTo>
                    <a:pt x="858" y="988"/>
                    <a:pt x="861" y="987"/>
                    <a:pt x="864" y="986"/>
                  </a:cubicBezTo>
                  <a:cubicBezTo>
                    <a:pt x="866" y="984"/>
                    <a:pt x="868" y="981"/>
                    <a:pt x="868" y="979"/>
                  </a:cubicBezTo>
                  <a:cubicBezTo>
                    <a:pt x="869" y="976"/>
                    <a:pt x="869" y="973"/>
                    <a:pt x="867" y="970"/>
                  </a:cubicBezTo>
                  <a:cubicBezTo>
                    <a:pt x="865" y="968"/>
                    <a:pt x="857" y="954"/>
                    <a:pt x="850" y="941"/>
                  </a:cubicBezTo>
                  <a:cubicBezTo>
                    <a:pt x="856" y="937"/>
                    <a:pt x="862" y="932"/>
                    <a:pt x="867" y="927"/>
                  </a:cubicBezTo>
                  <a:cubicBezTo>
                    <a:pt x="878" y="937"/>
                    <a:pt x="890" y="948"/>
                    <a:pt x="892" y="950"/>
                  </a:cubicBezTo>
                  <a:cubicBezTo>
                    <a:pt x="894" y="952"/>
                    <a:pt x="897" y="953"/>
                    <a:pt x="900" y="953"/>
                  </a:cubicBezTo>
                  <a:cubicBezTo>
                    <a:pt x="903" y="953"/>
                    <a:pt x="906" y="952"/>
                    <a:pt x="908" y="950"/>
                  </a:cubicBezTo>
                  <a:cubicBezTo>
                    <a:pt x="910" y="948"/>
                    <a:pt x="911" y="945"/>
                    <a:pt x="912" y="942"/>
                  </a:cubicBezTo>
                  <a:cubicBezTo>
                    <a:pt x="912" y="940"/>
                    <a:pt x="911" y="937"/>
                    <a:pt x="910" y="934"/>
                  </a:cubicBezTo>
                  <a:cubicBezTo>
                    <a:pt x="908" y="932"/>
                    <a:pt x="898" y="919"/>
                    <a:pt x="890" y="907"/>
                  </a:cubicBezTo>
                  <a:cubicBezTo>
                    <a:pt x="895" y="902"/>
                    <a:pt x="900" y="897"/>
                    <a:pt x="905" y="891"/>
                  </a:cubicBezTo>
                  <a:cubicBezTo>
                    <a:pt x="917" y="900"/>
                    <a:pt x="930" y="909"/>
                    <a:pt x="933" y="911"/>
                  </a:cubicBezTo>
                  <a:cubicBezTo>
                    <a:pt x="935" y="913"/>
                    <a:pt x="938" y="914"/>
                    <a:pt x="941" y="913"/>
                  </a:cubicBezTo>
                  <a:cubicBezTo>
                    <a:pt x="943" y="913"/>
                    <a:pt x="946" y="912"/>
                    <a:pt x="948" y="909"/>
                  </a:cubicBezTo>
                  <a:cubicBezTo>
                    <a:pt x="950" y="907"/>
                    <a:pt x="951" y="904"/>
                    <a:pt x="951" y="902"/>
                  </a:cubicBezTo>
                  <a:cubicBezTo>
                    <a:pt x="951" y="899"/>
                    <a:pt x="950" y="896"/>
                    <a:pt x="948" y="894"/>
                  </a:cubicBezTo>
                  <a:cubicBezTo>
                    <a:pt x="946" y="891"/>
                    <a:pt x="935" y="880"/>
                    <a:pt x="925" y="869"/>
                  </a:cubicBezTo>
                  <a:cubicBezTo>
                    <a:pt x="930" y="863"/>
                    <a:pt x="935" y="857"/>
                    <a:pt x="940" y="851"/>
                  </a:cubicBezTo>
                  <a:cubicBezTo>
                    <a:pt x="952" y="859"/>
                    <a:pt x="966" y="867"/>
                    <a:pt x="969" y="869"/>
                  </a:cubicBezTo>
                  <a:cubicBezTo>
                    <a:pt x="971" y="870"/>
                    <a:pt x="974" y="870"/>
                    <a:pt x="977" y="870"/>
                  </a:cubicBezTo>
                  <a:cubicBezTo>
                    <a:pt x="980" y="869"/>
                    <a:pt x="982" y="867"/>
                    <a:pt x="984" y="865"/>
                  </a:cubicBezTo>
                  <a:cubicBezTo>
                    <a:pt x="986" y="863"/>
                    <a:pt x="986" y="860"/>
                    <a:pt x="986" y="857"/>
                  </a:cubicBezTo>
                  <a:cubicBezTo>
                    <a:pt x="986" y="854"/>
                    <a:pt x="985" y="852"/>
                    <a:pt x="983" y="850"/>
                  </a:cubicBezTo>
                  <a:cubicBezTo>
                    <a:pt x="980" y="847"/>
                    <a:pt x="968" y="837"/>
                    <a:pt x="957" y="827"/>
                  </a:cubicBezTo>
                  <a:cubicBezTo>
                    <a:pt x="961" y="821"/>
                    <a:pt x="966" y="815"/>
                    <a:pt x="969" y="808"/>
                  </a:cubicBezTo>
                  <a:cubicBezTo>
                    <a:pt x="983" y="814"/>
                    <a:pt x="997" y="821"/>
                    <a:pt x="1000" y="822"/>
                  </a:cubicBezTo>
                  <a:cubicBezTo>
                    <a:pt x="1003" y="824"/>
                    <a:pt x="1006" y="824"/>
                    <a:pt x="1008" y="823"/>
                  </a:cubicBezTo>
                  <a:cubicBezTo>
                    <a:pt x="1011" y="822"/>
                    <a:pt x="1013" y="820"/>
                    <a:pt x="1015" y="817"/>
                  </a:cubicBezTo>
                  <a:cubicBezTo>
                    <a:pt x="1016" y="815"/>
                    <a:pt x="1017" y="812"/>
                    <a:pt x="1016" y="809"/>
                  </a:cubicBezTo>
                  <a:cubicBezTo>
                    <a:pt x="1016" y="806"/>
                    <a:pt x="1014" y="804"/>
                    <a:pt x="1012" y="802"/>
                  </a:cubicBezTo>
                  <a:cubicBezTo>
                    <a:pt x="1009" y="800"/>
                    <a:pt x="996" y="791"/>
                    <a:pt x="984" y="782"/>
                  </a:cubicBezTo>
                  <a:cubicBezTo>
                    <a:pt x="988" y="776"/>
                    <a:pt x="991" y="769"/>
                    <a:pt x="995" y="762"/>
                  </a:cubicBezTo>
                  <a:cubicBezTo>
                    <a:pt x="1009" y="767"/>
                    <a:pt x="1024" y="772"/>
                    <a:pt x="1027" y="773"/>
                  </a:cubicBezTo>
                  <a:cubicBezTo>
                    <a:pt x="1029" y="774"/>
                    <a:pt x="1032" y="774"/>
                    <a:pt x="1035" y="772"/>
                  </a:cubicBezTo>
                  <a:cubicBezTo>
                    <a:pt x="1037" y="771"/>
                    <a:pt x="1039" y="769"/>
                    <a:pt x="1041" y="766"/>
                  </a:cubicBezTo>
                  <a:cubicBezTo>
                    <a:pt x="1042" y="764"/>
                    <a:pt x="1042" y="761"/>
                    <a:pt x="1041" y="758"/>
                  </a:cubicBezTo>
                  <a:cubicBezTo>
                    <a:pt x="1040" y="755"/>
                    <a:pt x="1039" y="753"/>
                    <a:pt x="1036" y="752"/>
                  </a:cubicBezTo>
                  <a:cubicBezTo>
                    <a:pt x="1033" y="750"/>
                    <a:pt x="1020" y="742"/>
                    <a:pt x="1007" y="735"/>
                  </a:cubicBezTo>
                  <a:cubicBezTo>
                    <a:pt x="1010" y="728"/>
                    <a:pt x="1012" y="721"/>
                    <a:pt x="1015" y="714"/>
                  </a:cubicBezTo>
                  <a:cubicBezTo>
                    <a:pt x="1029" y="717"/>
                    <a:pt x="1045" y="721"/>
                    <a:pt x="1048" y="721"/>
                  </a:cubicBezTo>
                  <a:cubicBezTo>
                    <a:pt x="1051" y="722"/>
                    <a:pt x="1054" y="721"/>
                    <a:pt x="1056" y="720"/>
                  </a:cubicBezTo>
                  <a:cubicBezTo>
                    <a:pt x="1058" y="718"/>
                    <a:pt x="1060" y="716"/>
                    <a:pt x="1061" y="713"/>
                  </a:cubicBezTo>
                  <a:cubicBezTo>
                    <a:pt x="1062" y="710"/>
                    <a:pt x="1062" y="707"/>
                    <a:pt x="1061" y="705"/>
                  </a:cubicBezTo>
                  <a:cubicBezTo>
                    <a:pt x="1060" y="702"/>
                    <a:pt x="1058" y="700"/>
                    <a:pt x="1055" y="699"/>
                  </a:cubicBezTo>
                  <a:cubicBezTo>
                    <a:pt x="1052" y="698"/>
                    <a:pt x="1037" y="691"/>
                    <a:pt x="1024" y="686"/>
                  </a:cubicBezTo>
                  <a:cubicBezTo>
                    <a:pt x="1026" y="678"/>
                    <a:pt x="1028" y="671"/>
                    <a:pt x="1030" y="664"/>
                  </a:cubicBezTo>
                  <a:cubicBezTo>
                    <a:pt x="1044" y="665"/>
                    <a:pt x="1060" y="667"/>
                    <a:pt x="1063" y="668"/>
                  </a:cubicBezTo>
                  <a:cubicBezTo>
                    <a:pt x="1066" y="668"/>
                    <a:pt x="1069" y="667"/>
                    <a:pt x="1071" y="665"/>
                  </a:cubicBezTo>
                  <a:cubicBezTo>
                    <a:pt x="1074" y="664"/>
                    <a:pt x="1075" y="661"/>
                    <a:pt x="1076" y="658"/>
                  </a:cubicBezTo>
                  <a:cubicBezTo>
                    <a:pt x="1076" y="655"/>
                    <a:pt x="1076" y="652"/>
                    <a:pt x="1075" y="650"/>
                  </a:cubicBezTo>
                  <a:cubicBezTo>
                    <a:pt x="1073" y="647"/>
                    <a:pt x="1071" y="645"/>
                    <a:pt x="1068" y="645"/>
                  </a:cubicBezTo>
                  <a:cubicBezTo>
                    <a:pt x="1065" y="644"/>
                    <a:pt x="1050" y="639"/>
                    <a:pt x="1036" y="634"/>
                  </a:cubicBezTo>
                  <a:cubicBezTo>
                    <a:pt x="1037" y="627"/>
                    <a:pt x="1039" y="620"/>
                    <a:pt x="1040" y="612"/>
                  </a:cubicBezTo>
                  <a:cubicBezTo>
                    <a:pt x="1054" y="612"/>
                    <a:pt x="1070" y="612"/>
                    <a:pt x="1073" y="612"/>
                  </a:cubicBezTo>
                  <a:cubicBezTo>
                    <a:pt x="1076" y="613"/>
                    <a:pt x="1079" y="611"/>
                    <a:pt x="1081" y="609"/>
                  </a:cubicBezTo>
                  <a:cubicBezTo>
                    <a:pt x="1083" y="607"/>
                    <a:pt x="1084" y="605"/>
                    <a:pt x="1085" y="602"/>
                  </a:cubicBezTo>
                  <a:cubicBezTo>
                    <a:pt x="1085" y="599"/>
                    <a:pt x="1084" y="596"/>
                    <a:pt x="1083" y="594"/>
                  </a:cubicBezTo>
                  <a:cubicBezTo>
                    <a:pt x="1081" y="591"/>
                    <a:pt x="1079" y="590"/>
                    <a:pt x="1076" y="589"/>
                  </a:cubicBezTo>
                  <a:cubicBezTo>
                    <a:pt x="1073" y="588"/>
                    <a:pt x="1057" y="585"/>
                    <a:pt x="1043" y="582"/>
                  </a:cubicBezTo>
                  <a:cubicBezTo>
                    <a:pt x="1043" y="575"/>
                    <a:pt x="1044" y="567"/>
                    <a:pt x="1044" y="560"/>
                  </a:cubicBezTo>
                  <a:cubicBezTo>
                    <a:pt x="1058" y="558"/>
                    <a:pt x="1074" y="557"/>
                    <a:pt x="1078" y="557"/>
                  </a:cubicBezTo>
                  <a:close/>
                  <a:moveTo>
                    <a:pt x="544" y="979"/>
                  </a:moveTo>
                  <a:cubicBezTo>
                    <a:pt x="305" y="979"/>
                    <a:pt x="111" y="785"/>
                    <a:pt x="111" y="545"/>
                  </a:cubicBezTo>
                  <a:cubicBezTo>
                    <a:pt x="111" y="305"/>
                    <a:pt x="305" y="111"/>
                    <a:pt x="544" y="111"/>
                  </a:cubicBezTo>
                  <a:cubicBezTo>
                    <a:pt x="783" y="111"/>
                    <a:pt x="977" y="305"/>
                    <a:pt x="977" y="545"/>
                  </a:cubicBezTo>
                  <a:cubicBezTo>
                    <a:pt x="977" y="785"/>
                    <a:pt x="783" y="979"/>
                    <a:pt x="544" y="9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21" name="Freeform 19">
              <a:extLst>
                <a:ext uri="{FF2B5EF4-FFF2-40B4-BE49-F238E27FC236}">
                  <a16:creationId xmlns:a16="http://schemas.microsoft.com/office/drawing/2014/main" id="{FA1D8CB7-47CF-4579-91E0-ECDB1E81706B}"/>
                </a:ext>
              </a:extLst>
            </p:cNvPr>
            <p:cNvSpPr>
              <a:spLocks noEditPoints="1"/>
            </p:cNvSpPr>
            <p:nvPr/>
          </p:nvSpPr>
          <p:spPr bwMode="auto">
            <a:xfrm>
              <a:off x="6533741" y="4314856"/>
              <a:ext cx="470379" cy="471377"/>
            </a:xfrm>
            <a:custGeom>
              <a:avLst/>
              <a:gdLst>
                <a:gd name="T0" fmla="*/ 1043 w 1088"/>
                <a:gd name="T1" fmla="*/ 507 h 1090"/>
                <a:gd name="T2" fmla="*/ 1036 w 1088"/>
                <a:gd name="T3" fmla="*/ 455 h 1090"/>
                <a:gd name="T4" fmla="*/ 1024 w 1088"/>
                <a:gd name="T5" fmla="*/ 404 h 1090"/>
                <a:gd name="T6" fmla="*/ 1007 w 1088"/>
                <a:gd name="T7" fmla="*/ 355 h 1090"/>
                <a:gd name="T8" fmla="*/ 984 w 1088"/>
                <a:gd name="T9" fmla="*/ 307 h 1090"/>
                <a:gd name="T10" fmla="*/ 957 w 1088"/>
                <a:gd name="T11" fmla="*/ 263 h 1090"/>
                <a:gd name="T12" fmla="*/ 925 w 1088"/>
                <a:gd name="T13" fmla="*/ 221 h 1090"/>
                <a:gd name="T14" fmla="*/ 890 w 1088"/>
                <a:gd name="T15" fmla="*/ 183 h 1090"/>
                <a:gd name="T16" fmla="*/ 850 w 1088"/>
                <a:gd name="T17" fmla="*/ 149 h 1090"/>
                <a:gd name="T18" fmla="*/ 807 w 1088"/>
                <a:gd name="T19" fmla="*/ 119 h 1090"/>
                <a:gd name="T20" fmla="*/ 761 w 1088"/>
                <a:gd name="T21" fmla="*/ 93 h 1090"/>
                <a:gd name="T22" fmla="*/ 713 w 1088"/>
                <a:gd name="T23" fmla="*/ 73 h 1090"/>
                <a:gd name="T24" fmla="*/ 663 w 1088"/>
                <a:gd name="T25" fmla="*/ 58 h 1090"/>
                <a:gd name="T26" fmla="*/ 611 w 1088"/>
                <a:gd name="T27" fmla="*/ 48 h 1090"/>
                <a:gd name="T28" fmla="*/ 559 w 1088"/>
                <a:gd name="T29" fmla="*/ 44 h 1090"/>
                <a:gd name="T30" fmla="*/ 507 w 1088"/>
                <a:gd name="T31" fmla="*/ 45 h 1090"/>
                <a:gd name="T32" fmla="*/ 455 w 1088"/>
                <a:gd name="T33" fmla="*/ 52 h 1090"/>
                <a:gd name="T34" fmla="*/ 404 w 1088"/>
                <a:gd name="T35" fmla="*/ 64 h 1090"/>
                <a:gd name="T36" fmla="*/ 354 w 1088"/>
                <a:gd name="T37" fmla="*/ 81 h 1090"/>
                <a:gd name="T38" fmla="*/ 307 w 1088"/>
                <a:gd name="T39" fmla="*/ 104 h 1090"/>
                <a:gd name="T40" fmla="*/ 262 w 1088"/>
                <a:gd name="T41" fmla="*/ 131 h 1090"/>
                <a:gd name="T42" fmla="*/ 221 w 1088"/>
                <a:gd name="T43" fmla="*/ 163 h 1090"/>
                <a:gd name="T44" fmla="*/ 182 w 1088"/>
                <a:gd name="T45" fmla="*/ 199 h 1090"/>
                <a:gd name="T46" fmla="*/ 148 w 1088"/>
                <a:gd name="T47" fmla="*/ 238 h 1090"/>
                <a:gd name="T48" fmla="*/ 118 w 1088"/>
                <a:gd name="T49" fmla="*/ 282 h 1090"/>
                <a:gd name="T50" fmla="*/ 93 w 1088"/>
                <a:gd name="T51" fmla="*/ 328 h 1090"/>
                <a:gd name="T52" fmla="*/ 73 w 1088"/>
                <a:gd name="T53" fmla="*/ 376 h 1090"/>
                <a:gd name="T54" fmla="*/ 58 w 1088"/>
                <a:gd name="T55" fmla="*/ 426 h 1090"/>
                <a:gd name="T56" fmla="*/ 48 w 1088"/>
                <a:gd name="T57" fmla="*/ 478 h 1090"/>
                <a:gd name="T58" fmla="*/ 44 w 1088"/>
                <a:gd name="T59" fmla="*/ 530 h 1090"/>
                <a:gd name="T60" fmla="*/ 45 w 1088"/>
                <a:gd name="T61" fmla="*/ 582 h 1090"/>
                <a:gd name="T62" fmla="*/ 52 w 1088"/>
                <a:gd name="T63" fmla="*/ 634 h 1090"/>
                <a:gd name="T64" fmla="*/ 64 w 1088"/>
                <a:gd name="T65" fmla="*/ 686 h 1090"/>
                <a:gd name="T66" fmla="*/ 81 w 1088"/>
                <a:gd name="T67" fmla="*/ 735 h 1090"/>
                <a:gd name="T68" fmla="*/ 104 w 1088"/>
                <a:gd name="T69" fmla="*/ 782 h 1090"/>
                <a:gd name="T70" fmla="*/ 131 w 1088"/>
                <a:gd name="T71" fmla="*/ 827 h 1090"/>
                <a:gd name="T72" fmla="*/ 163 w 1088"/>
                <a:gd name="T73" fmla="*/ 869 h 1090"/>
                <a:gd name="T74" fmla="*/ 198 w 1088"/>
                <a:gd name="T75" fmla="*/ 907 h 1090"/>
                <a:gd name="T76" fmla="*/ 238 w 1088"/>
                <a:gd name="T77" fmla="*/ 941 h 1090"/>
                <a:gd name="T78" fmla="*/ 281 w 1088"/>
                <a:gd name="T79" fmla="*/ 971 h 1090"/>
                <a:gd name="T80" fmla="*/ 327 w 1088"/>
                <a:gd name="T81" fmla="*/ 996 h 1090"/>
                <a:gd name="T82" fmla="*/ 375 w 1088"/>
                <a:gd name="T83" fmla="*/ 1017 h 1090"/>
                <a:gd name="T84" fmla="*/ 425 w 1088"/>
                <a:gd name="T85" fmla="*/ 1032 h 1090"/>
                <a:gd name="T86" fmla="*/ 477 w 1088"/>
                <a:gd name="T87" fmla="*/ 1041 h 1090"/>
                <a:gd name="T88" fmla="*/ 529 w 1088"/>
                <a:gd name="T89" fmla="*/ 1046 h 1090"/>
                <a:gd name="T90" fmla="*/ 581 w 1088"/>
                <a:gd name="T91" fmla="*/ 1045 h 1090"/>
                <a:gd name="T92" fmla="*/ 633 w 1088"/>
                <a:gd name="T93" fmla="*/ 1038 h 1090"/>
                <a:gd name="T94" fmla="*/ 684 w 1088"/>
                <a:gd name="T95" fmla="*/ 1026 h 1090"/>
                <a:gd name="T96" fmla="*/ 734 w 1088"/>
                <a:gd name="T97" fmla="*/ 1009 h 1090"/>
                <a:gd name="T98" fmla="*/ 781 w 1088"/>
                <a:gd name="T99" fmla="*/ 986 h 1090"/>
                <a:gd name="T100" fmla="*/ 826 w 1088"/>
                <a:gd name="T101" fmla="*/ 959 h 1090"/>
                <a:gd name="T102" fmla="*/ 867 w 1088"/>
                <a:gd name="T103" fmla="*/ 927 h 1090"/>
                <a:gd name="T104" fmla="*/ 905 w 1088"/>
                <a:gd name="T105" fmla="*/ 891 h 1090"/>
                <a:gd name="T106" fmla="*/ 940 w 1088"/>
                <a:gd name="T107" fmla="*/ 851 h 1090"/>
                <a:gd name="T108" fmla="*/ 969 w 1088"/>
                <a:gd name="T109" fmla="*/ 808 h 1090"/>
                <a:gd name="T110" fmla="*/ 995 w 1088"/>
                <a:gd name="T111" fmla="*/ 762 h 1090"/>
                <a:gd name="T112" fmla="*/ 1015 w 1088"/>
                <a:gd name="T113" fmla="*/ 714 h 1090"/>
                <a:gd name="T114" fmla="*/ 1030 w 1088"/>
                <a:gd name="T115" fmla="*/ 664 h 1090"/>
                <a:gd name="T116" fmla="*/ 1040 w 1088"/>
                <a:gd name="T117" fmla="*/ 612 h 1090"/>
                <a:gd name="T118" fmla="*/ 1044 w 1088"/>
                <a:gd name="T119" fmla="*/ 56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88" h="1090">
                  <a:moveTo>
                    <a:pt x="1078" y="557"/>
                  </a:moveTo>
                  <a:cubicBezTo>
                    <a:pt x="1080" y="556"/>
                    <a:pt x="1083" y="555"/>
                    <a:pt x="1085" y="553"/>
                  </a:cubicBezTo>
                  <a:cubicBezTo>
                    <a:pt x="1087" y="551"/>
                    <a:pt x="1088" y="548"/>
                    <a:pt x="1088" y="545"/>
                  </a:cubicBezTo>
                  <a:cubicBezTo>
                    <a:pt x="1088" y="542"/>
                    <a:pt x="1087" y="539"/>
                    <a:pt x="1085" y="537"/>
                  </a:cubicBezTo>
                  <a:cubicBezTo>
                    <a:pt x="1083" y="535"/>
                    <a:pt x="1080" y="533"/>
                    <a:pt x="1078" y="533"/>
                  </a:cubicBezTo>
                  <a:cubicBezTo>
                    <a:pt x="1074" y="533"/>
                    <a:pt x="1058" y="531"/>
                    <a:pt x="1044" y="530"/>
                  </a:cubicBezTo>
                  <a:cubicBezTo>
                    <a:pt x="1044" y="522"/>
                    <a:pt x="1043" y="515"/>
                    <a:pt x="1043" y="507"/>
                  </a:cubicBezTo>
                  <a:cubicBezTo>
                    <a:pt x="1057" y="505"/>
                    <a:pt x="1073" y="501"/>
                    <a:pt x="1076" y="501"/>
                  </a:cubicBezTo>
                  <a:cubicBezTo>
                    <a:pt x="1079" y="500"/>
                    <a:pt x="1081" y="498"/>
                    <a:pt x="1083" y="496"/>
                  </a:cubicBezTo>
                  <a:cubicBezTo>
                    <a:pt x="1084" y="494"/>
                    <a:pt x="1085" y="491"/>
                    <a:pt x="1085" y="488"/>
                  </a:cubicBezTo>
                  <a:cubicBezTo>
                    <a:pt x="1084" y="485"/>
                    <a:pt x="1083" y="482"/>
                    <a:pt x="1081" y="481"/>
                  </a:cubicBezTo>
                  <a:cubicBezTo>
                    <a:pt x="1079" y="479"/>
                    <a:pt x="1076" y="477"/>
                    <a:pt x="1073" y="477"/>
                  </a:cubicBezTo>
                  <a:cubicBezTo>
                    <a:pt x="1070" y="477"/>
                    <a:pt x="1054" y="478"/>
                    <a:pt x="1040" y="478"/>
                  </a:cubicBezTo>
                  <a:cubicBezTo>
                    <a:pt x="1039" y="470"/>
                    <a:pt x="1037" y="463"/>
                    <a:pt x="1036" y="455"/>
                  </a:cubicBezTo>
                  <a:cubicBezTo>
                    <a:pt x="1050" y="451"/>
                    <a:pt x="1065" y="446"/>
                    <a:pt x="1068" y="445"/>
                  </a:cubicBezTo>
                  <a:cubicBezTo>
                    <a:pt x="1071" y="444"/>
                    <a:pt x="1073" y="442"/>
                    <a:pt x="1075" y="440"/>
                  </a:cubicBezTo>
                  <a:cubicBezTo>
                    <a:pt x="1076" y="437"/>
                    <a:pt x="1076" y="435"/>
                    <a:pt x="1076" y="432"/>
                  </a:cubicBezTo>
                  <a:cubicBezTo>
                    <a:pt x="1075" y="429"/>
                    <a:pt x="1074" y="426"/>
                    <a:pt x="1071" y="425"/>
                  </a:cubicBezTo>
                  <a:cubicBezTo>
                    <a:pt x="1069" y="423"/>
                    <a:pt x="1066" y="422"/>
                    <a:pt x="1063" y="422"/>
                  </a:cubicBezTo>
                  <a:cubicBezTo>
                    <a:pt x="1060" y="423"/>
                    <a:pt x="1044" y="425"/>
                    <a:pt x="1030" y="426"/>
                  </a:cubicBezTo>
                  <a:cubicBezTo>
                    <a:pt x="1028" y="419"/>
                    <a:pt x="1026" y="412"/>
                    <a:pt x="1024" y="404"/>
                  </a:cubicBezTo>
                  <a:cubicBezTo>
                    <a:pt x="1037" y="399"/>
                    <a:pt x="1052" y="392"/>
                    <a:pt x="1055" y="391"/>
                  </a:cubicBezTo>
                  <a:cubicBezTo>
                    <a:pt x="1058" y="390"/>
                    <a:pt x="1060" y="388"/>
                    <a:pt x="1061" y="385"/>
                  </a:cubicBezTo>
                  <a:cubicBezTo>
                    <a:pt x="1062" y="382"/>
                    <a:pt x="1062" y="379"/>
                    <a:pt x="1061" y="377"/>
                  </a:cubicBezTo>
                  <a:cubicBezTo>
                    <a:pt x="1060" y="374"/>
                    <a:pt x="1058" y="372"/>
                    <a:pt x="1056" y="370"/>
                  </a:cubicBezTo>
                  <a:cubicBezTo>
                    <a:pt x="1054" y="369"/>
                    <a:pt x="1051" y="368"/>
                    <a:pt x="1048" y="369"/>
                  </a:cubicBezTo>
                  <a:cubicBezTo>
                    <a:pt x="1045" y="369"/>
                    <a:pt x="1029" y="373"/>
                    <a:pt x="1015" y="376"/>
                  </a:cubicBezTo>
                  <a:cubicBezTo>
                    <a:pt x="1012" y="369"/>
                    <a:pt x="1010" y="362"/>
                    <a:pt x="1007" y="355"/>
                  </a:cubicBezTo>
                  <a:cubicBezTo>
                    <a:pt x="1020" y="348"/>
                    <a:pt x="1033" y="340"/>
                    <a:pt x="1036" y="338"/>
                  </a:cubicBezTo>
                  <a:cubicBezTo>
                    <a:pt x="1039" y="337"/>
                    <a:pt x="1040" y="334"/>
                    <a:pt x="1041" y="332"/>
                  </a:cubicBezTo>
                  <a:cubicBezTo>
                    <a:pt x="1042" y="329"/>
                    <a:pt x="1042" y="326"/>
                    <a:pt x="1041" y="323"/>
                  </a:cubicBezTo>
                  <a:cubicBezTo>
                    <a:pt x="1039" y="321"/>
                    <a:pt x="1037" y="319"/>
                    <a:pt x="1035" y="317"/>
                  </a:cubicBezTo>
                  <a:cubicBezTo>
                    <a:pt x="1032" y="316"/>
                    <a:pt x="1029" y="316"/>
                    <a:pt x="1027" y="317"/>
                  </a:cubicBezTo>
                  <a:cubicBezTo>
                    <a:pt x="1024" y="318"/>
                    <a:pt x="1009" y="323"/>
                    <a:pt x="995" y="328"/>
                  </a:cubicBezTo>
                  <a:cubicBezTo>
                    <a:pt x="991" y="321"/>
                    <a:pt x="988" y="314"/>
                    <a:pt x="984" y="307"/>
                  </a:cubicBezTo>
                  <a:cubicBezTo>
                    <a:pt x="996" y="299"/>
                    <a:pt x="1009" y="290"/>
                    <a:pt x="1012" y="288"/>
                  </a:cubicBezTo>
                  <a:cubicBezTo>
                    <a:pt x="1014" y="286"/>
                    <a:pt x="1016" y="284"/>
                    <a:pt x="1016" y="281"/>
                  </a:cubicBezTo>
                  <a:cubicBezTo>
                    <a:pt x="1017" y="278"/>
                    <a:pt x="1016" y="275"/>
                    <a:pt x="1015" y="273"/>
                  </a:cubicBezTo>
                  <a:cubicBezTo>
                    <a:pt x="1013" y="270"/>
                    <a:pt x="1011" y="268"/>
                    <a:pt x="1008" y="267"/>
                  </a:cubicBezTo>
                  <a:cubicBezTo>
                    <a:pt x="1006" y="266"/>
                    <a:pt x="1003" y="266"/>
                    <a:pt x="1000" y="268"/>
                  </a:cubicBezTo>
                  <a:cubicBezTo>
                    <a:pt x="997" y="269"/>
                    <a:pt x="983" y="276"/>
                    <a:pt x="969" y="282"/>
                  </a:cubicBezTo>
                  <a:cubicBezTo>
                    <a:pt x="966" y="275"/>
                    <a:pt x="961" y="269"/>
                    <a:pt x="957" y="263"/>
                  </a:cubicBezTo>
                  <a:cubicBezTo>
                    <a:pt x="968" y="253"/>
                    <a:pt x="980" y="242"/>
                    <a:pt x="983" y="240"/>
                  </a:cubicBezTo>
                  <a:cubicBezTo>
                    <a:pt x="985" y="238"/>
                    <a:pt x="986" y="236"/>
                    <a:pt x="986" y="233"/>
                  </a:cubicBezTo>
                  <a:cubicBezTo>
                    <a:pt x="986" y="230"/>
                    <a:pt x="986" y="227"/>
                    <a:pt x="984" y="225"/>
                  </a:cubicBezTo>
                  <a:cubicBezTo>
                    <a:pt x="982" y="222"/>
                    <a:pt x="980" y="221"/>
                    <a:pt x="977" y="220"/>
                  </a:cubicBezTo>
                  <a:cubicBezTo>
                    <a:pt x="974" y="220"/>
                    <a:pt x="971" y="220"/>
                    <a:pt x="969" y="221"/>
                  </a:cubicBezTo>
                  <a:cubicBezTo>
                    <a:pt x="966" y="223"/>
                    <a:pt x="952" y="231"/>
                    <a:pt x="940" y="238"/>
                  </a:cubicBezTo>
                  <a:cubicBezTo>
                    <a:pt x="935" y="233"/>
                    <a:pt x="930" y="227"/>
                    <a:pt x="925" y="221"/>
                  </a:cubicBezTo>
                  <a:cubicBezTo>
                    <a:pt x="935" y="210"/>
                    <a:pt x="946" y="198"/>
                    <a:pt x="948" y="196"/>
                  </a:cubicBezTo>
                  <a:cubicBezTo>
                    <a:pt x="950" y="194"/>
                    <a:pt x="951" y="191"/>
                    <a:pt x="951" y="188"/>
                  </a:cubicBezTo>
                  <a:cubicBezTo>
                    <a:pt x="951" y="185"/>
                    <a:pt x="950" y="183"/>
                    <a:pt x="948" y="180"/>
                  </a:cubicBezTo>
                  <a:cubicBezTo>
                    <a:pt x="946" y="178"/>
                    <a:pt x="943" y="177"/>
                    <a:pt x="941" y="177"/>
                  </a:cubicBezTo>
                  <a:cubicBezTo>
                    <a:pt x="938" y="176"/>
                    <a:pt x="935" y="177"/>
                    <a:pt x="933" y="179"/>
                  </a:cubicBezTo>
                  <a:cubicBezTo>
                    <a:pt x="930" y="181"/>
                    <a:pt x="917" y="190"/>
                    <a:pt x="905" y="199"/>
                  </a:cubicBezTo>
                  <a:cubicBezTo>
                    <a:pt x="900" y="193"/>
                    <a:pt x="895" y="188"/>
                    <a:pt x="890" y="183"/>
                  </a:cubicBezTo>
                  <a:cubicBezTo>
                    <a:pt x="898" y="171"/>
                    <a:pt x="908" y="158"/>
                    <a:pt x="910" y="156"/>
                  </a:cubicBezTo>
                  <a:cubicBezTo>
                    <a:pt x="911" y="153"/>
                    <a:pt x="912" y="150"/>
                    <a:pt x="912" y="148"/>
                  </a:cubicBezTo>
                  <a:cubicBezTo>
                    <a:pt x="911" y="145"/>
                    <a:pt x="910" y="142"/>
                    <a:pt x="908" y="140"/>
                  </a:cubicBezTo>
                  <a:cubicBezTo>
                    <a:pt x="906" y="138"/>
                    <a:pt x="903" y="137"/>
                    <a:pt x="900" y="137"/>
                  </a:cubicBezTo>
                  <a:cubicBezTo>
                    <a:pt x="897" y="137"/>
                    <a:pt x="894" y="138"/>
                    <a:pt x="892" y="140"/>
                  </a:cubicBezTo>
                  <a:cubicBezTo>
                    <a:pt x="890" y="142"/>
                    <a:pt x="878" y="153"/>
                    <a:pt x="867" y="163"/>
                  </a:cubicBezTo>
                  <a:cubicBezTo>
                    <a:pt x="862" y="158"/>
                    <a:pt x="856" y="153"/>
                    <a:pt x="850" y="149"/>
                  </a:cubicBezTo>
                  <a:cubicBezTo>
                    <a:pt x="857" y="136"/>
                    <a:pt x="865" y="122"/>
                    <a:pt x="867" y="119"/>
                  </a:cubicBezTo>
                  <a:cubicBezTo>
                    <a:pt x="869" y="117"/>
                    <a:pt x="869" y="114"/>
                    <a:pt x="868" y="111"/>
                  </a:cubicBezTo>
                  <a:cubicBezTo>
                    <a:pt x="868" y="109"/>
                    <a:pt x="866" y="106"/>
                    <a:pt x="864" y="104"/>
                  </a:cubicBezTo>
                  <a:cubicBezTo>
                    <a:pt x="861" y="103"/>
                    <a:pt x="858" y="102"/>
                    <a:pt x="856" y="102"/>
                  </a:cubicBezTo>
                  <a:cubicBezTo>
                    <a:pt x="853" y="102"/>
                    <a:pt x="850" y="103"/>
                    <a:pt x="848" y="106"/>
                  </a:cubicBezTo>
                  <a:cubicBezTo>
                    <a:pt x="846" y="108"/>
                    <a:pt x="835" y="120"/>
                    <a:pt x="826" y="131"/>
                  </a:cubicBezTo>
                  <a:cubicBezTo>
                    <a:pt x="820" y="127"/>
                    <a:pt x="813" y="123"/>
                    <a:pt x="807" y="119"/>
                  </a:cubicBezTo>
                  <a:cubicBezTo>
                    <a:pt x="813" y="105"/>
                    <a:pt x="820" y="91"/>
                    <a:pt x="821" y="88"/>
                  </a:cubicBezTo>
                  <a:cubicBezTo>
                    <a:pt x="822" y="85"/>
                    <a:pt x="822" y="82"/>
                    <a:pt x="821" y="80"/>
                  </a:cubicBezTo>
                  <a:cubicBezTo>
                    <a:pt x="820" y="77"/>
                    <a:pt x="818" y="75"/>
                    <a:pt x="816" y="73"/>
                  </a:cubicBezTo>
                  <a:cubicBezTo>
                    <a:pt x="813" y="72"/>
                    <a:pt x="810" y="71"/>
                    <a:pt x="808" y="72"/>
                  </a:cubicBezTo>
                  <a:cubicBezTo>
                    <a:pt x="805" y="72"/>
                    <a:pt x="802" y="74"/>
                    <a:pt x="801" y="76"/>
                  </a:cubicBezTo>
                  <a:cubicBezTo>
                    <a:pt x="799" y="79"/>
                    <a:pt x="790" y="92"/>
                    <a:pt x="781" y="104"/>
                  </a:cubicBezTo>
                  <a:cubicBezTo>
                    <a:pt x="774" y="100"/>
                    <a:pt x="768" y="97"/>
                    <a:pt x="761" y="93"/>
                  </a:cubicBezTo>
                  <a:cubicBezTo>
                    <a:pt x="766" y="80"/>
                    <a:pt x="771" y="65"/>
                    <a:pt x="772" y="61"/>
                  </a:cubicBezTo>
                  <a:cubicBezTo>
                    <a:pt x="773" y="59"/>
                    <a:pt x="772" y="56"/>
                    <a:pt x="771" y="53"/>
                  </a:cubicBezTo>
                  <a:cubicBezTo>
                    <a:pt x="770" y="51"/>
                    <a:pt x="768" y="49"/>
                    <a:pt x="765" y="47"/>
                  </a:cubicBezTo>
                  <a:cubicBezTo>
                    <a:pt x="762" y="46"/>
                    <a:pt x="760" y="46"/>
                    <a:pt x="757" y="47"/>
                  </a:cubicBezTo>
                  <a:cubicBezTo>
                    <a:pt x="754" y="48"/>
                    <a:pt x="752" y="49"/>
                    <a:pt x="750" y="52"/>
                  </a:cubicBezTo>
                  <a:cubicBezTo>
                    <a:pt x="749" y="55"/>
                    <a:pt x="741" y="69"/>
                    <a:pt x="734" y="81"/>
                  </a:cubicBezTo>
                  <a:cubicBezTo>
                    <a:pt x="727" y="78"/>
                    <a:pt x="720" y="76"/>
                    <a:pt x="713" y="73"/>
                  </a:cubicBezTo>
                  <a:cubicBezTo>
                    <a:pt x="716" y="59"/>
                    <a:pt x="719" y="43"/>
                    <a:pt x="720" y="40"/>
                  </a:cubicBezTo>
                  <a:cubicBezTo>
                    <a:pt x="721" y="37"/>
                    <a:pt x="720" y="34"/>
                    <a:pt x="719" y="32"/>
                  </a:cubicBezTo>
                  <a:cubicBezTo>
                    <a:pt x="717" y="30"/>
                    <a:pt x="715" y="28"/>
                    <a:pt x="712" y="27"/>
                  </a:cubicBezTo>
                  <a:cubicBezTo>
                    <a:pt x="709" y="26"/>
                    <a:pt x="706" y="26"/>
                    <a:pt x="704" y="27"/>
                  </a:cubicBezTo>
                  <a:cubicBezTo>
                    <a:pt x="701" y="28"/>
                    <a:pt x="699" y="30"/>
                    <a:pt x="698" y="33"/>
                  </a:cubicBezTo>
                  <a:cubicBezTo>
                    <a:pt x="696" y="36"/>
                    <a:pt x="690" y="51"/>
                    <a:pt x="684" y="64"/>
                  </a:cubicBezTo>
                  <a:cubicBezTo>
                    <a:pt x="677" y="62"/>
                    <a:pt x="670" y="60"/>
                    <a:pt x="663" y="58"/>
                  </a:cubicBezTo>
                  <a:cubicBezTo>
                    <a:pt x="664" y="44"/>
                    <a:pt x="666" y="28"/>
                    <a:pt x="666" y="25"/>
                  </a:cubicBezTo>
                  <a:cubicBezTo>
                    <a:pt x="667" y="22"/>
                    <a:pt x="666" y="19"/>
                    <a:pt x="664" y="17"/>
                  </a:cubicBezTo>
                  <a:cubicBezTo>
                    <a:pt x="662" y="14"/>
                    <a:pt x="660" y="13"/>
                    <a:pt x="657" y="12"/>
                  </a:cubicBezTo>
                  <a:cubicBezTo>
                    <a:pt x="654" y="12"/>
                    <a:pt x="651" y="12"/>
                    <a:pt x="649" y="13"/>
                  </a:cubicBezTo>
                  <a:cubicBezTo>
                    <a:pt x="646" y="15"/>
                    <a:pt x="644" y="17"/>
                    <a:pt x="643" y="20"/>
                  </a:cubicBezTo>
                  <a:cubicBezTo>
                    <a:pt x="642" y="23"/>
                    <a:pt x="638" y="38"/>
                    <a:pt x="633" y="52"/>
                  </a:cubicBezTo>
                  <a:cubicBezTo>
                    <a:pt x="626" y="51"/>
                    <a:pt x="619" y="49"/>
                    <a:pt x="611" y="48"/>
                  </a:cubicBezTo>
                  <a:cubicBezTo>
                    <a:pt x="611" y="34"/>
                    <a:pt x="611" y="18"/>
                    <a:pt x="611" y="15"/>
                  </a:cubicBezTo>
                  <a:cubicBezTo>
                    <a:pt x="611" y="12"/>
                    <a:pt x="610" y="9"/>
                    <a:pt x="608" y="7"/>
                  </a:cubicBezTo>
                  <a:cubicBezTo>
                    <a:pt x="606" y="5"/>
                    <a:pt x="604" y="4"/>
                    <a:pt x="601" y="3"/>
                  </a:cubicBezTo>
                  <a:cubicBezTo>
                    <a:pt x="598" y="3"/>
                    <a:pt x="595" y="4"/>
                    <a:pt x="593" y="5"/>
                  </a:cubicBezTo>
                  <a:cubicBezTo>
                    <a:pt x="590" y="7"/>
                    <a:pt x="589" y="9"/>
                    <a:pt x="588" y="12"/>
                  </a:cubicBezTo>
                  <a:cubicBezTo>
                    <a:pt x="587" y="15"/>
                    <a:pt x="584" y="31"/>
                    <a:pt x="581" y="45"/>
                  </a:cubicBezTo>
                  <a:cubicBezTo>
                    <a:pt x="574" y="45"/>
                    <a:pt x="566" y="44"/>
                    <a:pt x="559" y="44"/>
                  </a:cubicBezTo>
                  <a:cubicBezTo>
                    <a:pt x="558" y="30"/>
                    <a:pt x="556" y="14"/>
                    <a:pt x="556" y="10"/>
                  </a:cubicBezTo>
                  <a:cubicBezTo>
                    <a:pt x="555" y="8"/>
                    <a:pt x="554" y="5"/>
                    <a:pt x="552" y="3"/>
                  </a:cubicBezTo>
                  <a:cubicBezTo>
                    <a:pt x="550" y="1"/>
                    <a:pt x="547" y="0"/>
                    <a:pt x="544" y="0"/>
                  </a:cubicBezTo>
                  <a:cubicBezTo>
                    <a:pt x="541" y="0"/>
                    <a:pt x="538" y="1"/>
                    <a:pt x="536" y="3"/>
                  </a:cubicBezTo>
                  <a:cubicBezTo>
                    <a:pt x="534" y="5"/>
                    <a:pt x="533" y="8"/>
                    <a:pt x="532" y="10"/>
                  </a:cubicBezTo>
                  <a:cubicBezTo>
                    <a:pt x="532" y="14"/>
                    <a:pt x="530" y="30"/>
                    <a:pt x="529" y="44"/>
                  </a:cubicBezTo>
                  <a:cubicBezTo>
                    <a:pt x="522" y="44"/>
                    <a:pt x="514" y="45"/>
                    <a:pt x="507" y="45"/>
                  </a:cubicBezTo>
                  <a:cubicBezTo>
                    <a:pt x="504" y="31"/>
                    <a:pt x="501" y="15"/>
                    <a:pt x="500" y="12"/>
                  </a:cubicBezTo>
                  <a:cubicBezTo>
                    <a:pt x="499" y="9"/>
                    <a:pt x="497" y="7"/>
                    <a:pt x="495" y="5"/>
                  </a:cubicBezTo>
                  <a:cubicBezTo>
                    <a:pt x="493" y="4"/>
                    <a:pt x="490" y="3"/>
                    <a:pt x="487" y="3"/>
                  </a:cubicBezTo>
                  <a:cubicBezTo>
                    <a:pt x="484" y="4"/>
                    <a:pt x="482" y="5"/>
                    <a:pt x="480" y="7"/>
                  </a:cubicBezTo>
                  <a:cubicBezTo>
                    <a:pt x="478" y="9"/>
                    <a:pt x="477" y="12"/>
                    <a:pt x="477" y="15"/>
                  </a:cubicBezTo>
                  <a:cubicBezTo>
                    <a:pt x="477" y="18"/>
                    <a:pt x="477" y="34"/>
                    <a:pt x="477" y="48"/>
                  </a:cubicBezTo>
                  <a:cubicBezTo>
                    <a:pt x="469" y="49"/>
                    <a:pt x="462" y="51"/>
                    <a:pt x="455" y="52"/>
                  </a:cubicBezTo>
                  <a:cubicBezTo>
                    <a:pt x="450" y="38"/>
                    <a:pt x="446" y="23"/>
                    <a:pt x="445" y="20"/>
                  </a:cubicBezTo>
                  <a:cubicBezTo>
                    <a:pt x="444" y="17"/>
                    <a:pt x="442" y="15"/>
                    <a:pt x="439" y="13"/>
                  </a:cubicBezTo>
                  <a:cubicBezTo>
                    <a:pt x="437" y="12"/>
                    <a:pt x="434" y="12"/>
                    <a:pt x="431" y="12"/>
                  </a:cubicBezTo>
                  <a:cubicBezTo>
                    <a:pt x="428" y="13"/>
                    <a:pt x="426" y="14"/>
                    <a:pt x="424" y="17"/>
                  </a:cubicBezTo>
                  <a:cubicBezTo>
                    <a:pt x="422" y="19"/>
                    <a:pt x="421" y="22"/>
                    <a:pt x="422" y="25"/>
                  </a:cubicBezTo>
                  <a:cubicBezTo>
                    <a:pt x="422" y="28"/>
                    <a:pt x="424" y="44"/>
                    <a:pt x="425" y="58"/>
                  </a:cubicBezTo>
                  <a:cubicBezTo>
                    <a:pt x="418" y="60"/>
                    <a:pt x="411" y="62"/>
                    <a:pt x="404" y="64"/>
                  </a:cubicBezTo>
                  <a:cubicBezTo>
                    <a:pt x="398" y="51"/>
                    <a:pt x="392" y="36"/>
                    <a:pt x="390" y="33"/>
                  </a:cubicBezTo>
                  <a:cubicBezTo>
                    <a:pt x="389" y="30"/>
                    <a:pt x="387" y="28"/>
                    <a:pt x="384" y="27"/>
                  </a:cubicBezTo>
                  <a:cubicBezTo>
                    <a:pt x="382" y="26"/>
                    <a:pt x="379" y="26"/>
                    <a:pt x="376" y="27"/>
                  </a:cubicBezTo>
                  <a:cubicBezTo>
                    <a:pt x="373" y="28"/>
                    <a:pt x="371" y="30"/>
                    <a:pt x="369" y="32"/>
                  </a:cubicBezTo>
                  <a:cubicBezTo>
                    <a:pt x="368" y="34"/>
                    <a:pt x="367" y="37"/>
                    <a:pt x="368" y="40"/>
                  </a:cubicBezTo>
                  <a:cubicBezTo>
                    <a:pt x="369" y="43"/>
                    <a:pt x="372" y="59"/>
                    <a:pt x="375" y="73"/>
                  </a:cubicBezTo>
                  <a:cubicBezTo>
                    <a:pt x="368" y="76"/>
                    <a:pt x="361" y="78"/>
                    <a:pt x="354" y="81"/>
                  </a:cubicBezTo>
                  <a:cubicBezTo>
                    <a:pt x="347" y="69"/>
                    <a:pt x="339" y="55"/>
                    <a:pt x="338" y="52"/>
                  </a:cubicBezTo>
                  <a:cubicBezTo>
                    <a:pt x="336" y="49"/>
                    <a:pt x="334" y="48"/>
                    <a:pt x="331" y="47"/>
                  </a:cubicBezTo>
                  <a:cubicBezTo>
                    <a:pt x="328" y="46"/>
                    <a:pt x="326" y="46"/>
                    <a:pt x="323" y="47"/>
                  </a:cubicBezTo>
                  <a:cubicBezTo>
                    <a:pt x="320" y="49"/>
                    <a:pt x="318" y="51"/>
                    <a:pt x="317" y="53"/>
                  </a:cubicBezTo>
                  <a:cubicBezTo>
                    <a:pt x="316" y="56"/>
                    <a:pt x="315" y="59"/>
                    <a:pt x="316" y="61"/>
                  </a:cubicBezTo>
                  <a:cubicBezTo>
                    <a:pt x="317" y="65"/>
                    <a:pt x="322" y="80"/>
                    <a:pt x="327" y="93"/>
                  </a:cubicBezTo>
                  <a:cubicBezTo>
                    <a:pt x="320" y="97"/>
                    <a:pt x="314" y="100"/>
                    <a:pt x="307" y="104"/>
                  </a:cubicBezTo>
                  <a:cubicBezTo>
                    <a:pt x="298" y="92"/>
                    <a:pt x="289" y="79"/>
                    <a:pt x="287" y="76"/>
                  </a:cubicBezTo>
                  <a:cubicBezTo>
                    <a:pt x="286" y="74"/>
                    <a:pt x="283" y="72"/>
                    <a:pt x="280" y="72"/>
                  </a:cubicBezTo>
                  <a:cubicBezTo>
                    <a:pt x="278" y="71"/>
                    <a:pt x="275" y="72"/>
                    <a:pt x="272" y="73"/>
                  </a:cubicBezTo>
                  <a:cubicBezTo>
                    <a:pt x="270" y="75"/>
                    <a:pt x="268" y="77"/>
                    <a:pt x="267" y="80"/>
                  </a:cubicBezTo>
                  <a:cubicBezTo>
                    <a:pt x="266" y="82"/>
                    <a:pt x="266" y="85"/>
                    <a:pt x="267" y="88"/>
                  </a:cubicBezTo>
                  <a:cubicBezTo>
                    <a:pt x="268" y="91"/>
                    <a:pt x="275" y="105"/>
                    <a:pt x="281" y="119"/>
                  </a:cubicBezTo>
                  <a:cubicBezTo>
                    <a:pt x="275" y="123"/>
                    <a:pt x="268" y="127"/>
                    <a:pt x="262" y="131"/>
                  </a:cubicBezTo>
                  <a:cubicBezTo>
                    <a:pt x="253" y="120"/>
                    <a:pt x="242" y="108"/>
                    <a:pt x="240" y="106"/>
                  </a:cubicBezTo>
                  <a:cubicBezTo>
                    <a:pt x="238" y="103"/>
                    <a:pt x="235" y="102"/>
                    <a:pt x="232" y="102"/>
                  </a:cubicBezTo>
                  <a:cubicBezTo>
                    <a:pt x="230" y="102"/>
                    <a:pt x="227" y="103"/>
                    <a:pt x="224" y="104"/>
                  </a:cubicBezTo>
                  <a:cubicBezTo>
                    <a:pt x="222" y="106"/>
                    <a:pt x="220" y="109"/>
                    <a:pt x="220" y="111"/>
                  </a:cubicBezTo>
                  <a:cubicBezTo>
                    <a:pt x="219" y="114"/>
                    <a:pt x="219" y="117"/>
                    <a:pt x="221" y="119"/>
                  </a:cubicBezTo>
                  <a:cubicBezTo>
                    <a:pt x="223" y="122"/>
                    <a:pt x="231" y="136"/>
                    <a:pt x="238" y="149"/>
                  </a:cubicBezTo>
                  <a:cubicBezTo>
                    <a:pt x="232" y="153"/>
                    <a:pt x="226" y="158"/>
                    <a:pt x="221" y="163"/>
                  </a:cubicBezTo>
                  <a:cubicBezTo>
                    <a:pt x="210" y="153"/>
                    <a:pt x="198" y="142"/>
                    <a:pt x="196" y="140"/>
                  </a:cubicBezTo>
                  <a:cubicBezTo>
                    <a:pt x="194" y="138"/>
                    <a:pt x="191" y="137"/>
                    <a:pt x="188" y="137"/>
                  </a:cubicBezTo>
                  <a:cubicBezTo>
                    <a:pt x="185" y="137"/>
                    <a:pt x="182" y="138"/>
                    <a:pt x="180" y="140"/>
                  </a:cubicBezTo>
                  <a:cubicBezTo>
                    <a:pt x="178" y="142"/>
                    <a:pt x="177" y="145"/>
                    <a:pt x="176" y="148"/>
                  </a:cubicBezTo>
                  <a:cubicBezTo>
                    <a:pt x="176" y="150"/>
                    <a:pt x="176" y="153"/>
                    <a:pt x="178" y="156"/>
                  </a:cubicBezTo>
                  <a:cubicBezTo>
                    <a:pt x="180" y="158"/>
                    <a:pt x="190" y="171"/>
                    <a:pt x="198" y="183"/>
                  </a:cubicBezTo>
                  <a:cubicBezTo>
                    <a:pt x="193" y="188"/>
                    <a:pt x="188" y="193"/>
                    <a:pt x="182" y="199"/>
                  </a:cubicBezTo>
                  <a:cubicBezTo>
                    <a:pt x="171" y="190"/>
                    <a:pt x="158" y="181"/>
                    <a:pt x="155" y="179"/>
                  </a:cubicBezTo>
                  <a:cubicBezTo>
                    <a:pt x="153" y="177"/>
                    <a:pt x="150" y="176"/>
                    <a:pt x="147" y="177"/>
                  </a:cubicBezTo>
                  <a:cubicBezTo>
                    <a:pt x="145" y="177"/>
                    <a:pt x="142" y="178"/>
                    <a:pt x="140" y="180"/>
                  </a:cubicBezTo>
                  <a:cubicBezTo>
                    <a:pt x="138" y="183"/>
                    <a:pt x="137" y="185"/>
                    <a:pt x="137" y="188"/>
                  </a:cubicBezTo>
                  <a:cubicBezTo>
                    <a:pt x="137" y="191"/>
                    <a:pt x="138" y="194"/>
                    <a:pt x="140" y="196"/>
                  </a:cubicBezTo>
                  <a:cubicBezTo>
                    <a:pt x="142" y="198"/>
                    <a:pt x="153" y="210"/>
                    <a:pt x="163" y="221"/>
                  </a:cubicBezTo>
                  <a:cubicBezTo>
                    <a:pt x="158" y="227"/>
                    <a:pt x="153" y="233"/>
                    <a:pt x="148" y="238"/>
                  </a:cubicBezTo>
                  <a:cubicBezTo>
                    <a:pt x="136" y="231"/>
                    <a:pt x="122" y="223"/>
                    <a:pt x="119" y="221"/>
                  </a:cubicBezTo>
                  <a:cubicBezTo>
                    <a:pt x="117" y="220"/>
                    <a:pt x="114" y="220"/>
                    <a:pt x="111" y="220"/>
                  </a:cubicBezTo>
                  <a:cubicBezTo>
                    <a:pt x="108" y="221"/>
                    <a:pt x="106" y="222"/>
                    <a:pt x="104" y="225"/>
                  </a:cubicBezTo>
                  <a:cubicBezTo>
                    <a:pt x="102" y="227"/>
                    <a:pt x="102" y="230"/>
                    <a:pt x="102" y="233"/>
                  </a:cubicBezTo>
                  <a:cubicBezTo>
                    <a:pt x="102" y="236"/>
                    <a:pt x="103" y="238"/>
                    <a:pt x="105" y="240"/>
                  </a:cubicBezTo>
                  <a:cubicBezTo>
                    <a:pt x="108" y="242"/>
                    <a:pt x="120" y="253"/>
                    <a:pt x="131" y="263"/>
                  </a:cubicBezTo>
                  <a:cubicBezTo>
                    <a:pt x="127" y="269"/>
                    <a:pt x="122" y="275"/>
                    <a:pt x="118" y="282"/>
                  </a:cubicBezTo>
                  <a:cubicBezTo>
                    <a:pt x="105" y="276"/>
                    <a:pt x="91" y="269"/>
                    <a:pt x="88" y="268"/>
                  </a:cubicBezTo>
                  <a:cubicBezTo>
                    <a:pt x="85" y="266"/>
                    <a:pt x="82" y="266"/>
                    <a:pt x="80" y="267"/>
                  </a:cubicBezTo>
                  <a:cubicBezTo>
                    <a:pt x="77" y="268"/>
                    <a:pt x="75" y="270"/>
                    <a:pt x="73" y="273"/>
                  </a:cubicBezTo>
                  <a:cubicBezTo>
                    <a:pt x="72" y="275"/>
                    <a:pt x="71" y="278"/>
                    <a:pt x="72" y="281"/>
                  </a:cubicBezTo>
                  <a:cubicBezTo>
                    <a:pt x="72" y="284"/>
                    <a:pt x="74" y="286"/>
                    <a:pt x="76" y="288"/>
                  </a:cubicBezTo>
                  <a:cubicBezTo>
                    <a:pt x="79" y="290"/>
                    <a:pt x="92" y="299"/>
                    <a:pt x="104" y="307"/>
                  </a:cubicBezTo>
                  <a:cubicBezTo>
                    <a:pt x="100" y="314"/>
                    <a:pt x="97" y="321"/>
                    <a:pt x="93" y="328"/>
                  </a:cubicBezTo>
                  <a:cubicBezTo>
                    <a:pt x="79" y="323"/>
                    <a:pt x="64" y="318"/>
                    <a:pt x="61" y="317"/>
                  </a:cubicBezTo>
                  <a:cubicBezTo>
                    <a:pt x="59" y="316"/>
                    <a:pt x="56" y="316"/>
                    <a:pt x="53" y="317"/>
                  </a:cubicBezTo>
                  <a:cubicBezTo>
                    <a:pt x="51" y="319"/>
                    <a:pt x="48" y="321"/>
                    <a:pt x="47" y="323"/>
                  </a:cubicBezTo>
                  <a:cubicBezTo>
                    <a:pt x="46" y="326"/>
                    <a:pt x="46" y="329"/>
                    <a:pt x="47" y="332"/>
                  </a:cubicBezTo>
                  <a:cubicBezTo>
                    <a:pt x="48" y="334"/>
                    <a:pt x="49" y="337"/>
                    <a:pt x="52" y="338"/>
                  </a:cubicBezTo>
                  <a:cubicBezTo>
                    <a:pt x="55" y="340"/>
                    <a:pt x="68" y="348"/>
                    <a:pt x="81" y="355"/>
                  </a:cubicBezTo>
                  <a:cubicBezTo>
                    <a:pt x="78" y="362"/>
                    <a:pt x="76" y="369"/>
                    <a:pt x="73" y="376"/>
                  </a:cubicBezTo>
                  <a:cubicBezTo>
                    <a:pt x="59" y="373"/>
                    <a:pt x="43" y="369"/>
                    <a:pt x="40" y="369"/>
                  </a:cubicBezTo>
                  <a:cubicBezTo>
                    <a:pt x="37" y="368"/>
                    <a:pt x="34" y="369"/>
                    <a:pt x="32" y="370"/>
                  </a:cubicBezTo>
                  <a:cubicBezTo>
                    <a:pt x="30" y="372"/>
                    <a:pt x="28" y="374"/>
                    <a:pt x="27" y="377"/>
                  </a:cubicBezTo>
                  <a:cubicBezTo>
                    <a:pt x="26" y="379"/>
                    <a:pt x="26" y="382"/>
                    <a:pt x="27" y="385"/>
                  </a:cubicBezTo>
                  <a:cubicBezTo>
                    <a:pt x="28" y="388"/>
                    <a:pt x="30" y="390"/>
                    <a:pt x="33" y="391"/>
                  </a:cubicBezTo>
                  <a:cubicBezTo>
                    <a:pt x="36" y="392"/>
                    <a:pt x="50" y="399"/>
                    <a:pt x="64" y="404"/>
                  </a:cubicBezTo>
                  <a:cubicBezTo>
                    <a:pt x="62" y="412"/>
                    <a:pt x="60" y="419"/>
                    <a:pt x="58" y="426"/>
                  </a:cubicBezTo>
                  <a:cubicBezTo>
                    <a:pt x="44" y="425"/>
                    <a:pt x="28" y="423"/>
                    <a:pt x="25" y="422"/>
                  </a:cubicBezTo>
                  <a:cubicBezTo>
                    <a:pt x="22" y="422"/>
                    <a:pt x="19" y="423"/>
                    <a:pt x="17" y="425"/>
                  </a:cubicBezTo>
                  <a:cubicBezTo>
                    <a:pt x="14" y="426"/>
                    <a:pt x="13" y="429"/>
                    <a:pt x="12" y="432"/>
                  </a:cubicBezTo>
                  <a:cubicBezTo>
                    <a:pt x="12" y="435"/>
                    <a:pt x="12" y="437"/>
                    <a:pt x="13" y="440"/>
                  </a:cubicBezTo>
                  <a:cubicBezTo>
                    <a:pt x="15" y="442"/>
                    <a:pt x="17" y="444"/>
                    <a:pt x="20" y="445"/>
                  </a:cubicBezTo>
                  <a:cubicBezTo>
                    <a:pt x="23" y="446"/>
                    <a:pt x="38" y="451"/>
                    <a:pt x="52" y="455"/>
                  </a:cubicBezTo>
                  <a:cubicBezTo>
                    <a:pt x="50" y="463"/>
                    <a:pt x="49" y="470"/>
                    <a:pt x="48" y="478"/>
                  </a:cubicBezTo>
                  <a:cubicBezTo>
                    <a:pt x="34" y="478"/>
                    <a:pt x="18" y="477"/>
                    <a:pt x="15" y="477"/>
                  </a:cubicBezTo>
                  <a:cubicBezTo>
                    <a:pt x="12" y="477"/>
                    <a:pt x="9" y="479"/>
                    <a:pt x="7" y="481"/>
                  </a:cubicBezTo>
                  <a:cubicBezTo>
                    <a:pt x="5" y="482"/>
                    <a:pt x="4" y="485"/>
                    <a:pt x="3" y="488"/>
                  </a:cubicBezTo>
                  <a:cubicBezTo>
                    <a:pt x="3" y="491"/>
                    <a:pt x="4" y="494"/>
                    <a:pt x="5" y="496"/>
                  </a:cubicBezTo>
                  <a:cubicBezTo>
                    <a:pt x="7" y="498"/>
                    <a:pt x="9" y="500"/>
                    <a:pt x="12" y="501"/>
                  </a:cubicBezTo>
                  <a:cubicBezTo>
                    <a:pt x="15" y="501"/>
                    <a:pt x="31" y="505"/>
                    <a:pt x="45" y="507"/>
                  </a:cubicBezTo>
                  <a:cubicBezTo>
                    <a:pt x="45" y="515"/>
                    <a:pt x="44" y="522"/>
                    <a:pt x="44" y="530"/>
                  </a:cubicBezTo>
                  <a:cubicBezTo>
                    <a:pt x="30" y="531"/>
                    <a:pt x="14" y="533"/>
                    <a:pt x="10" y="533"/>
                  </a:cubicBezTo>
                  <a:cubicBezTo>
                    <a:pt x="7" y="533"/>
                    <a:pt x="5" y="535"/>
                    <a:pt x="3" y="537"/>
                  </a:cubicBezTo>
                  <a:cubicBezTo>
                    <a:pt x="1" y="539"/>
                    <a:pt x="0" y="542"/>
                    <a:pt x="0" y="545"/>
                  </a:cubicBezTo>
                  <a:cubicBezTo>
                    <a:pt x="0" y="548"/>
                    <a:pt x="1" y="551"/>
                    <a:pt x="3" y="553"/>
                  </a:cubicBezTo>
                  <a:cubicBezTo>
                    <a:pt x="5" y="555"/>
                    <a:pt x="7" y="556"/>
                    <a:pt x="10" y="557"/>
                  </a:cubicBezTo>
                  <a:cubicBezTo>
                    <a:pt x="14" y="557"/>
                    <a:pt x="30" y="558"/>
                    <a:pt x="44" y="560"/>
                  </a:cubicBezTo>
                  <a:cubicBezTo>
                    <a:pt x="44" y="567"/>
                    <a:pt x="45" y="575"/>
                    <a:pt x="45" y="582"/>
                  </a:cubicBezTo>
                  <a:cubicBezTo>
                    <a:pt x="31" y="585"/>
                    <a:pt x="15" y="588"/>
                    <a:pt x="12" y="589"/>
                  </a:cubicBezTo>
                  <a:cubicBezTo>
                    <a:pt x="9" y="590"/>
                    <a:pt x="7" y="591"/>
                    <a:pt x="5" y="594"/>
                  </a:cubicBezTo>
                  <a:cubicBezTo>
                    <a:pt x="4" y="596"/>
                    <a:pt x="3" y="599"/>
                    <a:pt x="3" y="602"/>
                  </a:cubicBezTo>
                  <a:cubicBezTo>
                    <a:pt x="4" y="605"/>
                    <a:pt x="5" y="607"/>
                    <a:pt x="7" y="609"/>
                  </a:cubicBezTo>
                  <a:cubicBezTo>
                    <a:pt x="9" y="611"/>
                    <a:pt x="12" y="613"/>
                    <a:pt x="15" y="612"/>
                  </a:cubicBezTo>
                  <a:cubicBezTo>
                    <a:pt x="18" y="612"/>
                    <a:pt x="34" y="612"/>
                    <a:pt x="48" y="612"/>
                  </a:cubicBezTo>
                  <a:cubicBezTo>
                    <a:pt x="49" y="620"/>
                    <a:pt x="50" y="627"/>
                    <a:pt x="52" y="634"/>
                  </a:cubicBezTo>
                  <a:cubicBezTo>
                    <a:pt x="38" y="639"/>
                    <a:pt x="23" y="644"/>
                    <a:pt x="20" y="645"/>
                  </a:cubicBezTo>
                  <a:cubicBezTo>
                    <a:pt x="17" y="645"/>
                    <a:pt x="15" y="647"/>
                    <a:pt x="13" y="650"/>
                  </a:cubicBezTo>
                  <a:cubicBezTo>
                    <a:pt x="12" y="652"/>
                    <a:pt x="12" y="655"/>
                    <a:pt x="12" y="658"/>
                  </a:cubicBezTo>
                  <a:cubicBezTo>
                    <a:pt x="13" y="661"/>
                    <a:pt x="14" y="664"/>
                    <a:pt x="17" y="665"/>
                  </a:cubicBezTo>
                  <a:cubicBezTo>
                    <a:pt x="19" y="667"/>
                    <a:pt x="22" y="668"/>
                    <a:pt x="25" y="668"/>
                  </a:cubicBezTo>
                  <a:cubicBezTo>
                    <a:pt x="28" y="667"/>
                    <a:pt x="44" y="665"/>
                    <a:pt x="58" y="664"/>
                  </a:cubicBezTo>
                  <a:cubicBezTo>
                    <a:pt x="60" y="671"/>
                    <a:pt x="62" y="678"/>
                    <a:pt x="64" y="686"/>
                  </a:cubicBezTo>
                  <a:cubicBezTo>
                    <a:pt x="50" y="691"/>
                    <a:pt x="36" y="698"/>
                    <a:pt x="33" y="699"/>
                  </a:cubicBezTo>
                  <a:cubicBezTo>
                    <a:pt x="30" y="700"/>
                    <a:pt x="28" y="702"/>
                    <a:pt x="27" y="705"/>
                  </a:cubicBezTo>
                  <a:cubicBezTo>
                    <a:pt x="26" y="708"/>
                    <a:pt x="26" y="710"/>
                    <a:pt x="27" y="713"/>
                  </a:cubicBezTo>
                  <a:cubicBezTo>
                    <a:pt x="28" y="716"/>
                    <a:pt x="30" y="718"/>
                    <a:pt x="32" y="720"/>
                  </a:cubicBezTo>
                  <a:cubicBezTo>
                    <a:pt x="34" y="721"/>
                    <a:pt x="37" y="722"/>
                    <a:pt x="40" y="721"/>
                  </a:cubicBezTo>
                  <a:cubicBezTo>
                    <a:pt x="43" y="721"/>
                    <a:pt x="59" y="717"/>
                    <a:pt x="73" y="714"/>
                  </a:cubicBezTo>
                  <a:cubicBezTo>
                    <a:pt x="76" y="721"/>
                    <a:pt x="78" y="728"/>
                    <a:pt x="81" y="735"/>
                  </a:cubicBezTo>
                  <a:cubicBezTo>
                    <a:pt x="68" y="742"/>
                    <a:pt x="55" y="750"/>
                    <a:pt x="52" y="752"/>
                  </a:cubicBezTo>
                  <a:cubicBezTo>
                    <a:pt x="49" y="753"/>
                    <a:pt x="48" y="755"/>
                    <a:pt x="47" y="758"/>
                  </a:cubicBezTo>
                  <a:cubicBezTo>
                    <a:pt x="46" y="761"/>
                    <a:pt x="46" y="764"/>
                    <a:pt x="47" y="766"/>
                  </a:cubicBezTo>
                  <a:cubicBezTo>
                    <a:pt x="48" y="769"/>
                    <a:pt x="51" y="771"/>
                    <a:pt x="53" y="772"/>
                  </a:cubicBezTo>
                  <a:cubicBezTo>
                    <a:pt x="56" y="774"/>
                    <a:pt x="59" y="774"/>
                    <a:pt x="61" y="773"/>
                  </a:cubicBezTo>
                  <a:cubicBezTo>
                    <a:pt x="64" y="772"/>
                    <a:pt x="79" y="767"/>
                    <a:pt x="93" y="762"/>
                  </a:cubicBezTo>
                  <a:cubicBezTo>
                    <a:pt x="97" y="769"/>
                    <a:pt x="100" y="776"/>
                    <a:pt x="104" y="782"/>
                  </a:cubicBezTo>
                  <a:cubicBezTo>
                    <a:pt x="92" y="791"/>
                    <a:pt x="79" y="800"/>
                    <a:pt x="76" y="802"/>
                  </a:cubicBezTo>
                  <a:cubicBezTo>
                    <a:pt x="74" y="804"/>
                    <a:pt x="72" y="806"/>
                    <a:pt x="72" y="809"/>
                  </a:cubicBezTo>
                  <a:cubicBezTo>
                    <a:pt x="71" y="812"/>
                    <a:pt x="72" y="815"/>
                    <a:pt x="73" y="817"/>
                  </a:cubicBezTo>
                  <a:cubicBezTo>
                    <a:pt x="75" y="820"/>
                    <a:pt x="77" y="822"/>
                    <a:pt x="80" y="823"/>
                  </a:cubicBezTo>
                  <a:cubicBezTo>
                    <a:pt x="82" y="824"/>
                    <a:pt x="85" y="824"/>
                    <a:pt x="88" y="822"/>
                  </a:cubicBezTo>
                  <a:cubicBezTo>
                    <a:pt x="91" y="821"/>
                    <a:pt x="105" y="814"/>
                    <a:pt x="118" y="808"/>
                  </a:cubicBezTo>
                  <a:cubicBezTo>
                    <a:pt x="122" y="815"/>
                    <a:pt x="127" y="821"/>
                    <a:pt x="131" y="827"/>
                  </a:cubicBezTo>
                  <a:cubicBezTo>
                    <a:pt x="120" y="837"/>
                    <a:pt x="108" y="847"/>
                    <a:pt x="105" y="850"/>
                  </a:cubicBezTo>
                  <a:cubicBezTo>
                    <a:pt x="103" y="852"/>
                    <a:pt x="102" y="854"/>
                    <a:pt x="102" y="857"/>
                  </a:cubicBezTo>
                  <a:cubicBezTo>
                    <a:pt x="102" y="860"/>
                    <a:pt x="102" y="863"/>
                    <a:pt x="104" y="865"/>
                  </a:cubicBezTo>
                  <a:cubicBezTo>
                    <a:pt x="106" y="867"/>
                    <a:pt x="108" y="869"/>
                    <a:pt x="111" y="870"/>
                  </a:cubicBezTo>
                  <a:cubicBezTo>
                    <a:pt x="114" y="870"/>
                    <a:pt x="117" y="870"/>
                    <a:pt x="119" y="869"/>
                  </a:cubicBezTo>
                  <a:cubicBezTo>
                    <a:pt x="122" y="867"/>
                    <a:pt x="136" y="859"/>
                    <a:pt x="148" y="851"/>
                  </a:cubicBezTo>
                  <a:cubicBezTo>
                    <a:pt x="153" y="857"/>
                    <a:pt x="158" y="863"/>
                    <a:pt x="163" y="869"/>
                  </a:cubicBezTo>
                  <a:cubicBezTo>
                    <a:pt x="153" y="880"/>
                    <a:pt x="142" y="891"/>
                    <a:pt x="140" y="894"/>
                  </a:cubicBezTo>
                  <a:cubicBezTo>
                    <a:pt x="138" y="896"/>
                    <a:pt x="137" y="899"/>
                    <a:pt x="137" y="902"/>
                  </a:cubicBezTo>
                  <a:cubicBezTo>
                    <a:pt x="137" y="904"/>
                    <a:pt x="138" y="907"/>
                    <a:pt x="140" y="909"/>
                  </a:cubicBezTo>
                  <a:cubicBezTo>
                    <a:pt x="142" y="912"/>
                    <a:pt x="145" y="913"/>
                    <a:pt x="147" y="913"/>
                  </a:cubicBezTo>
                  <a:cubicBezTo>
                    <a:pt x="150" y="914"/>
                    <a:pt x="153" y="913"/>
                    <a:pt x="155" y="911"/>
                  </a:cubicBezTo>
                  <a:cubicBezTo>
                    <a:pt x="158" y="909"/>
                    <a:pt x="171" y="900"/>
                    <a:pt x="182" y="891"/>
                  </a:cubicBezTo>
                  <a:cubicBezTo>
                    <a:pt x="188" y="897"/>
                    <a:pt x="193" y="902"/>
                    <a:pt x="198" y="907"/>
                  </a:cubicBezTo>
                  <a:cubicBezTo>
                    <a:pt x="190" y="919"/>
                    <a:pt x="180" y="932"/>
                    <a:pt x="178" y="934"/>
                  </a:cubicBezTo>
                  <a:cubicBezTo>
                    <a:pt x="176" y="937"/>
                    <a:pt x="176" y="940"/>
                    <a:pt x="176" y="942"/>
                  </a:cubicBezTo>
                  <a:cubicBezTo>
                    <a:pt x="177" y="945"/>
                    <a:pt x="178" y="948"/>
                    <a:pt x="180" y="950"/>
                  </a:cubicBezTo>
                  <a:cubicBezTo>
                    <a:pt x="182" y="952"/>
                    <a:pt x="185" y="953"/>
                    <a:pt x="188" y="953"/>
                  </a:cubicBezTo>
                  <a:cubicBezTo>
                    <a:pt x="191" y="953"/>
                    <a:pt x="194" y="952"/>
                    <a:pt x="196" y="950"/>
                  </a:cubicBezTo>
                  <a:cubicBezTo>
                    <a:pt x="198" y="948"/>
                    <a:pt x="210" y="937"/>
                    <a:pt x="221" y="927"/>
                  </a:cubicBezTo>
                  <a:cubicBezTo>
                    <a:pt x="226" y="932"/>
                    <a:pt x="232" y="937"/>
                    <a:pt x="238" y="941"/>
                  </a:cubicBezTo>
                  <a:cubicBezTo>
                    <a:pt x="231" y="954"/>
                    <a:pt x="223" y="968"/>
                    <a:pt x="221" y="970"/>
                  </a:cubicBezTo>
                  <a:cubicBezTo>
                    <a:pt x="219" y="973"/>
                    <a:pt x="219" y="976"/>
                    <a:pt x="220" y="979"/>
                  </a:cubicBezTo>
                  <a:cubicBezTo>
                    <a:pt x="220" y="981"/>
                    <a:pt x="222" y="984"/>
                    <a:pt x="224" y="986"/>
                  </a:cubicBezTo>
                  <a:cubicBezTo>
                    <a:pt x="227" y="987"/>
                    <a:pt x="230" y="988"/>
                    <a:pt x="232" y="988"/>
                  </a:cubicBezTo>
                  <a:cubicBezTo>
                    <a:pt x="235" y="988"/>
                    <a:pt x="238" y="986"/>
                    <a:pt x="240" y="984"/>
                  </a:cubicBezTo>
                  <a:cubicBezTo>
                    <a:pt x="242" y="982"/>
                    <a:pt x="253" y="970"/>
                    <a:pt x="262" y="959"/>
                  </a:cubicBezTo>
                  <a:cubicBezTo>
                    <a:pt x="268" y="963"/>
                    <a:pt x="275" y="967"/>
                    <a:pt x="281" y="971"/>
                  </a:cubicBezTo>
                  <a:cubicBezTo>
                    <a:pt x="275" y="984"/>
                    <a:pt x="268" y="999"/>
                    <a:pt x="267" y="1002"/>
                  </a:cubicBezTo>
                  <a:cubicBezTo>
                    <a:pt x="266" y="1005"/>
                    <a:pt x="266" y="1008"/>
                    <a:pt x="267" y="1010"/>
                  </a:cubicBezTo>
                  <a:cubicBezTo>
                    <a:pt x="268" y="1013"/>
                    <a:pt x="270" y="1015"/>
                    <a:pt x="272" y="1017"/>
                  </a:cubicBezTo>
                  <a:cubicBezTo>
                    <a:pt x="275" y="1018"/>
                    <a:pt x="278" y="1019"/>
                    <a:pt x="280" y="1018"/>
                  </a:cubicBezTo>
                  <a:cubicBezTo>
                    <a:pt x="283" y="1018"/>
                    <a:pt x="286" y="1016"/>
                    <a:pt x="287" y="1014"/>
                  </a:cubicBezTo>
                  <a:cubicBezTo>
                    <a:pt x="289" y="1011"/>
                    <a:pt x="298" y="998"/>
                    <a:pt x="307" y="986"/>
                  </a:cubicBezTo>
                  <a:cubicBezTo>
                    <a:pt x="314" y="990"/>
                    <a:pt x="320" y="993"/>
                    <a:pt x="327" y="996"/>
                  </a:cubicBezTo>
                  <a:cubicBezTo>
                    <a:pt x="322" y="1010"/>
                    <a:pt x="317" y="1025"/>
                    <a:pt x="316" y="1028"/>
                  </a:cubicBezTo>
                  <a:cubicBezTo>
                    <a:pt x="315" y="1031"/>
                    <a:pt x="316" y="1034"/>
                    <a:pt x="317" y="1037"/>
                  </a:cubicBezTo>
                  <a:cubicBezTo>
                    <a:pt x="318" y="1039"/>
                    <a:pt x="320" y="1041"/>
                    <a:pt x="323" y="1042"/>
                  </a:cubicBezTo>
                  <a:cubicBezTo>
                    <a:pt x="326" y="1044"/>
                    <a:pt x="328" y="1044"/>
                    <a:pt x="331" y="1043"/>
                  </a:cubicBezTo>
                  <a:cubicBezTo>
                    <a:pt x="334" y="1042"/>
                    <a:pt x="336" y="1041"/>
                    <a:pt x="338" y="1038"/>
                  </a:cubicBezTo>
                  <a:cubicBezTo>
                    <a:pt x="339" y="1035"/>
                    <a:pt x="347" y="1021"/>
                    <a:pt x="354" y="1009"/>
                  </a:cubicBezTo>
                  <a:cubicBezTo>
                    <a:pt x="361" y="1011"/>
                    <a:pt x="368" y="1014"/>
                    <a:pt x="375" y="1017"/>
                  </a:cubicBezTo>
                  <a:cubicBezTo>
                    <a:pt x="372" y="1031"/>
                    <a:pt x="369" y="1046"/>
                    <a:pt x="368" y="1050"/>
                  </a:cubicBezTo>
                  <a:cubicBezTo>
                    <a:pt x="367" y="1052"/>
                    <a:pt x="368" y="1055"/>
                    <a:pt x="369" y="1058"/>
                  </a:cubicBezTo>
                  <a:cubicBezTo>
                    <a:pt x="371" y="1060"/>
                    <a:pt x="373" y="1062"/>
                    <a:pt x="376" y="1063"/>
                  </a:cubicBezTo>
                  <a:cubicBezTo>
                    <a:pt x="379" y="1064"/>
                    <a:pt x="382" y="1064"/>
                    <a:pt x="384" y="1063"/>
                  </a:cubicBezTo>
                  <a:cubicBezTo>
                    <a:pt x="387" y="1062"/>
                    <a:pt x="389" y="1060"/>
                    <a:pt x="390" y="1057"/>
                  </a:cubicBezTo>
                  <a:cubicBezTo>
                    <a:pt x="392" y="1054"/>
                    <a:pt x="398" y="1039"/>
                    <a:pt x="404" y="1026"/>
                  </a:cubicBezTo>
                  <a:cubicBezTo>
                    <a:pt x="411" y="1028"/>
                    <a:pt x="418" y="1030"/>
                    <a:pt x="425" y="1032"/>
                  </a:cubicBezTo>
                  <a:cubicBezTo>
                    <a:pt x="424" y="1046"/>
                    <a:pt x="422" y="1062"/>
                    <a:pt x="422" y="1065"/>
                  </a:cubicBezTo>
                  <a:cubicBezTo>
                    <a:pt x="421" y="1068"/>
                    <a:pt x="422" y="1071"/>
                    <a:pt x="424" y="1073"/>
                  </a:cubicBezTo>
                  <a:cubicBezTo>
                    <a:pt x="426" y="1075"/>
                    <a:pt x="428" y="1077"/>
                    <a:pt x="431" y="1078"/>
                  </a:cubicBezTo>
                  <a:cubicBezTo>
                    <a:pt x="434" y="1078"/>
                    <a:pt x="437" y="1078"/>
                    <a:pt x="439" y="1076"/>
                  </a:cubicBezTo>
                  <a:cubicBezTo>
                    <a:pt x="442" y="1075"/>
                    <a:pt x="444" y="1073"/>
                    <a:pt x="445" y="1070"/>
                  </a:cubicBezTo>
                  <a:cubicBezTo>
                    <a:pt x="446" y="1067"/>
                    <a:pt x="450" y="1052"/>
                    <a:pt x="455" y="1038"/>
                  </a:cubicBezTo>
                  <a:cubicBezTo>
                    <a:pt x="462" y="1039"/>
                    <a:pt x="469" y="1040"/>
                    <a:pt x="477" y="1041"/>
                  </a:cubicBezTo>
                  <a:cubicBezTo>
                    <a:pt x="477" y="1056"/>
                    <a:pt x="477" y="1072"/>
                    <a:pt x="477" y="1075"/>
                  </a:cubicBezTo>
                  <a:cubicBezTo>
                    <a:pt x="477" y="1078"/>
                    <a:pt x="478" y="1081"/>
                    <a:pt x="480" y="1083"/>
                  </a:cubicBezTo>
                  <a:cubicBezTo>
                    <a:pt x="482" y="1085"/>
                    <a:pt x="484" y="1086"/>
                    <a:pt x="487" y="1087"/>
                  </a:cubicBezTo>
                  <a:cubicBezTo>
                    <a:pt x="490" y="1087"/>
                    <a:pt x="493" y="1086"/>
                    <a:pt x="495" y="1085"/>
                  </a:cubicBezTo>
                  <a:cubicBezTo>
                    <a:pt x="497" y="1083"/>
                    <a:pt x="499" y="1081"/>
                    <a:pt x="500" y="1078"/>
                  </a:cubicBezTo>
                  <a:cubicBezTo>
                    <a:pt x="501" y="1074"/>
                    <a:pt x="504" y="1059"/>
                    <a:pt x="507" y="1045"/>
                  </a:cubicBezTo>
                  <a:cubicBezTo>
                    <a:pt x="514" y="1045"/>
                    <a:pt x="522" y="1045"/>
                    <a:pt x="529" y="1046"/>
                  </a:cubicBezTo>
                  <a:cubicBezTo>
                    <a:pt x="530" y="1060"/>
                    <a:pt x="532" y="1076"/>
                    <a:pt x="532" y="1079"/>
                  </a:cubicBezTo>
                  <a:cubicBezTo>
                    <a:pt x="533" y="1082"/>
                    <a:pt x="534" y="1085"/>
                    <a:pt x="536" y="1087"/>
                  </a:cubicBezTo>
                  <a:cubicBezTo>
                    <a:pt x="538" y="1089"/>
                    <a:pt x="541" y="1090"/>
                    <a:pt x="544" y="1090"/>
                  </a:cubicBezTo>
                  <a:cubicBezTo>
                    <a:pt x="547" y="1090"/>
                    <a:pt x="550" y="1088"/>
                    <a:pt x="552" y="1087"/>
                  </a:cubicBezTo>
                  <a:cubicBezTo>
                    <a:pt x="554" y="1085"/>
                    <a:pt x="555" y="1082"/>
                    <a:pt x="556" y="1079"/>
                  </a:cubicBezTo>
                  <a:cubicBezTo>
                    <a:pt x="556" y="1076"/>
                    <a:pt x="558" y="1060"/>
                    <a:pt x="559" y="1046"/>
                  </a:cubicBezTo>
                  <a:cubicBezTo>
                    <a:pt x="566" y="1045"/>
                    <a:pt x="574" y="1045"/>
                    <a:pt x="581" y="1045"/>
                  </a:cubicBezTo>
                  <a:cubicBezTo>
                    <a:pt x="584" y="1059"/>
                    <a:pt x="587" y="1074"/>
                    <a:pt x="588" y="1078"/>
                  </a:cubicBezTo>
                  <a:cubicBezTo>
                    <a:pt x="589" y="1081"/>
                    <a:pt x="590" y="1083"/>
                    <a:pt x="593" y="1085"/>
                  </a:cubicBezTo>
                  <a:cubicBezTo>
                    <a:pt x="595" y="1086"/>
                    <a:pt x="598" y="1087"/>
                    <a:pt x="601" y="1087"/>
                  </a:cubicBezTo>
                  <a:cubicBezTo>
                    <a:pt x="604" y="1086"/>
                    <a:pt x="606" y="1085"/>
                    <a:pt x="608" y="1083"/>
                  </a:cubicBezTo>
                  <a:cubicBezTo>
                    <a:pt x="610" y="1081"/>
                    <a:pt x="611" y="1078"/>
                    <a:pt x="611" y="1075"/>
                  </a:cubicBezTo>
                  <a:cubicBezTo>
                    <a:pt x="611" y="1072"/>
                    <a:pt x="611" y="1056"/>
                    <a:pt x="611" y="1041"/>
                  </a:cubicBezTo>
                  <a:cubicBezTo>
                    <a:pt x="619" y="1040"/>
                    <a:pt x="626" y="1039"/>
                    <a:pt x="633" y="1038"/>
                  </a:cubicBezTo>
                  <a:cubicBezTo>
                    <a:pt x="638" y="1052"/>
                    <a:pt x="642" y="1067"/>
                    <a:pt x="643" y="1070"/>
                  </a:cubicBezTo>
                  <a:cubicBezTo>
                    <a:pt x="644" y="1073"/>
                    <a:pt x="646" y="1075"/>
                    <a:pt x="649" y="1076"/>
                  </a:cubicBezTo>
                  <a:cubicBezTo>
                    <a:pt x="651" y="1078"/>
                    <a:pt x="654" y="1078"/>
                    <a:pt x="657" y="1078"/>
                  </a:cubicBezTo>
                  <a:cubicBezTo>
                    <a:pt x="660" y="1077"/>
                    <a:pt x="662" y="1075"/>
                    <a:pt x="664" y="1073"/>
                  </a:cubicBezTo>
                  <a:cubicBezTo>
                    <a:pt x="666" y="1071"/>
                    <a:pt x="667" y="1068"/>
                    <a:pt x="666" y="1065"/>
                  </a:cubicBezTo>
                  <a:cubicBezTo>
                    <a:pt x="666" y="1062"/>
                    <a:pt x="664" y="1046"/>
                    <a:pt x="663" y="1032"/>
                  </a:cubicBezTo>
                  <a:cubicBezTo>
                    <a:pt x="670" y="1030"/>
                    <a:pt x="677" y="1028"/>
                    <a:pt x="684" y="1026"/>
                  </a:cubicBezTo>
                  <a:cubicBezTo>
                    <a:pt x="690" y="1039"/>
                    <a:pt x="696" y="1054"/>
                    <a:pt x="698" y="1057"/>
                  </a:cubicBezTo>
                  <a:cubicBezTo>
                    <a:pt x="699" y="1060"/>
                    <a:pt x="701" y="1062"/>
                    <a:pt x="704" y="1063"/>
                  </a:cubicBezTo>
                  <a:cubicBezTo>
                    <a:pt x="706" y="1064"/>
                    <a:pt x="709" y="1064"/>
                    <a:pt x="712" y="1063"/>
                  </a:cubicBezTo>
                  <a:cubicBezTo>
                    <a:pt x="715" y="1062"/>
                    <a:pt x="717" y="1060"/>
                    <a:pt x="719" y="1058"/>
                  </a:cubicBezTo>
                  <a:cubicBezTo>
                    <a:pt x="720" y="1055"/>
                    <a:pt x="721" y="1052"/>
                    <a:pt x="720" y="1050"/>
                  </a:cubicBezTo>
                  <a:cubicBezTo>
                    <a:pt x="719" y="1046"/>
                    <a:pt x="716" y="1031"/>
                    <a:pt x="713" y="1017"/>
                  </a:cubicBezTo>
                  <a:cubicBezTo>
                    <a:pt x="720" y="1014"/>
                    <a:pt x="727" y="1011"/>
                    <a:pt x="734" y="1009"/>
                  </a:cubicBezTo>
                  <a:cubicBezTo>
                    <a:pt x="741" y="1021"/>
                    <a:pt x="749" y="1035"/>
                    <a:pt x="750" y="1038"/>
                  </a:cubicBezTo>
                  <a:cubicBezTo>
                    <a:pt x="752" y="1041"/>
                    <a:pt x="754" y="1042"/>
                    <a:pt x="757" y="1043"/>
                  </a:cubicBezTo>
                  <a:cubicBezTo>
                    <a:pt x="760" y="1044"/>
                    <a:pt x="762" y="1044"/>
                    <a:pt x="765" y="1042"/>
                  </a:cubicBezTo>
                  <a:cubicBezTo>
                    <a:pt x="768" y="1041"/>
                    <a:pt x="770" y="1039"/>
                    <a:pt x="771" y="1037"/>
                  </a:cubicBezTo>
                  <a:cubicBezTo>
                    <a:pt x="772" y="1034"/>
                    <a:pt x="773" y="1031"/>
                    <a:pt x="772" y="1028"/>
                  </a:cubicBezTo>
                  <a:cubicBezTo>
                    <a:pt x="771" y="1025"/>
                    <a:pt x="766" y="1010"/>
                    <a:pt x="761" y="996"/>
                  </a:cubicBezTo>
                  <a:cubicBezTo>
                    <a:pt x="768" y="993"/>
                    <a:pt x="774" y="990"/>
                    <a:pt x="781" y="986"/>
                  </a:cubicBezTo>
                  <a:cubicBezTo>
                    <a:pt x="790" y="998"/>
                    <a:pt x="799" y="1011"/>
                    <a:pt x="801" y="1014"/>
                  </a:cubicBezTo>
                  <a:cubicBezTo>
                    <a:pt x="802" y="1016"/>
                    <a:pt x="805" y="1018"/>
                    <a:pt x="808" y="1018"/>
                  </a:cubicBezTo>
                  <a:cubicBezTo>
                    <a:pt x="810" y="1019"/>
                    <a:pt x="813" y="1018"/>
                    <a:pt x="816" y="1017"/>
                  </a:cubicBezTo>
                  <a:cubicBezTo>
                    <a:pt x="818" y="1015"/>
                    <a:pt x="820" y="1013"/>
                    <a:pt x="821" y="1010"/>
                  </a:cubicBezTo>
                  <a:cubicBezTo>
                    <a:pt x="822" y="1008"/>
                    <a:pt x="822" y="1005"/>
                    <a:pt x="821" y="1002"/>
                  </a:cubicBezTo>
                  <a:cubicBezTo>
                    <a:pt x="820" y="999"/>
                    <a:pt x="813" y="984"/>
                    <a:pt x="807" y="971"/>
                  </a:cubicBezTo>
                  <a:cubicBezTo>
                    <a:pt x="813" y="967"/>
                    <a:pt x="820" y="963"/>
                    <a:pt x="826" y="959"/>
                  </a:cubicBezTo>
                  <a:cubicBezTo>
                    <a:pt x="835" y="970"/>
                    <a:pt x="846" y="982"/>
                    <a:pt x="848" y="984"/>
                  </a:cubicBezTo>
                  <a:cubicBezTo>
                    <a:pt x="850" y="986"/>
                    <a:pt x="853" y="988"/>
                    <a:pt x="856" y="988"/>
                  </a:cubicBezTo>
                  <a:cubicBezTo>
                    <a:pt x="858" y="988"/>
                    <a:pt x="861" y="987"/>
                    <a:pt x="864" y="986"/>
                  </a:cubicBezTo>
                  <a:cubicBezTo>
                    <a:pt x="866" y="984"/>
                    <a:pt x="868" y="981"/>
                    <a:pt x="868" y="979"/>
                  </a:cubicBezTo>
                  <a:cubicBezTo>
                    <a:pt x="869" y="976"/>
                    <a:pt x="869" y="973"/>
                    <a:pt x="867" y="970"/>
                  </a:cubicBezTo>
                  <a:cubicBezTo>
                    <a:pt x="865" y="968"/>
                    <a:pt x="857" y="954"/>
                    <a:pt x="850" y="941"/>
                  </a:cubicBezTo>
                  <a:cubicBezTo>
                    <a:pt x="856" y="937"/>
                    <a:pt x="862" y="932"/>
                    <a:pt x="867" y="927"/>
                  </a:cubicBezTo>
                  <a:cubicBezTo>
                    <a:pt x="878" y="937"/>
                    <a:pt x="890" y="948"/>
                    <a:pt x="892" y="950"/>
                  </a:cubicBezTo>
                  <a:cubicBezTo>
                    <a:pt x="894" y="952"/>
                    <a:pt x="897" y="953"/>
                    <a:pt x="900" y="953"/>
                  </a:cubicBezTo>
                  <a:cubicBezTo>
                    <a:pt x="903" y="953"/>
                    <a:pt x="906" y="952"/>
                    <a:pt x="908" y="950"/>
                  </a:cubicBezTo>
                  <a:cubicBezTo>
                    <a:pt x="910" y="948"/>
                    <a:pt x="911" y="945"/>
                    <a:pt x="912" y="942"/>
                  </a:cubicBezTo>
                  <a:cubicBezTo>
                    <a:pt x="912" y="940"/>
                    <a:pt x="911" y="937"/>
                    <a:pt x="910" y="934"/>
                  </a:cubicBezTo>
                  <a:cubicBezTo>
                    <a:pt x="908" y="932"/>
                    <a:pt x="898" y="919"/>
                    <a:pt x="890" y="907"/>
                  </a:cubicBezTo>
                  <a:cubicBezTo>
                    <a:pt x="895" y="902"/>
                    <a:pt x="900" y="897"/>
                    <a:pt x="905" y="891"/>
                  </a:cubicBezTo>
                  <a:cubicBezTo>
                    <a:pt x="917" y="900"/>
                    <a:pt x="930" y="909"/>
                    <a:pt x="933" y="911"/>
                  </a:cubicBezTo>
                  <a:cubicBezTo>
                    <a:pt x="935" y="913"/>
                    <a:pt x="938" y="914"/>
                    <a:pt x="941" y="913"/>
                  </a:cubicBezTo>
                  <a:cubicBezTo>
                    <a:pt x="943" y="913"/>
                    <a:pt x="946" y="912"/>
                    <a:pt x="948" y="909"/>
                  </a:cubicBezTo>
                  <a:cubicBezTo>
                    <a:pt x="950" y="907"/>
                    <a:pt x="951" y="904"/>
                    <a:pt x="951" y="902"/>
                  </a:cubicBezTo>
                  <a:cubicBezTo>
                    <a:pt x="951" y="899"/>
                    <a:pt x="950" y="896"/>
                    <a:pt x="948" y="894"/>
                  </a:cubicBezTo>
                  <a:cubicBezTo>
                    <a:pt x="946" y="891"/>
                    <a:pt x="935" y="880"/>
                    <a:pt x="925" y="869"/>
                  </a:cubicBezTo>
                  <a:cubicBezTo>
                    <a:pt x="930" y="863"/>
                    <a:pt x="935" y="857"/>
                    <a:pt x="940" y="851"/>
                  </a:cubicBezTo>
                  <a:cubicBezTo>
                    <a:pt x="952" y="859"/>
                    <a:pt x="966" y="867"/>
                    <a:pt x="969" y="869"/>
                  </a:cubicBezTo>
                  <a:cubicBezTo>
                    <a:pt x="971" y="870"/>
                    <a:pt x="974" y="870"/>
                    <a:pt x="977" y="870"/>
                  </a:cubicBezTo>
                  <a:cubicBezTo>
                    <a:pt x="980" y="869"/>
                    <a:pt x="982" y="867"/>
                    <a:pt x="984" y="865"/>
                  </a:cubicBezTo>
                  <a:cubicBezTo>
                    <a:pt x="986" y="863"/>
                    <a:pt x="986" y="860"/>
                    <a:pt x="986" y="857"/>
                  </a:cubicBezTo>
                  <a:cubicBezTo>
                    <a:pt x="986" y="854"/>
                    <a:pt x="985" y="852"/>
                    <a:pt x="983" y="850"/>
                  </a:cubicBezTo>
                  <a:cubicBezTo>
                    <a:pt x="980" y="847"/>
                    <a:pt x="968" y="837"/>
                    <a:pt x="957" y="827"/>
                  </a:cubicBezTo>
                  <a:cubicBezTo>
                    <a:pt x="961" y="821"/>
                    <a:pt x="966" y="815"/>
                    <a:pt x="969" y="808"/>
                  </a:cubicBezTo>
                  <a:cubicBezTo>
                    <a:pt x="983" y="814"/>
                    <a:pt x="997" y="821"/>
                    <a:pt x="1000" y="822"/>
                  </a:cubicBezTo>
                  <a:cubicBezTo>
                    <a:pt x="1003" y="824"/>
                    <a:pt x="1006" y="824"/>
                    <a:pt x="1008" y="823"/>
                  </a:cubicBezTo>
                  <a:cubicBezTo>
                    <a:pt x="1011" y="822"/>
                    <a:pt x="1013" y="820"/>
                    <a:pt x="1015" y="817"/>
                  </a:cubicBezTo>
                  <a:cubicBezTo>
                    <a:pt x="1016" y="815"/>
                    <a:pt x="1017" y="812"/>
                    <a:pt x="1016" y="809"/>
                  </a:cubicBezTo>
                  <a:cubicBezTo>
                    <a:pt x="1016" y="806"/>
                    <a:pt x="1014" y="804"/>
                    <a:pt x="1012" y="802"/>
                  </a:cubicBezTo>
                  <a:cubicBezTo>
                    <a:pt x="1009" y="800"/>
                    <a:pt x="996" y="791"/>
                    <a:pt x="984" y="782"/>
                  </a:cubicBezTo>
                  <a:cubicBezTo>
                    <a:pt x="988" y="776"/>
                    <a:pt x="991" y="769"/>
                    <a:pt x="995" y="762"/>
                  </a:cubicBezTo>
                  <a:cubicBezTo>
                    <a:pt x="1009" y="767"/>
                    <a:pt x="1024" y="772"/>
                    <a:pt x="1027" y="773"/>
                  </a:cubicBezTo>
                  <a:cubicBezTo>
                    <a:pt x="1029" y="774"/>
                    <a:pt x="1032" y="774"/>
                    <a:pt x="1035" y="772"/>
                  </a:cubicBezTo>
                  <a:cubicBezTo>
                    <a:pt x="1037" y="771"/>
                    <a:pt x="1039" y="769"/>
                    <a:pt x="1041" y="766"/>
                  </a:cubicBezTo>
                  <a:cubicBezTo>
                    <a:pt x="1042" y="764"/>
                    <a:pt x="1042" y="761"/>
                    <a:pt x="1041" y="758"/>
                  </a:cubicBezTo>
                  <a:cubicBezTo>
                    <a:pt x="1040" y="755"/>
                    <a:pt x="1039" y="753"/>
                    <a:pt x="1036" y="752"/>
                  </a:cubicBezTo>
                  <a:cubicBezTo>
                    <a:pt x="1033" y="750"/>
                    <a:pt x="1020" y="742"/>
                    <a:pt x="1007" y="735"/>
                  </a:cubicBezTo>
                  <a:cubicBezTo>
                    <a:pt x="1010" y="728"/>
                    <a:pt x="1012" y="721"/>
                    <a:pt x="1015" y="714"/>
                  </a:cubicBezTo>
                  <a:cubicBezTo>
                    <a:pt x="1029" y="717"/>
                    <a:pt x="1045" y="721"/>
                    <a:pt x="1048" y="721"/>
                  </a:cubicBezTo>
                  <a:cubicBezTo>
                    <a:pt x="1051" y="722"/>
                    <a:pt x="1054" y="721"/>
                    <a:pt x="1056" y="720"/>
                  </a:cubicBezTo>
                  <a:cubicBezTo>
                    <a:pt x="1058" y="718"/>
                    <a:pt x="1060" y="716"/>
                    <a:pt x="1061" y="713"/>
                  </a:cubicBezTo>
                  <a:cubicBezTo>
                    <a:pt x="1062" y="710"/>
                    <a:pt x="1062" y="707"/>
                    <a:pt x="1061" y="705"/>
                  </a:cubicBezTo>
                  <a:cubicBezTo>
                    <a:pt x="1060" y="702"/>
                    <a:pt x="1058" y="700"/>
                    <a:pt x="1055" y="699"/>
                  </a:cubicBezTo>
                  <a:cubicBezTo>
                    <a:pt x="1052" y="698"/>
                    <a:pt x="1037" y="691"/>
                    <a:pt x="1024" y="686"/>
                  </a:cubicBezTo>
                  <a:cubicBezTo>
                    <a:pt x="1026" y="678"/>
                    <a:pt x="1028" y="671"/>
                    <a:pt x="1030" y="664"/>
                  </a:cubicBezTo>
                  <a:cubicBezTo>
                    <a:pt x="1044" y="665"/>
                    <a:pt x="1060" y="667"/>
                    <a:pt x="1063" y="668"/>
                  </a:cubicBezTo>
                  <a:cubicBezTo>
                    <a:pt x="1066" y="668"/>
                    <a:pt x="1069" y="667"/>
                    <a:pt x="1071" y="665"/>
                  </a:cubicBezTo>
                  <a:cubicBezTo>
                    <a:pt x="1074" y="664"/>
                    <a:pt x="1075" y="661"/>
                    <a:pt x="1076" y="658"/>
                  </a:cubicBezTo>
                  <a:cubicBezTo>
                    <a:pt x="1076" y="655"/>
                    <a:pt x="1076" y="652"/>
                    <a:pt x="1075" y="650"/>
                  </a:cubicBezTo>
                  <a:cubicBezTo>
                    <a:pt x="1073" y="647"/>
                    <a:pt x="1071" y="645"/>
                    <a:pt x="1068" y="645"/>
                  </a:cubicBezTo>
                  <a:cubicBezTo>
                    <a:pt x="1065" y="644"/>
                    <a:pt x="1050" y="639"/>
                    <a:pt x="1036" y="634"/>
                  </a:cubicBezTo>
                  <a:cubicBezTo>
                    <a:pt x="1037" y="627"/>
                    <a:pt x="1039" y="620"/>
                    <a:pt x="1040" y="612"/>
                  </a:cubicBezTo>
                  <a:cubicBezTo>
                    <a:pt x="1054" y="612"/>
                    <a:pt x="1070" y="612"/>
                    <a:pt x="1073" y="612"/>
                  </a:cubicBezTo>
                  <a:cubicBezTo>
                    <a:pt x="1076" y="613"/>
                    <a:pt x="1079" y="611"/>
                    <a:pt x="1081" y="609"/>
                  </a:cubicBezTo>
                  <a:cubicBezTo>
                    <a:pt x="1083" y="607"/>
                    <a:pt x="1084" y="605"/>
                    <a:pt x="1085" y="602"/>
                  </a:cubicBezTo>
                  <a:cubicBezTo>
                    <a:pt x="1085" y="599"/>
                    <a:pt x="1084" y="596"/>
                    <a:pt x="1083" y="594"/>
                  </a:cubicBezTo>
                  <a:cubicBezTo>
                    <a:pt x="1081" y="591"/>
                    <a:pt x="1079" y="590"/>
                    <a:pt x="1076" y="589"/>
                  </a:cubicBezTo>
                  <a:cubicBezTo>
                    <a:pt x="1073" y="588"/>
                    <a:pt x="1057" y="585"/>
                    <a:pt x="1043" y="582"/>
                  </a:cubicBezTo>
                  <a:cubicBezTo>
                    <a:pt x="1043" y="575"/>
                    <a:pt x="1044" y="567"/>
                    <a:pt x="1044" y="560"/>
                  </a:cubicBezTo>
                  <a:cubicBezTo>
                    <a:pt x="1058" y="558"/>
                    <a:pt x="1074" y="557"/>
                    <a:pt x="1078" y="557"/>
                  </a:cubicBezTo>
                  <a:close/>
                  <a:moveTo>
                    <a:pt x="544" y="979"/>
                  </a:moveTo>
                  <a:cubicBezTo>
                    <a:pt x="305" y="979"/>
                    <a:pt x="111" y="785"/>
                    <a:pt x="111" y="545"/>
                  </a:cubicBezTo>
                  <a:cubicBezTo>
                    <a:pt x="111" y="305"/>
                    <a:pt x="305" y="111"/>
                    <a:pt x="544" y="111"/>
                  </a:cubicBezTo>
                  <a:cubicBezTo>
                    <a:pt x="783" y="111"/>
                    <a:pt x="977" y="305"/>
                    <a:pt x="977" y="545"/>
                  </a:cubicBezTo>
                  <a:cubicBezTo>
                    <a:pt x="977" y="785"/>
                    <a:pt x="783" y="979"/>
                    <a:pt x="544" y="9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22" name="Freeform 20">
              <a:extLst>
                <a:ext uri="{FF2B5EF4-FFF2-40B4-BE49-F238E27FC236}">
                  <a16:creationId xmlns:a16="http://schemas.microsoft.com/office/drawing/2014/main" id="{DA9955B3-E57A-4DEE-8BB5-9EB34FF5BC90}"/>
                </a:ext>
              </a:extLst>
            </p:cNvPr>
            <p:cNvSpPr>
              <a:spLocks noEditPoints="1"/>
            </p:cNvSpPr>
            <p:nvPr/>
          </p:nvSpPr>
          <p:spPr bwMode="auto">
            <a:xfrm>
              <a:off x="6470994" y="4786233"/>
              <a:ext cx="297934" cy="298568"/>
            </a:xfrm>
            <a:custGeom>
              <a:avLst/>
              <a:gdLst>
                <a:gd name="T0" fmla="*/ 1043 w 1088"/>
                <a:gd name="T1" fmla="*/ 507 h 1090"/>
                <a:gd name="T2" fmla="*/ 1036 w 1088"/>
                <a:gd name="T3" fmla="*/ 455 h 1090"/>
                <a:gd name="T4" fmla="*/ 1024 w 1088"/>
                <a:gd name="T5" fmla="*/ 404 h 1090"/>
                <a:gd name="T6" fmla="*/ 1007 w 1088"/>
                <a:gd name="T7" fmla="*/ 355 h 1090"/>
                <a:gd name="T8" fmla="*/ 984 w 1088"/>
                <a:gd name="T9" fmla="*/ 307 h 1090"/>
                <a:gd name="T10" fmla="*/ 957 w 1088"/>
                <a:gd name="T11" fmla="*/ 263 h 1090"/>
                <a:gd name="T12" fmla="*/ 925 w 1088"/>
                <a:gd name="T13" fmla="*/ 221 h 1090"/>
                <a:gd name="T14" fmla="*/ 890 w 1088"/>
                <a:gd name="T15" fmla="*/ 183 h 1090"/>
                <a:gd name="T16" fmla="*/ 850 w 1088"/>
                <a:gd name="T17" fmla="*/ 149 h 1090"/>
                <a:gd name="T18" fmla="*/ 807 w 1088"/>
                <a:gd name="T19" fmla="*/ 119 h 1090"/>
                <a:gd name="T20" fmla="*/ 761 w 1088"/>
                <a:gd name="T21" fmla="*/ 93 h 1090"/>
                <a:gd name="T22" fmla="*/ 713 w 1088"/>
                <a:gd name="T23" fmla="*/ 73 h 1090"/>
                <a:gd name="T24" fmla="*/ 663 w 1088"/>
                <a:gd name="T25" fmla="*/ 58 h 1090"/>
                <a:gd name="T26" fmla="*/ 611 w 1088"/>
                <a:gd name="T27" fmla="*/ 48 h 1090"/>
                <a:gd name="T28" fmla="*/ 559 w 1088"/>
                <a:gd name="T29" fmla="*/ 44 h 1090"/>
                <a:gd name="T30" fmla="*/ 507 w 1088"/>
                <a:gd name="T31" fmla="*/ 45 h 1090"/>
                <a:gd name="T32" fmla="*/ 455 w 1088"/>
                <a:gd name="T33" fmla="*/ 52 h 1090"/>
                <a:gd name="T34" fmla="*/ 404 w 1088"/>
                <a:gd name="T35" fmla="*/ 64 h 1090"/>
                <a:gd name="T36" fmla="*/ 354 w 1088"/>
                <a:gd name="T37" fmla="*/ 81 h 1090"/>
                <a:gd name="T38" fmla="*/ 307 w 1088"/>
                <a:gd name="T39" fmla="*/ 104 h 1090"/>
                <a:gd name="T40" fmla="*/ 262 w 1088"/>
                <a:gd name="T41" fmla="*/ 131 h 1090"/>
                <a:gd name="T42" fmla="*/ 221 w 1088"/>
                <a:gd name="T43" fmla="*/ 163 h 1090"/>
                <a:gd name="T44" fmla="*/ 182 w 1088"/>
                <a:gd name="T45" fmla="*/ 199 h 1090"/>
                <a:gd name="T46" fmla="*/ 148 w 1088"/>
                <a:gd name="T47" fmla="*/ 238 h 1090"/>
                <a:gd name="T48" fmla="*/ 118 w 1088"/>
                <a:gd name="T49" fmla="*/ 282 h 1090"/>
                <a:gd name="T50" fmla="*/ 93 w 1088"/>
                <a:gd name="T51" fmla="*/ 328 h 1090"/>
                <a:gd name="T52" fmla="*/ 73 w 1088"/>
                <a:gd name="T53" fmla="*/ 376 h 1090"/>
                <a:gd name="T54" fmla="*/ 58 w 1088"/>
                <a:gd name="T55" fmla="*/ 426 h 1090"/>
                <a:gd name="T56" fmla="*/ 48 w 1088"/>
                <a:gd name="T57" fmla="*/ 478 h 1090"/>
                <a:gd name="T58" fmla="*/ 44 w 1088"/>
                <a:gd name="T59" fmla="*/ 530 h 1090"/>
                <a:gd name="T60" fmla="*/ 45 w 1088"/>
                <a:gd name="T61" fmla="*/ 582 h 1090"/>
                <a:gd name="T62" fmla="*/ 52 w 1088"/>
                <a:gd name="T63" fmla="*/ 634 h 1090"/>
                <a:gd name="T64" fmla="*/ 64 w 1088"/>
                <a:gd name="T65" fmla="*/ 686 h 1090"/>
                <a:gd name="T66" fmla="*/ 81 w 1088"/>
                <a:gd name="T67" fmla="*/ 735 h 1090"/>
                <a:gd name="T68" fmla="*/ 104 w 1088"/>
                <a:gd name="T69" fmla="*/ 782 h 1090"/>
                <a:gd name="T70" fmla="*/ 131 w 1088"/>
                <a:gd name="T71" fmla="*/ 827 h 1090"/>
                <a:gd name="T72" fmla="*/ 163 w 1088"/>
                <a:gd name="T73" fmla="*/ 869 h 1090"/>
                <a:gd name="T74" fmla="*/ 198 w 1088"/>
                <a:gd name="T75" fmla="*/ 907 h 1090"/>
                <a:gd name="T76" fmla="*/ 238 w 1088"/>
                <a:gd name="T77" fmla="*/ 941 h 1090"/>
                <a:gd name="T78" fmla="*/ 281 w 1088"/>
                <a:gd name="T79" fmla="*/ 971 h 1090"/>
                <a:gd name="T80" fmla="*/ 327 w 1088"/>
                <a:gd name="T81" fmla="*/ 996 h 1090"/>
                <a:gd name="T82" fmla="*/ 375 w 1088"/>
                <a:gd name="T83" fmla="*/ 1017 h 1090"/>
                <a:gd name="T84" fmla="*/ 425 w 1088"/>
                <a:gd name="T85" fmla="*/ 1032 h 1090"/>
                <a:gd name="T86" fmla="*/ 477 w 1088"/>
                <a:gd name="T87" fmla="*/ 1041 h 1090"/>
                <a:gd name="T88" fmla="*/ 529 w 1088"/>
                <a:gd name="T89" fmla="*/ 1046 h 1090"/>
                <a:gd name="T90" fmla="*/ 581 w 1088"/>
                <a:gd name="T91" fmla="*/ 1045 h 1090"/>
                <a:gd name="T92" fmla="*/ 633 w 1088"/>
                <a:gd name="T93" fmla="*/ 1038 h 1090"/>
                <a:gd name="T94" fmla="*/ 684 w 1088"/>
                <a:gd name="T95" fmla="*/ 1026 h 1090"/>
                <a:gd name="T96" fmla="*/ 734 w 1088"/>
                <a:gd name="T97" fmla="*/ 1009 h 1090"/>
                <a:gd name="T98" fmla="*/ 781 w 1088"/>
                <a:gd name="T99" fmla="*/ 986 h 1090"/>
                <a:gd name="T100" fmla="*/ 826 w 1088"/>
                <a:gd name="T101" fmla="*/ 959 h 1090"/>
                <a:gd name="T102" fmla="*/ 867 w 1088"/>
                <a:gd name="T103" fmla="*/ 927 h 1090"/>
                <a:gd name="T104" fmla="*/ 905 w 1088"/>
                <a:gd name="T105" fmla="*/ 891 h 1090"/>
                <a:gd name="T106" fmla="*/ 940 w 1088"/>
                <a:gd name="T107" fmla="*/ 851 h 1090"/>
                <a:gd name="T108" fmla="*/ 969 w 1088"/>
                <a:gd name="T109" fmla="*/ 808 h 1090"/>
                <a:gd name="T110" fmla="*/ 995 w 1088"/>
                <a:gd name="T111" fmla="*/ 762 h 1090"/>
                <a:gd name="T112" fmla="*/ 1015 w 1088"/>
                <a:gd name="T113" fmla="*/ 714 h 1090"/>
                <a:gd name="T114" fmla="*/ 1030 w 1088"/>
                <a:gd name="T115" fmla="*/ 664 h 1090"/>
                <a:gd name="T116" fmla="*/ 1040 w 1088"/>
                <a:gd name="T117" fmla="*/ 612 h 1090"/>
                <a:gd name="T118" fmla="*/ 1044 w 1088"/>
                <a:gd name="T119" fmla="*/ 56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88" h="1090">
                  <a:moveTo>
                    <a:pt x="1078" y="557"/>
                  </a:moveTo>
                  <a:cubicBezTo>
                    <a:pt x="1080" y="556"/>
                    <a:pt x="1083" y="555"/>
                    <a:pt x="1085" y="553"/>
                  </a:cubicBezTo>
                  <a:cubicBezTo>
                    <a:pt x="1087" y="551"/>
                    <a:pt x="1088" y="548"/>
                    <a:pt x="1088" y="545"/>
                  </a:cubicBezTo>
                  <a:cubicBezTo>
                    <a:pt x="1088" y="542"/>
                    <a:pt x="1087" y="539"/>
                    <a:pt x="1085" y="537"/>
                  </a:cubicBezTo>
                  <a:cubicBezTo>
                    <a:pt x="1083" y="535"/>
                    <a:pt x="1080" y="533"/>
                    <a:pt x="1078" y="533"/>
                  </a:cubicBezTo>
                  <a:cubicBezTo>
                    <a:pt x="1074" y="533"/>
                    <a:pt x="1058" y="531"/>
                    <a:pt x="1044" y="530"/>
                  </a:cubicBezTo>
                  <a:cubicBezTo>
                    <a:pt x="1044" y="522"/>
                    <a:pt x="1043" y="515"/>
                    <a:pt x="1043" y="507"/>
                  </a:cubicBezTo>
                  <a:cubicBezTo>
                    <a:pt x="1057" y="505"/>
                    <a:pt x="1073" y="501"/>
                    <a:pt x="1076" y="501"/>
                  </a:cubicBezTo>
                  <a:cubicBezTo>
                    <a:pt x="1079" y="500"/>
                    <a:pt x="1081" y="498"/>
                    <a:pt x="1083" y="496"/>
                  </a:cubicBezTo>
                  <a:cubicBezTo>
                    <a:pt x="1084" y="494"/>
                    <a:pt x="1085" y="491"/>
                    <a:pt x="1085" y="488"/>
                  </a:cubicBezTo>
                  <a:cubicBezTo>
                    <a:pt x="1084" y="485"/>
                    <a:pt x="1083" y="482"/>
                    <a:pt x="1081" y="481"/>
                  </a:cubicBezTo>
                  <a:cubicBezTo>
                    <a:pt x="1079" y="479"/>
                    <a:pt x="1076" y="477"/>
                    <a:pt x="1073" y="477"/>
                  </a:cubicBezTo>
                  <a:cubicBezTo>
                    <a:pt x="1070" y="477"/>
                    <a:pt x="1054" y="478"/>
                    <a:pt x="1040" y="478"/>
                  </a:cubicBezTo>
                  <a:cubicBezTo>
                    <a:pt x="1039" y="470"/>
                    <a:pt x="1037" y="463"/>
                    <a:pt x="1036" y="455"/>
                  </a:cubicBezTo>
                  <a:cubicBezTo>
                    <a:pt x="1050" y="451"/>
                    <a:pt x="1065" y="446"/>
                    <a:pt x="1068" y="445"/>
                  </a:cubicBezTo>
                  <a:cubicBezTo>
                    <a:pt x="1071" y="444"/>
                    <a:pt x="1073" y="442"/>
                    <a:pt x="1075" y="440"/>
                  </a:cubicBezTo>
                  <a:cubicBezTo>
                    <a:pt x="1076" y="437"/>
                    <a:pt x="1076" y="435"/>
                    <a:pt x="1076" y="432"/>
                  </a:cubicBezTo>
                  <a:cubicBezTo>
                    <a:pt x="1075" y="429"/>
                    <a:pt x="1074" y="426"/>
                    <a:pt x="1071" y="425"/>
                  </a:cubicBezTo>
                  <a:cubicBezTo>
                    <a:pt x="1069" y="423"/>
                    <a:pt x="1066" y="422"/>
                    <a:pt x="1063" y="422"/>
                  </a:cubicBezTo>
                  <a:cubicBezTo>
                    <a:pt x="1060" y="423"/>
                    <a:pt x="1044" y="425"/>
                    <a:pt x="1030" y="426"/>
                  </a:cubicBezTo>
                  <a:cubicBezTo>
                    <a:pt x="1028" y="419"/>
                    <a:pt x="1026" y="412"/>
                    <a:pt x="1024" y="404"/>
                  </a:cubicBezTo>
                  <a:cubicBezTo>
                    <a:pt x="1037" y="399"/>
                    <a:pt x="1052" y="392"/>
                    <a:pt x="1055" y="391"/>
                  </a:cubicBezTo>
                  <a:cubicBezTo>
                    <a:pt x="1058" y="390"/>
                    <a:pt x="1060" y="388"/>
                    <a:pt x="1061" y="385"/>
                  </a:cubicBezTo>
                  <a:cubicBezTo>
                    <a:pt x="1062" y="382"/>
                    <a:pt x="1062" y="379"/>
                    <a:pt x="1061" y="377"/>
                  </a:cubicBezTo>
                  <a:cubicBezTo>
                    <a:pt x="1060" y="374"/>
                    <a:pt x="1058" y="372"/>
                    <a:pt x="1056" y="370"/>
                  </a:cubicBezTo>
                  <a:cubicBezTo>
                    <a:pt x="1054" y="369"/>
                    <a:pt x="1051" y="368"/>
                    <a:pt x="1048" y="369"/>
                  </a:cubicBezTo>
                  <a:cubicBezTo>
                    <a:pt x="1045" y="369"/>
                    <a:pt x="1029" y="373"/>
                    <a:pt x="1015" y="376"/>
                  </a:cubicBezTo>
                  <a:cubicBezTo>
                    <a:pt x="1012" y="369"/>
                    <a:pt x="1010" y="362"/>
                    <a:pt x="1007" y="355"/>
                  </a:cubicBezTo>
                  <a:cubicBezTo>
                    <a:pt x="1020" y="348"/>
                    <a:pt x="1033" y="340"/>
                    <a:pt x="1036" y="338"/>
                  </a:cubicBezTo>
                  <a:cubicBezTo>
                    <a:pt x="1039" y="337"/>
                    <a:pt x="1040" y="334"/>
                    <a:pt x="1041" y="332"/>
                  </a:cubicBezTo>
                  <a:cubicBezTo>
                    <a:pt x="1042" y="329"/>
                    <a:pt x="1042" y="326"/>
                    <a:pt x="1041" y="323"/>
                  </a:cubicBezTo>
                  <a:cubicBezTo>
                    <a:pt x="1039" y="321"/>
                    <a:pt x="1037" y="319"/>
                    <a:pt x="1035" y="317"/>
                  </a:cubicBezTo>
                  <a:cubicBezTo>
                    <a:pt x="1032" y="316"/>
                    <a:pt x="1029" y="316"/>
                    <a:pt x="1027" y="317"/>
                  </a:cubicBezTo>
                  <a:cubicBezTo>
                    <a:pt x="1024" y="318"/>
                    <a:pt x="1009" y="323"/>
                    <a:pt x="995" y="328"/>
                  </a:cubicBezTo>
                  <a:cubicBezTo>
                    <a:pt x="991" y="321"/>
                    <a:pt x="988" y="314"/>
                    <a:pt x="984" y="307"/>
                  </a:cubicBezTo>
                  <a:cubicBezTo>
                    <a:pt x="996" y="299"/>
                    <a:pt x="1009" y="290"/>
                    <a:pt x="1012" y="288"/>
                  </a:cubicBezTo>
                  <a:cubicBezTo>
                    <a:pt x="1014" y="286"/>
                    <a:pt x="1016" y="284"/>
                    <a:pt x="1016" y="281"/>
                  </a:cubicBezTo>
                  <a:cubicBezTo>
                    <a:pt x="1017" y="278"/>
                    <a:pt x="1016" y="275"/>
                    <a:pt x="1015" y="273"/>
                  </a:cubicBezTo>
                  <a:cubicBezTo>
                    <a:pt x="1013" y="270"/>
                    <a:pt x="1011" y="268"/>
                    <a:pt x="1008" y="267"/>
                  </a:cubicBezTo>
                  <a:cubicBezTo>
                    <a:pt x="1006" y="266"/>
                    <a:pt x="1003" y="266"/>
                    <a:pt x="1000" y="268"/>
                  </a:cubicBezTo>
                  <a:cubicBezTo>
                    <a:pt x="997" y="269"/>
                    <a:pt x="983" y="276"/>
                    <a:pt x="969" y="282"/>
                  </a:cubicBezTo>
                  <a:cubicBezTo>
                    <a:pt x="966" y="275"/>
                    <a:pt x="961" y="269"/>
                    <a:pt x="957" y="263"/>
                  </a:cubicBezTo>
                  <a:cubicBezTo>
                    <a:pt x="968" y="253"/>
                    <a:pt x="980" y="242"/>
                    <a:pt x="983" y="240"/>
                  </a:cubicBezTo>
                  <a:cubicBezTo>
                    <a:pt x="985" y="238"/>
                    <a:pt x="986" y="236"/>
                    <a:pt x="986" y="233"/>
                  </a:cubicBezTo>
                  <a:cubicBezTo>
                    <a:pt x="986" y="230"/>
                    <a:pt x="986" y="227"/>
                    <a:pt x="984" y="225"/>
                  </a:cubicBezTo>
                  <a:cubicBezTo>
                    <a:pt x="982" y="222"/>
                    <a:pt x="980" y="221"/>
                    <a:pt x="977" y="220"/>
                  </a:cubicBezTo>
                  <a:cubicBezTo>
                    <a:pt x="974" y="220"/>
                    <a:pt x="971" y="220"/>
                    <a:pt x="969" y="221"/>
                  </a:cubicBezTo>
                  <a:cubicBezTo>
                    <a:pt x="966" y="223"/>
                    <a:pt x="952" y="231"/>
                    <a:pt x="940" y="238"/>
                  </a:cubicBezTo>
                  <a:cubicBezTo>
                    <a:pt x="935" y="233"/>
                    <a:pt x="930" y="227"/>
                    <a:pt x="925" y="221"/>
                  </a:cubicBezTo>
                  <a:cubicBezTo>
                    <a:pt x="935" y="210"/>
                    <a:pt x="946" y="198"/>
                    <a:pt x="948" y="196"/>
                  </a:cubicBezTo>
                  <a:cubicBezTo>
                    <a:pt x="950" y="194"/>
                    <a:pt x="951" y="191"/>
                    <a:pt x="951" y="188"/>
                  </a:cubicBezTo>
                  <a:cubicBezTo>
                    <a:pt x="951" y="185"/>
                    <a:pt x="950" y="183"/>
                    <a:pt x="948" y="180"/>
                  </a:cubicBezTo>
                  <a:cubicBezTo>
                    <a:pt x="946" y="178"/>
                    <a:pt x="943" y="177"/>
                    <a:pt x="941" y="177"/>
                  </a:cubicBezTo>
                  <a:cubicBezTo>
                    <a:pt x="938" y="176"/>
                    <a:pt x="935" y="177"/>
                    <a:pt x="933" y="179"/>
                  </a:cubicBezTo>
                  <a:cubicBezTo>
                    <a:pt x="930" y="181"/>
                    <a:pt x="917" y="190"/>
                    <a:pt x="905" y="199"/>
                  </a:cubicBezTo>
                  <a:cubicBezTo>
                    <a:pt x="900" y="193"/>
                    <a:pt x="895" y="188"/>
                    <a:pt x="890" y="183"/>
                  </a:cubicBezTo>
                  <a:cubicBezTo>
                    <a:pt x="898" y="171"/>
                    <a:pt x="908" y="158"/>
                    <a:pt x="910" y="156"/>
                  </a:cubicBezTo>
                  <a:cubicBezTo>
                    <a:pt x="911" y="153"/>
                    <a:pt x="912" y="150"/>
                    <a:pt x="912" y="148"/>
                  </a:cubicBezTo>
                  <a:cubicBezTo>
                    <a:pt x="911" y="145"/>
                    <a:pt x="910" y="142"/>
                    <a:pt x="908" y="140"/>
                  </a:cubicBezTo>
                  <a:cubicBezTo>
                    <a:pt x="906" y="138"/>
                    <a:pt x="903" y="137"/>
                    <a:pt x="900" y="137"/>
                  </a:cubicBezTo>
                  <a:cubicBezTo>
                    <a:pt x="897" y="137"/>
                    <a:pt x="894" y="138"/>
                    <a:pt x="892" y="140"/>
                  </a:cubicBezTo>
                  <a:cubicBezTo>
                    <a:pt x="890" y="142"/>
                    <a:pt x="878" y="153"/>
                    <a:pt x="867" y="163"/>
                  </a:cubicBezTo>
                  <a:cubicBezTo>
                    <a:pt x="862" y="158"/>
                    <a:pt x="856" y="153"/>
                    <a:pt x="850" y="149"/>
                  </a:cubicBezTo>
                  <a:cubicBezTo>
                    <a:pt x="857" y="136"/>
                    <a:pt x="865" y="122"/>
                    <a:pt x="867" y="119"/>
                  </a:cubicBezTo>
                  <a:cubicBezTo>
                    <a:pt x="869" y="117"/>
                    <a:pt x="869" y="114"/>
                    <a:pt x="868" y="111"/>
                  </a:cubicBezTo>
                  <a:cubicBezTo>
                    <a:pt x="868" y="109"/>
                    <a:pt x="866" y="106"/>
                    <a:pt x="864" y="104"/>
                  </a:cubicBezTo>
                  <a:cubicBezTo>
                    <a:pt x="861" y="103"/>
                    <a:pt x="858" y="102"/>
                    <a:pt x="856" y="102"/>
                  </a:cubicBezTo>
                  <a:cubicBezTo>
                    <a:pt x="853" y="102"/>
                    <a:pt x="850" y="103"/>
                    <a:pt x="848" y="106"/>
                  </a:cubicBezTo>
                  <a:cubicBezTo>
                    <a:pt x="846" y="108"/>
                    <a:pt x="835" y="120"/>
                    <a:pt x="826" y="131"/>
                  </a:cubicBezTo>
                  <a:cubicBezTo>
                    <a:pt x="820" y="127"/>
                    <a:pt x="813" y="123"/>
                    <a:pt x="807" y="119"/>
                  </a:cubicBezTo>
                  <a:cubicBezTo>
                    <a:pt x="813" y="105"/>
                    <a:pt x="820" y="91"/>
                    <a:pt x="821" y="88"/>
                  </a:cubicBezTo>
                  <a:cubicBezTo>
                    <a:pt x="822" y="85"/>
                    <a:pt x="822" y="82"/>
                    <a:pt x="821" y="80"/>
                  </a:cubicBezTo>
                  <a:cubicBezTo>
                    <a:pt x="820" y="77"/>
                    <a:pt x="818" y="75"/>
                    <a:pt x="816" y="73"/>
                  </a:cubicBezTo>
                  <a:cubicBezTo>
                    <a:pt x="813" y="72"/>
                    <a:pt x="810" y="71"/>
                    <a:pt x="808" y="72"/>
                  </a:cubicBezTo>
                  <a:cubicBezTo>
                    <a:pt x="805" y="72"/>
                    <a:pt x="802" y="74"/>
                    <a:pt x="801" y="76"/>
                  </a:cubicBezTo>
                  <a:cubicBezTo>
                    <a:pt x="799" y="79"/>
                    <a:pt x="790" y="92"/>
                    <a:pt x="781" y="104"/>
                  </a:cubicBezTo>
                  <a:cubicBezTo>
                    <a:pt x="774" y="100"/>
                    <a:pt x="768" y="97"/>
                    <a:pt x="761" y="93"/>
                  </a:cubicBezTo>
                  <a:cubicBezTo>
                    <a:pt x="766" y="80"/>
                    <a:pt x="771" y="65"/>
                    <a:pt x="772" y="61"/>
                  </a:cubicBezTo>
                  <a:cubicBezTo>
                    <a:pt x="773" y="59"/>
                    <a:pt x="772" y="56"/>
                    <a:pt x="771" y="53"/>
                  </a:cubicBezTo>
                  <a:cubicBezTo>
                    <a:pt x="770" y="51"/>
                    <a:pt x="768" y="49"/>
                    <a:pt x="765" y="47"/>
                  </a:cubicBezTo>
                  <a:cubicBezTo>
                    <a:pt x="762" y="46"/>
                    <a:pt x="760" y="46"/>
                    <a:pt x="757" y="47"/>
                  </a:cubicBezTo>
                  <a:cubicBezTo>
                    <a:pt x="754" y="48"/>
                    <a:pt x="752" y="49"/>
                    <a:pt x="750" y="52"/>
                  </a:cubicBezTo>
                  <a:cubicBezTo>
                    <a:pt x="749" y="55"/>
                    <a:pt x="741" y="69"/>
                    <a:pt x="734" y="81"/>
                  </a:cubicBezTo>
                  <a:cubicBezTo>
                    <a:pt x="727" y="78"/>
                    <a:pt x="720" y="76"/>
                    <a:pt x="713" y="73"/>
                  </a:cubicBezTo>
                  <a:cubicBezTo>
                    <a:pt x="716" y="59"/>
                    <a:pt x="719" y="43"/>
                    <a:pt x="720" y="40"/>
                  </a:cubicBezTo>
                  <a:cubicBezTo>
                    <a:pt x="721" y="37"/>
                    <a:pt x="720" y="34"/>
                    <a:pt x="719" y="32"/>
                  </a:cubicBezTo>
                  <a:cubicBezTo>
                    <a:pt x="717" y="30"/>
                    <a:pt x="715" y="28"/>
                    <a:pt x="712" y="27"/>
                  </a:cubicBezTo>
                  <a:cubicBezTo>
                    <a:pt x="709" y="26"/>
                    <a:pt x="706" y="26"/>
                    <a:pt x="704" y="27"/>
                  </a:cubicBezTo>
                  <a:cubicBezTo>
                    <a:pt x="701" y="28"/>
                    <a:pt x="699" y="30"/>
                    <a:pt x="698" y="33"/>
                  </a:cubicBezTo>
                  <a:cubicBezTo>
                    <a:pt x="696" y="36"/>
                    <a:pt x="690" y="51"/>
                    <a:pt x="684" y="64"/>
                  </a:cubicBezTo>
                  <a:cubicBezTo>
                    <a:pt x="677" y="62"/>
                    <a:pt x="670" y="60"/>
                    <a:pt x="663" y="58"/>
                  </a:cubicBezTo>
                  <a:cubicBezTo>
                    <a:pt x="664" y="44"/>
                    <a:pt x="666" y="28"/>
                    <a:pt x="666" y="25"/>
                  </a:cubicBezTo>
                  <a:cubicBezTo>
                    <a:pt x="667" y="22"/>
                    <a:pt x="666" y="19"/>
                    <a:pt x="664" y="17"/>
                  </a:cubicBezTo>
                  <a:cubicBezTo>
                    <a:pt x="662" y="14"/>
                    <a:pt x="660" y="13"/>
                    <a:pt x="657" y="12"/>
                  </a:cubicBezTo>
                  <a:cubicBezTo>
                    <a:pt x="654" y="12"/>
                    <a:pt x="651" y="12"/>
                    <a:pt x="649" y="13"/>
                  </a:cubicBezTo>
                  <a:cubicBezTo>
                    <a:pt x="646" y="15"/>
                    <a:pt x="644" y="17"/>
                    <a:pt x="643" y="20"/>
                  </a:cubicBezTo>
                  <a:cubicBezTo>
                    <a:pt x="642" y="23"/>
                    <a:pt x="638" y="38"/>
                    <a:pt x="633" y="52"/>
                  </a:cubicBezTo>
                  <a:cubicBezTo>
                    <a:pt x="626" y="51"/>
                    <a:pt x="619" y="49"/>
                    <a:pt x="611" y="48"/>
                  </a:cubicBezTo>
                  <a:cubicBezTo>
                    <a:pt x="611" y="34"/>
                    <a:pt x="611" y="18"/>
                    <a:pt x="611" y="15"/>
                  </a:cubicBezTo>
                  <a:cubicBezTo>
                    <a:pt x="611" y="12"/>
                    <a:pt x="610" y="9"/>
                    <a:pt x="608" y="7"/>
                  </a:cubicBezTo>
                  <a:cubicBezTo>
                    <a:pt x="606" y="5"/>
                    <a:pt x="604" y="4"/>
                    <a:pt x="601" y="3"/>
                  </a:cubicBezTo>
                  <a:cubicBezTo>
                    <a:pt x="598" y="3"/>
                    <a:pt x="595" y="4"/>
                    <a:pt x="593" y="5"/>
                  </a:cubicBezTo>
                  <a:cubicBezTo>
                    <a:pt x="590" y="7"/>
                    <a:pt x="589" y="9"/>
                    <a:pt x="588" y="12"/>
                  </a:cubicBezTo>
                  <a:cubicBezTo>
                    <a:pt x="587" y="15"/>
                    <a:pt x="584" y="31"/>
                    <a:pt x="581" y="45"/>
                  </a:cubicBezTo>
                  <a:cubicBezTo>
                    <a:pt x="574" y="45"/>
                    <a:pt x="566" y="44"/>
                    <a:pt x="559" y="44"/>
                  </a:cubicBezTo>
                  <a:cubicBezTo>
                    <a:pt x="558" y="30"/>
                    <a:pt x="556" y="14"/>
                    <a:pt x="556" y="10"/>
                  </a:cubicBezTo>
                  <a:cubicBezTo>
                    <a:pt x="555" y="8"/>
                    <a:pt x="554" y="5"/>
                    <a:pt x="552" y="3"/>
                  </a:cubicBezTo>
                  <a:cubicBezTo>
                    <a:pt x="550" y="1"/>
                    <a:pt x="547" y="0"/>
                    <a:pt x="544" y="0"/>
                  </a:cubicBezTo>
                  <a:cubicBezTo>
                    <a:pt x="541" y="0"/>
                    <a:pt x="538" y="1"/>
                    <a:pt x="536" y="3"/>
                  </a:cubicBezTo>
                  <a:cubicBezTo>
                    <a:pt x="534" y="5"/>
                    <a:pt x="533" y="8"/>
                    <a:pt x="532" y="10"/>
                  </a:cubicBezTo>
                  <a:cubicBezTo>
                    <a:pt x="532" y="14"/>
                    <a:pt x="530" y="30"/>
                    <a:pt x="529" y="44"/>
                  </a:cubicBezTo>
                  <a:cubicBezTo>
                    <a:pt x="522" y="44"/>
                    <a:pt x="514" y="45"/>
                    <a:pt x="507" y="45"/>
                  </a:cubicBezTo>
                  <a:cubicBezTo>
                    <a:pt x="504" y="31"/>
                    <a:pt x="501" y="15"/>
                    <a:pt x="500" y="12"/>
                  </a:cubicBezTo>
                  <a:cubicBezTo>
                    <a:pt x="499" y="9"/>
                    <a:pt x="497" y="7"/>
                    <a:pt x="495" y="5"/>
                  </a:cubicBezTo>
                  <a:cubicBezTo>
                    <a:pt x="493" y="4"/>
                    <a:pt x="490" y="3"/>
                    <a:pt x="487" y="3"/>
                  </a:cubicBezTo>
                  <a:cubicBezTo>
                    <a:pt x="484" y="4"/>
                    <a:pt x="482" y="5"/>
                    <a:pt x="480" y="7"/>
                  </a:cubicBezTo>
                  <a:cubicBezTo>
                    <a:pt x="478" y="9"/>
                    <a:pt x="477" y="12"/>
                    <a:pt x="477" y="15"/>
                  </a:cubicBezTo>
                  <a:cubicBezTo>
                    <a:pt x="477" y="18"/>
                    <a:pt x="477" y="34"/>
                    <a:pt x="477" y="48"/>
                  </a:cubicBezTo>
                  <a:cubicBezTo>
                    <a:pt x="469" y="49"/>
                    <a:pt x="462" y="51"/>
                    <a:pt x="455" y="52"/>
                  </a:cubicBezTo>
                  <a:cubicBezTo>
                    <a:pt x="450" y="38"/>
                    <a:pt x="446" y="23"/>
                    <a:pt x="445" y="20"/>
                  </a:cubicBezTo>
                  <a:cubicBezTo>
                    <a:pt x="444" y="17"/>
                    <a:pt x="442" y="15"/>
                    <a:pt x="439" y="13"/>
                  </a:cubicBezTo>
                  <a:cubicBezTo>
                    <a:pt x="437" y="12"/>
                    <a:pt x="434" y="12"/>
                    <a:pt x="431" y="12"/>
                  </a:cubicBezTo>
                  <a:cubicBezTo>
                    <a:pt x="428" y="13"/>
                    <a:pt x="426" y="14"/>
                    <a:pt x="424" y="17"/>
                  </a:cubicBezTo>
                  <a:cubicBezTo>
                    <a:pt x="422" y="19"/>
                    <a:pt x="421" y="22"/>
                    <a:pt x="422" y="25"/>
                  </a:cubicBezTo>
                  <a:cubicBezTo>
                    <a:pt x="422" y="28"/>
                    <a:pt x="424" y="44"/>
                    <a:pt x="425" y="58"/>
                  </a:cubicBezTo>
                  <a:cubicBezTo>
                    <a:pt x="418" y="60"/>
                    <a:pt x="411" y="62"/>
                    <a:pt x="404" y="64"/>
                  </a:cubicBezTo>
                  <a:cubicBezTo>
                    <a:pt x="398" y="51"/>
                    <a:pt x="392" y="36"/>
                    <a:pt x="390" y="33"/>
                  </a:cubicBezTo>
                  <a:cubicBezTo>
                    <a:pt x="389" y="30"/>
                    <a:pt x="387" y="28"/>
                    <a:pt x="384" y="27"/>
                  </a:cubicBezTo>
                  <a:cubicBezTo>
                    <a:pt x="382" y="26"/>
                    <a:pt x="379" y="26"/>
                    <a:pt x="376" y="27"/>
                  </a:cubicBezTo>
                  <a:cubicBezTo>
                    <a:pt x="373" y="28"/>
                    <a:pt x="371" y="30"/>
                    <a:pt x="369" y="32"/>
                  </a:cubicBezTo>
                  <a:cubicBezTo>
                    <a:pt x="368" y="34"/>
                    <a:pt x="367" y="37"/>
                    <a:pt x="368" y="40"/>
                  </a:cubicBezTo>
                  <a:cubicBezTo>
                    <a:pt x="369" y="43"/>
                    <a:pt x="372" y="59"/>
                    <a:pt x="375" y="73"/>
                  </a:cubicBezTo>
                  <a:cubicBezTo>
                    <a:pt x="368" y="76"/>
                    <a:pt x="361" y="78"/>
                    <a:pt x="354" y="81"/>
                  </a:cubicBezTo>
                  <a:cubicBezTo>
                    <a:pt x="347" y="69"/>
                    <a:pt x="339" y="55"/>
                    <a:pt x="338" y="52"/>
                  </a:cubicBezTo>
                  <a:cubicBezTo>
                    <a:pt x="336" y="49"/>
                    <a:pt x="334" y="48"/>
                    <a:pt x="331" y="47"/>
                  </a:cubicBezTo>
                  <a:cubicBezTo>
                    <a:pt x="328" y="46"/>
                    <a:pt x="326" y="46"/>
                    <a:pt x="323" y="47"/>
                  </a:cubicBezTo>
                  <a:cubicBezTo>
                    <a:pt x="320" y="49"/>
                    <a:pt x="318" y="51"/>
                    <a:pt x="317" y="53"/>
                  </a:cubicBezTo>
                  <a:cubicBezTo>
                    <a:pt x="316" y="56"/>
                    <a:pt x="315" y="59"/>
                    <a:pt x="316" y="61"/>
                  </a:cubicBezTo>
                  <a:cubicBezTo>
                    <a:pt x="317" y="65"/>
                    <a:pt x="322" y="80"/>
                    <a:pt x="327" y="93"/>
                  </a:cubicBezTo>
                  <a:cubicBezTo>
                    <a:pt x="320" y="97"/>
                    <a:pt x="314" y="100"/>
                    <a:pt x="307" y="104"/>
                  </a:cubicBezTo>
                  <a:cubicBezTo>
                    <a:pt x="298" y="92"/>
                    <a:pt x="289" y="79"/>
                    <a:pt x="287" y="76"/>
                  </a:cubicBezTo>
                  <a:cubicBezTo>
                    <a:pt x="286" y="74"/>
                    <a:pt x="283" y="72"/>
                    <a:pt x="280" y="72"/>
                  </a:cubicBezTo>
                  <a:cubicBezTo>
                    <a:pt x="278" y="71"/>
                    <a:pt x="275" y="72"/>
                    <a:pt x="272" y="73"/>
                  </a:cubicBezTo>
                  <a:cubicBezTo>
                    <a:pt x="270" y="75"/>
                    <a:pt x="268" y="77"/>
                    <a:pt x="267" y="80"/>
                  </a:cubicBezTo>
                  <a:cubicBezTo>
                    <a:pt x="266" y="82"/>
                    <a:pt x="266" y="85"/>
                    <a:pt x="267" y="88"/>
                  </a:cubicBezTo>
                  <a:cubicBezTo>
                    <a:pt x="268" y="91"/>
                    <a:pt x="275" y="105"/>
                    <a:pt x="281" y="119"/>
                  </a:cubicBezTo>
                  <a:cubicBezTo>
                    <a:pt x="275" y="123"/>
                    <a:pt x="268" y="127"/>
                    <a:pt x="262" y="131"/>
                  </a:cubicBezTo>
                  <a:cubicBezTo>
                    <a:pt x="253" y="120"/>
                    <a:pt x="242" y="108"/>
                    <a:pt x="240" y="106"/>
                  </a:cubicBezTo>
                  <a:cubicBezTo>
                    <a:pt x="238" y="103"/>
                    <a:pt x="235" y="102"/>
                    <a:pt x="232" y="102"/>
                  </a:cubicBezTo>
                  <a:cubicBezTo>
                    <a:pt x="230" y="102"/>
                    <a:pt x="227" y="103"/>
                    <a:pt x="224" y="104"/>
                  </a:cubicBezTo>
                  <a:cubicBezTo>
                    <a:pt x="222" y="106"/>
                    <a:pt x="220" y="109"/>
                    <a:pt x="220" y="111"/>
                  </a:cubicBezTo>
                  <a:cubicBezTo>
                    <a:pt x="219" y="114"/>
                    <a:pt x="219" y="117"/>
                    <a:pt x="221" y="119"/>
                  </a:cubicBezTo>
                  <a:cubicBezTo>
                    <a:pt x="223" y="122"/>
                    <a:pt x="231" y="136"/>
                    <a:pt x="238" y="149"/>
                  </a:cubicBezTo>
                  <a:cubicBezTo>
                    <a:pt x="232" y="153"/>
                    <a:pt x="226" y="158"/>
                    <a:pt x="221" y="163"/>
                  </a:cubicBezTo>
                  <a:cubicBezTo>
                    <a:pt x="210" y="153"/>
                    <a:pt x="198" y="142"/>
                    <a:pt x="196" y="140"/>
                  </a:cubicBezTo>
                  <a:cubicBezTo>
                    <a:pt x="194" y="138"/>
                    <a:pt x="191" y="137"/>
                    <a:pt x="188" y="137"/>
                  </a:cubicBezTo>
                  <a:cubicBezTo>
                    <a:pt x="185" y="137"/>
                    <a:pt x="182" y="138"/>
                    <a:pt x="180" y="140"/>
                  </a:cubicBezTo>
                  <a:cubicBezTo>
                    <a:pt x="178" y="142"/>
                    <a:pt x="177" y="145"/>
                    <a:pt x="176" y="148"/>
                  </a:cubicBezTo>
                  <a:cubicBezTo>
                    <a:pt x="176" y="150"/>
                    <a:pt x="176" y="153"/>
                    <a:pt x="178" y="156"/>
                  </a:cubicBezTo>
                  <a:cubicBezTo>
                    <a:pt x="180" y="158"/>
                    <a:pt x="190" y="171"/>
                    <a:pt x="198" y="183"/>
                  </a:cubicBezTo>
                  <a:cubicBezTo>
                    <a:pt x="193" y="188"/>
                    <a:pt x="188" y="193"/>
                    <a:pt x="182" y="199"/>
                  </a:cubicBezTo>
                  <a:cubicBezTo>
                    <a:pt x="171" y="190"/>
                    <a:pt x="158" y="181"/>
                    <a:pt x="155" y="179"/>
                  </a:cubicBezTo>
                  <a:cubicBezTo>
                    <a:pt x="153" y="177"/>
                    <a:pt x="150" y="176"/>
                    <a:pt x="147" y="177"/>
                  </a:cubicBezTo>
                  <a:cubicBezTo>
                    <a:pt x="145" y="177"/>
                    <a:pt x="142" y="178"/>
                    <a:pt x="140" y="180"/>
                  </a:cubicBezTo>
                  <a:cubicBezTo>
                    <a:pt x="138" y="183"/>
                    <a:pt x="137" y="185"/>
                    <a:pt x="137" y="188"/>
                  </a:cubicBezTo>
                  <a:cubicBezTo>
                    <a:pt x="137" y="191"/>
                    <a:pt x="138" y="194"/>
                    <a:pt x="140" y="196"/>
                  </a:cubicBezTo>
                  <a:cubicBezTo>
                    <a:pt x="142" y="198"/>
                    <a:pt x="153" y="210"/>
                    <a:pt x="163" y="221"/>
                  </a:cubicBezTo>
                  <a:cubicBezTo>
                    <a:pt x="158" y="227"/>
                    <a:pt x="153" y="233"/>
                    <a:pt x="148" y="238"/>
                  </a:cubicBezTo>
                  <a:cubicBezTo>
                    <a:pt x="136" y="231"/>
                    <a:pt x="122" y="223"/>
                    <a:pt x="119" y="221"/>
                  </a:cubicBezTo>
                  <a:cubicBezTo>
                    <a:pt x="117" y="220"/>
                    <a:pt x="114" y="220"/>
                    <a:pt x="111" y="220"/>
                  </a:cubicBezTo>
                  <a:cubicBezTo>
                    <a:pt x="108" y="221"/>
                    <a:pt x="106" y="222"/>
                    <a:pt x="104" y="225"/>
                  </a:cubicBezTo>
                  <a:cubicBezTo>
                    <a:pt x="102" y="227"/>
                    <a:pt x="102" y="230"/>
                    <a:pt x="102" y="233"/>
                  </a:cubicBezTo>
                  <a:cubicBezTo>
                    <a:pt x="102" y="236"/>
                    <a:pt x="103" y="238"/>
                    <a:pt x="105" y="240"/>
                  </a:cubicBezTo>
                  <a:cubicBezTo>
                    <a:pt x="108" y="242"/>
                    <a:pt x="120" y="253"/>
                    <a:pt x="131" y="263"/>
                  </a:cubicBezTo>
                  <a:cubicBezTo>
                    <a:pt x="127" y="269"/>
                    <a:pt x="122" y="275"/>
                    <a:pt x="118" y="282"/>
                  </a:cubicBezTo>
                  <a:cubicBezTo>
                    <a:pt x="105" y="276"/>
                    <a:pt x="91" y="269"/>
                    <a:pt x="88" y="268"/>
                  </a:cubicBezTo>
                  <a:cubicBezTo>
                    <a:pt x="85" y="266"/>
                    <a:pt x="82" y="266"/>
                    <a:pt x="80" y="267"/>
                  </a:cubicBezTo>
                  <a:cubicBezTo>
                    <a:pt x="77" y="268"/>
                    <a:pt x="75" y="270"/>
                    <a:pt x="73" y="273"/>
                  </a:cubicBezTo>
                  <a:cubicBezTo>
                    <a:pt x="72" y="275"/>
                    <a:pt x="71" y="278"/>
                    <a:pt x="72" y="281"/>
                  </a:cubicBezTo>
                  <a:cubicBezTo>
                    <a:pt x="72" y="284"/>
                    <a:pt x="74" y="286"/>
                    <a:pt x="76" y="288"/>
                  </a:cubicBezTo>
                  <a:cubicBezTo>
                    <a:pt x="79" y="290"/>
                    <a:pt x="92" y="299"/>
                    <a:pt x="104" y="307"/>
                  </a:cubicBezTo>
                  <a:cubicBezTo>
                    <a:pt x="100" y="314"/>
                    <a:pt x="97" y="321"/>
                    <a:pt x="93" y="328"/>
                  </a:cubicBezTo>
                  <a:cubicBezTo>
                    <a:pt x="79" y="323"/>
                    <a:pt x="64" y="318"/>
                    <a:pt x="61" y="317"/>
                  </a:cubicBezTo>
                  <a:cubicBezTo>
                    <a:pt x="59" y="316"/>
                    <a:pt x="56" y="316"/>
                    <a:pt x="53" y="317"/>
                  </a:cubicBezTo>
                  <a:cubicBezTo>
                    <a:pt x="51" y="319"/>
                    <a:pt x="48" y="321"/>
                    <a:pt x="47" y="323"/>
                  </a:cubicBezTo>
                  <a:cubicBezTo>
                    <a:pt x="46" y="326"/>
                    <a:pt x="46" y="329"/>
                    <a:pt x="47" y="332"/>
                  </a:cubicBezTo>
                  <a:cubicBezTo>
                    <a:pt x="48" y="334"/>
                    <a:pt x="49" y="337"/>
                    <a:pt x="52" y="338"/>
                  </a:cubicBezTo>
                  <a:cubicBezTo>
                    <a:pt x="55" y="340"/>
                    <a:pt x="68" y="348"/>
                    <a:pt x="81" y="355"/>
                  </a:cubicBezTo>
                  <a:cubicBezTo>
                    <a:pt x="78" y="362"/>
                    <a:pt x="76" y="369"/>
                    <a:pt x="73" y="376"/>
                  </a:cubicBezTo>
                  <a:cubicBezTo>
                    <a:pt x="59" y="373"/>
                    <a:pt x="43" y="369"/>
                    <a:pt x="40" y="369"/>
                  </a:cubicBezTo>
                  <a:cubicBezTo>
                    <a:pt x="37" y="368"/>
                    <a:pt x="34" y="369"/>
                    <a:pt x="32" y="370"/>
                  </a:cubicBezTo>
                  <a:cubicBezTo>
                    <a:pt x="30" y="372"/>
                    <a:pt x="28" y="374"/>
                    <a:pt x="27" y="377"/>
                  </a:cubicBezTo>
                  <a:cubicBezTo>
                    <a:pt x="26" y="379"/>
                    <a:pt x="26" y="382"/>
                    <a:pt x="27" y="385"/>
                  </a:cubicBezTo>
                  <a:cubicBezTo>
                    <a:pt x="28" y="388"/>
                    <a:pt x="30" y="390"/>
                    <a:pt x="33" y="391"/>
                  </a:cubicBezTo>
                  <a:cubicBezTo>
                    <a:pt x="36" y="392"/>
                    <a:pt x="50" y="399"/>
                    <a:pt x="64" y="404"/>
                  </a:cubicBezTo>
                  <a:cubicBezTo>
                    <a:pt x="62" y="412"/>
                    <a:pt x="60" y="419"/>
                    <a:pt x="58" y="426"/>
                  </a:cubicBezTo>
                  <a:cubicBezTo>
                    <a:pt x="44" y="425"/>
                    <a:pt x="28" y="423"/>
                    <a:pt x="25" y="422"/>
                  </a:cubicBezTo>
                  <a:cubicBezTo>
                    <a:pt x="22" y="422"/>
                    <a:pt x="19" y="423"/>
                    <a:pt x="17" y="425"/>
                  </a:cubicBezTo>
                  <a:cubicBezTo>
                    <a:pt x="14" y="426"/>
                    <a:pt x="13" y="429"/>
                    <a:pt x="12" y="432"/>
                  </a:cubicBezTo>
                  <a:cubicBezTo>
                    <a:pt x="12" y="435"/>
                    <a:pt x="12" y="437"/>
                    <a:pt x="13" y="440"/>
                  </a:cubicBezTo>
                  <a:cubicBezTo>
                    <a:pt x="15" y="442"/>
                    <a:pt x="17" y="444"/>
                    <a:pt x="20" y="445"/>
                  </a:cubicBezTo>
                  <a:cubicBezTo>
                    <a:pt x="23" y="446"/>
                    <a:pt x="38" y="451"/>
                    <a:pt x="52" y="455"/>
                  </a:cubicBezTo>
                  <a:cubicBezTo>
                    <a:pt x="50" y="463"/>
                    <a:pt x="49" y="470"/>
                    <a:pt x="48" y="478"/>
                  </a:cubicBezTo>
                  <a:cubicBezTo>
                    <a:pt x="34" y="478"/>
                    <a:pt x="18" y="477"/>
                    <a:pt x="15" y="477"/>
                  </a:cubicBezTo>
                  <a:cubicBezTo>
                    <a:pt x="12" y="477"/>
                    <a:pt x="9" y="479"/>
                    <a:pt x="7" y="481"/>
                  </a:cubicBezTo>
                  <a:cubicBezTo>
                    <a:pt x="5" y="482"/>
                    <a:pt x="4" y="485"/>
                    <a:pt x="3" y="488"/>
                  </a:cubicBezTo>
                  <a:cubicBezTo>
                    <a:pt x="3" y="491"/>
                    <a:pt x="4" y="494"/>
                    <a:pt x="5" y="496"/>
                  </a:cubicBezTo>
                  <a:cubicBezTo>
                    <a:pt x="7" y="498"/>
                    <a:pt x="9" y="500"/>
                    <a:pt x="12" y="501"/>
                  </a:cubicBezTo>
                  <a:cubicBezTo>
                    <a:pt x="15" y="501"/>
                    <a:pt x="31" y="505"/>
                    <a:pt x="45" y="507"/>
                  </a:cubicBezTo>
                  <a:cubicBezTo>
                    <a:pt x="45" y="515"/>
                    <a:pt x="44" y="522"/>
                    <a:pt x="44" y="530"/>
                  </a:cubicBezTo>
                  <a:cubicBezTo>
                    <a:pt x="30" y="531"/>
                    <a:pt x="14" y="533"/>
                    <a:pt x="10" y="533"/>
                  </a:cubicBezTo>
                  <a:cubicBezTo>
                    <a:pt x="7" y="533"/>
                    <a:pt x="5" y="535"/>
                    <a:pt x="3" y="537"/>
                  </a:cubicBezTo>
                  <a:cubicBezTo>
                    <a:pt x="1" y="539"/>
                    <a:pt x="0" y="542"/>
                    <a:pt x="0" y="545"/>
                  </a:cubicBezTo>
                  <a:cubicBezTo>
                    <a:pt x="0" y="548"/>
                    <a:pt x="1" y="551"/>
                    <a:pt x="3" y="553"/>
                  </a:cubicBezTo>
                  <a:cubicBezTo>
                    <a:pt x="5" y="555"/>
                    <a:pt x="7" y="556"/>
                    <a:pt x="10" y="557"/>
                  </a:cubicBezTo>
                  <a:cubicBezTo>
                    <a:pt x="14" y="557"/>
                    <a:pt x="30" y="558"/>
                    <a:pt x="44" y="560"/>
                  </a:cubicBezTo>
                  <a:cubicBezTo>
                    <a:pt x="44" y="567"/>
                    <a:pt x="45" y="575"/>
                    <a:pt x="45" y="582"/>
                  </a:cubicBezTo>
                  <a:cubicBezTo>
                    <a:pt x="31" y="585"/>
                    <a:pt x="15" y="588"/>
                    <a:pt x="12" y="589"/>
                  </a:cubicBezTo>
                  <a:cubicBezTo>
                    <a:pt x="9" y="590"/>
                    <a:pt x="7" y="591"/>
                    <a:pt x="5" y="594"/>
                  </a:cubicBezTo>
                  <a:cubicBezTo>
                    <a:pt x="4" y="596"/>
                    <a:pt x="3" y="599"/>
                    <a:pt x="3" y="602"/>
                  </a:cubicBezTo>
                  <a:cubicBezTo>
                    <a:pt x="4" y="605"/>
                    <a:pt x="5" y="607"/>
                    <a:pt x="7" y="609"/>
                  </a:cubicBezTo>
                  <a:cubicBezTo>
                    <a:pt x="9" y="611"/>
                    <a:pt x="12" y="613"/>
                    <a:pt x="15" y="612"/>
                  </a:cubicBezTo>
                  <a:cubicBezTo>
                    <a:pt x="18" y="612"/>
                    <a:pt x="34" y="612"/>
                    <a:pt x="48" y="612"/>
                  </a:cubicBezTo>
                  <a:cubicBezTo>
                    <a:pt x="49" y="620"/>
                    <a:pt x="50" y="627"/>
                    <a:pt x="52" y="634"/>
                  </a:cubicBezTo>
                  <a:cubicBezTo>
                    <a:pt x="38" y="639"/>
                    <a:pt x="23" y="644"/>
                    <a:pt x="20" y="645"/>
                  </a:cubicBezTo>
                  <a:cubicBezTo>
                    <a:pt x="17" y="645"/>
                    <a:pt x="15" y="647"/>
                    <a:pt x="13" y="650"/>
                  </a:cubicBezTo>
                  <a:cubicBezTo>
                    <a:pt x="12" y="652"/>
                    <a:pt x="12" y="655"/>
                    <a:pt x="12" y="658"/>
                  </a:cubicBezTo>
                  <a:cubicBezTo>
                    <a:pt x="13" y="661"/>
                    <a:pt x="14" y="664"/>
                    <a:pt x="17" y="665"/>
                  </a:cubicBezTo>
                  <a:cubicBezTo>
                    <a:pt x="19" y="667"/>
                    <a:pt x="22" y="668"/>
                    <a:pt x="25" y="668"/>
                  </a:cubicBezTo>
                  <a:cubicBezTo>
                    <a:pt x="28" y="667"/>
                    <a:pt x="44" y="665"/>
                    <a:pt x="58" y="664"/>
                  </a:cubicBezTo>
                  <a:cubicBezTo>
                    <a:pt x="60" y="671"/>
                    <a:pt x="62" y="678"/>
                    <a:pt x="64" y="686"/>
                  </a:cubicBezTo>
                  <a:cubicBezTo>
                    <a:pt x="50" y="691"/>
                    <a:pt x="36" y="698"/>
                    <a:pt x="33" y="699"/>
                  </a:cubicBezTo>
                  <a:cubicBezTo>
                    <a:pt x="30" y="700"/>
                    <a:pt x="28" y="702"/>
                    <a:pt x="27" y="705"/>
                  </a:cubicBezTo>
                  <a:cubicBezTo>
                    <a:pt x="26" y="708"/>
                    <a:pt x="26" y="710"/>
                    <a:pt x="27" y="713"/>
                  </a:cubicBezTo>
                  <a:cubicBezTo>
                    <a:pt x="28" y="716"/>
                    <a:pt x="30" y="718"/>
                    <a:pt x="32" y="720"/>
                  </a:cubicBezTo>
                  <a:cubicBezTo>
                    <a:pt x="34" y="721"/>
                    <a:pt x="37" y="722"/>
                    <a:pt x="40" y="721"/>
                  </a:cubicBezTo>
                  <a:cubicBezTo>
                    <a:pt x="43" y="721"/>
                    <a:pt x="59" y="717"/>
                    <a:pt x="73" y="714"/>
                  </a:cubicBezTo>
                  <a:cubicBezTo>
                    <a:pt x="76" y="721"/>
                    <a:pt x="78" y="728"/>
                    <a:pt x="81" y="735"/>
                  </a:cubicBezTo>
                  <a:cubicBezTo>
                    <a:pt x="68" y="742"/>
                    <a:pt x="55" y="750"/>
                    <a:pt x="52" y="752"/>
                  </a:cubicBezTo>
                  <a:cubicBezTo>
                    <a:pt x="49" y="753"/>
                    <a:pt x="48" y="755"/>
                    <a:pt x="47" y="758"/>
                  </a:cubicBezTo>
                  <a:cubicBezTo>
                    <a:pt x="46" y="761"/>
                    <a:pt x="46" y="764"/>
                    <a:pt x="47" y="766"/>
                  </a:cubicBezTo>
                  <a:cubicBezTo>
                    <a:pt x="48" y="769"/>
                    <a:pt x="51" y="771"/>
                    <a:pt x="53" y="772"/>
                  </a:cubicBezTo>
                  <a:cubicBezTo>
                    <a:pt x="56" y="774"/>
                    <a:pt x="59" y="774"/>
                    <a:pt x="61" y="773"/>
                  </a:cubicBezTo>
                  <a:cubicBezTo>
                    <a:pt x="64" y="772"/>
                    <a:pt x="79" y="767"/>
                    <a:pt x="93" y="762"/>
                  </a:cubicBezTo>
                  <a:cubicBezTo>
                    <a:pt x="97" y="769"/>
                    <a:pt x="100" y="776"/>
                    <a:pt x="104" y="782"/>
                  </a:cubicBezTo>
                  <a:cubicBezTo>
                    <a:pt x="92" y="791"/>
                    <a:pt x="79" y="800"/>
                    <a:pt x="76" y="802"/>
                  </a:cubicBezTo>
                  <a:cubicBezTo>
                    <a:pt x="74" y="804"/>
                    <a:pt x="72" y="806"/>
                    <a:pt x="72" y="809"/>
                  </a:cubicBezTo>
                  <a:cubicBezTo>
                    <a:pt x="71" y="812"/>
                    <a:pt x="72" y="815"/>
                    <a:pt x="73" y="817"/>
                  </a:cubicBezTo>
                  <a:cubicBezTo>
                    <a:pt x="75" y="820"/>
                    <a:pt x="77" y="822"/>
                    <a:pt x="80" y="823"/>
                  </a:cubicBezTo>
                  <a:cubicBezTo>
                    <a:pt x="82" y="824"/>
                    <a:pt x="85" y="824"/>
                    <a:pt x="88" y="822"/>
                  </a:cubicBezTo>
                  <a:cubicBezTo>
                    <a:pt x="91" y="821"/>
                    <a:pt x="105" y="814"/>
                    <a:pt x="118" y="808"/>
                  </a:cubicBezTo>
                  <a:cubicBezTo>
                    <a:pt x="122" y="815"/>
                    <a:pt x="127" y="821"/>
                    <a:pt x="131" y="827"/>
                  </a:cubicBezTo>
                  <a:cubicBezTo>
                    <a:pt x="120" y="837"/>
                    <a:pt x="108" y="847"/>
                    <a:pt x="105" y="850"/>
                  </a:cubicBezTo>
                  <a:cubicBezTo>
                    <a:pt x="103" y="852"/>
                    <a:pt x="102" y="854"/>
                    <a:pt x="102" y="857"/>
                  </a:cubicBezTo>
                  <a:cubicBezTo>
                    <a:pt x="102" y="860"/>
                    <a:pt x="102" y="863"/>
                    <a:pt x="104" y="865"/>
                  </a:cubicBezTo>
                  <a:cubicBezTo>
                    <a:pt x="106" y="867"/>
                    <a:pt x="108" y="869"/>
                    <a:pt x="111" y="870"/>
                  </a:cubicBezTo>
                  <a:cubicBezTo>
                    <a:pt x="114" y="870"/>
                    <a:pt x="117" y="870"/>
                    <a:pt x="119" y="869"/>
                  </a:cubicBezTo>
                  <a:cubicBezTo>
                    <a:pt x="122" y="867"/>
                    <a:pt x="136" y="859"/>
                    <a:pt x="148" y="851"/>
                  </a:cubicBezTo>
                  <a:cubicBezTo>
                    <a:pt x="153" y="857"/>
                    <a:pt x="158" y="863"/>
                    <a:pt x="163" y="869"/>
                  </a:cubicBezTo>
                  <a:cubicBezTo>
                    <a:pt x="153" y="880"/>
                    <a:pt x="142" y="891"/>
                    <a:pt x="140" y="894"/>
                  </a:cubicBezTo>
                  <a:cubicBezTo>
                    <a:pt x="138" y="896"/>
                    <a:pt x="137" y="899"/>
                    <a:pt x="137" y="902"/>
                  </a:cubicBezTo>
                  <a:cubicBezTo>
                    <a:pt x="137" y="904"/>
                    <a:pt x="138" y="907"/>
                    <a:pt x="140" y="909"/>
                  </a:cubicBezTo>
                  <a:cubicBezTo>
                    <a:pt x="142" y="912"/>
                    <a:pt x="145" y="913"/>
                    <a:pt x="147" y="913"/>
                  </a:cubicBezTo>
                  <a:cubicBezTo>
                    <a:pt x="150" y="914"/>
                    <a:pt x="153" y="913"/>
                    <a:pt x="155" y="911"/>
                  </a:cubicBezTo>
                  <a:cubicBezTo>
                    <a:pt x="158" y="909"/>
                    <a:pt x="171" y="900"/>
                    <a:pt x="182" y="891"/>
                  </a:cubicBezTo>
                  <a:cubicBezTo>
                    <a:pt x="188" y="897"/>
                    <a:pt x="193" y="902"/>
                    <a:pt x="198" y="907"/>
                  </a:cubicBezTo>
                  <a:cubicBezTo>
                    <a:pt x="190" y="919"/>
                    <a:pt x="180" y="932"/>
                    <a:pt x="178" y="934"/>
                  </a:cubicBezTo>
                  <a:cubicBezTo>
                    <a:pt x="176" y="937"/>
                    <a:pt x="176" y="940"/>
                    <a:pt x="176" y="942"/>
                  </a:cubicBezTo>
                  <a:cubicBezTo>
                    <a:pt x="177" y="945"/>
                    <a:pt x="178" y="948"/>
                    <a:pt x="180" y="950"/>
                  </a:cubicBezTo>
                  <a:cubicBezTo>
                    <a:pt x="182" y="952"/>
                    <a:pt x="185" y="953"/>
                    <a:pt x="188" y="953"/>
                  </a:cubicBezTo>
                  <a:cubicBezTo>
                    <a:pt x="191" y="953"/>
                    <a:pt x="194" y="952"/>
                    <a:pt x="196" y="950"/>
                  </a:cubicBezTo>
                  <a:cubicBezTo>
                    <a:pt x="198" y="948"/>
                    <a:pt x="210" y="937"/>
                    <a:pt x="221" y="927"/>
                  </a:cubicBezTo>
                  <a:cubicBezTo>
                    <a:pt x="226" y="932"/>
                    <a:pt x="232" y="937"/>
                    <a:pt x="238" y="941"/>
                  </a:cubicBezTo>
                  <a:cubicBezTo>
                    <a:pt x="231" y="954"/>
                    <a:pt x="223" y="968"/>
                    <a:pt x="221" y="970"/>
                  </a:cubicBezTo>
                  <a:cubicBezTo>
                    <a:pt x="219" y="973"/>
                    <a:pt x="219" y="976"/>
                    <a:pt x="220" y="979"/>
                  </a:cubicBezTo>
                  <a:cubicBezTo>
                    <a:pt x="220" y="981"/>
                    <a:pt x="222" y="984"/>
                    <a:pt x="224" y="986"/>
                  </a:cubicBezTo>
                  <a:cubicBezTo>
                    <a:pt x="227" y="987"/>
                    <a:pt x="230" y="988"/>
                    <a:pt x="232" y="988"/>
                  </a:cubicBezTo>
                  <a:cubicBezTo>
                    <a:pt x="235" y="988"/>
                    <a:pt x="238" y="986"/>
                    <a:pt x="240" y="984"/>
                  </a:cubicBezTo>
                  <a:cubicBezTo>
                    <a:pt x="242" y="982"/>
                    <a:pt x="253" y="970"/>
                    <a:pt x="262" y="959"/>
                  </a:cubicBezTo>
                  <a:cubicBezTo>
                    <a:pt x="268" y="963"/>
                    <a:pt x="275" y="967"/>
                    <a:pt x="281" y="971"/>
                  </a:cubicBezTo>
                  <a:cubicBezTo>
                    <a:pt x="275" y="984"/>
                    <a:pt x="268" y="999"/>
                    <a:pt x="267" y="1002"/>
                  </a:cubicBezTo>
                  <a:cubicBezTo>
                    <a:pt x="266" y="1005"/>
                    <a:pt x="266" y="1008"/>
                    <a:pt x="267" y="1010"/>
                  </a:cubicBezTo>
                  <a:cubicBezTo>
                    <a:pt x="268" y="1013"/>
                    <a:pt x="270" y="1015"/>
                    <a:pt x="272" y="1017"/>
                  </a:cubicBezTo>
                  <a:cubicBezTo>
                    <a:pt x="275" y="1018"/>
                    <a:pt x="278" y="1019"/>
                    <a:pt x="280" y="1018"/>
                  </a:cubicBezTo>
                  <a:cubicBezTo>
                    <a:pt x="283" y="1018"/>
                    <a:pt x="286" y="1016"/>
                    <a:pt x="287" y="1014"/>
                  </a:cubicBezTo>
                  <a:cubicBezTo>
                    <a:pt x="289" y="1011"/>
                    <a:pt x="298" y="998"/>
                    <a:pt x="307" y="986"/>
                  </a:cubicBezTo>
                  <a:cubicBezTo>
                    <a:pt x="314" y="990"/>
                    <a:pt x="320" y="993"/>
                    <a:pt x="327" y="996"/>
                  </a:cubicBezTo>
                  <a:cubicBezTo>
                    <a:pt x="322" y="1010"/>
                    <a:pt x="317" y="1025"/>
                    <a:pt x="316" y="1028"/>
                  </a:cubicBezTo>
                  <a:cubicBezTo>
                    <a:pt x="315" y="1031"/>
                    <a:pt x="316" y="1034"/>
                    <a:pt x="317" y="1037"/>
                  </a:cubicBezTo>
                  <a:cubicBezTo>
                    <a:pt x="318" y="1039"/>
                    <a:pt x="320" y="1041"/>
                    <a:pt x="323" y="1042"/>
                  </a:cubicBezTo>
                  <a:cubicBezTo>
                    <a:pt x="326" y="1044"/>
                    <a:pt x="328" y="1044"/>
                    <a:pt x="331" y="1043"/>
                  </a:cubicBezTo>
                  <a:cubicBezTo>
                    <a:pt x="334" y="1042"/>
                    <a:pt x="336" y="1041"/>
                    <a:pt x="338" y="1038"/>
                  </a:cubicBezTo>
                  <a:cubicBezTo>
                    <a:pt x="339" y="1035"/>
                    <a:pt x="347" y="1021"/>
                    <a:pt x="354" y="1009"/>
                  </a:cubicBezTo>
                  <a:cubicBezTo>
                    <a:pt x="361" y="1011"/>
                    <a:pt x="368" y="1014"/>
                    <a:pt x="375" y="1017"/>
                  </a:cubicBezTo>
                  <a:cubicBezTo>
                    <a:pt x="372" y="1031"/>
                    <a:pt x="369" y="1046"/>
                    <a:pt x="368" y="1050"/>
                  </a:cubicBezTo>
                  <a:cubicBezTo>
                    <a:pt x="367" y="1052"/>
                    <a:pt x="368" y="1055"/>
                    <a:pt x="369" y="1058"/>
                  </a:cubicBezTo>
                  <a:cubicBezTo>
                    <a:pt x="371" y="1060"/>
                    <a:pt x="373" y="1062"/>
                    <a:pt x="376" y="1063"/>
                  </a:cubicBezTo>
                  <a:cubicBezTo>
                    <a:pt x="379" y="1064"/>
                    <a:pt x="382" y="1064"/>
                    <a:pt x="384" y="1063"/>
                  </a:cubicBezTo>
                  <a:cubicBezTo>
                    <a:pt x="387" y="1062"/>
                    <a:pt x="389" y="1060"/>
                    <a:pt x="390" y="1057"/>
                  </a:cubicBezTo>
                  <a:cubicBezTo>
                    <a:pt x="392" y="1054"/>
                    <a:pt x="398" y="1039"/>
                    <a:pt x="404" y="1026"/>
                  </a:cubicBezTo>
                  <a:cubicBezTo>
                    <a:pt x="411" y="1028"/>
                    <a:pt x="418" y="1030"/>
                    <a:pt x="425" y="1032"/>
                  </a:cubicBezTo>
                  <a:cubicBezTo>
                    <a:pt x="424" y="1046"/>
                    <a:pt x="422" y="1062"/>
                    <a:pt x="422" y="1065"/>
                  </a:cubicBezTo>
                  <a:cubicBezTo>
                    <a:pt x="421" y="1068"/>
                    <a:pt x="422" y="1071"/>
                    <a:pt x="424" y="1073"/>
                  </a:cubicBezTo>
                  <a:cubicBezTo>
                    <a:pt x="426" y="1075"/>
                    <a:pt x="428" y="1077"/>
                    <a:pt x="431" y="1078"/>
                  </a:cubicBezTo>
                  <a:cubicBezTo>
                    <a:pt x="434" y="1078"/>
                    <a:pt x="437" y="1078"/>
                    <a:pt x="439" y="1076"/>
                  </a:cubicBezTo>
                  <a:cubicBezTo>
                    <a:pt x="442" y="1075"/>
                    <a:pt x="444" y="1073"/>
                    <a:pt x="445" y="1070"/>
                  </a:cubicBezTo>
                  <a:cubicBezTo>
                    <a:pt x="446" y="1067"/>
                    <a:pt x="450" y="1052"/>
                    <a:pt x="455" y="1038"/>
                  </a:cubicBezTo>
                  <a:cubicBezTo>
                    <a:pt x="462" y="1039"/>
                    <a:pt x="469" y="1040"/>
                    <a:pt x="477" y="1041"/>
                  </a:cubicBezTo>
                  <a:cubicBezTo>
                    <a:pt x="477" y="1056"/>
                    <a:pt x="477" y="1072"/>
                    <a:pt x="477" y="1075"/>
                  </a:cubicBezTo>
                  <a:cubicBezTo>
                    <a:pt x="477" y="1078"/>
                    <a:pt x="478" y="1081"/>
                    <a:pt x="480" y="1083"/>
                  </a:cubicBezTo>
                  <a:cubicBezTo>
                    <a:pt x="482" y="1085"/>
                    <a:pt x="484" y="1086"/>
                    <a:pt x="487" y="1087"/>
                  </a:cubicBezTo>
                  <a:cubicBezTo>
                    <a:pt x="490" y="1087"/>
                    <a:pt x="493" y="1086"/>
                    <a:pt x="495" y="1085"/>
                  </a:cubicBezTo>
                  <a:cubicBezTo>
                    <a:pt x="497" y="1083"/>
                    <a:pt x="499" y="1081"/>
                    <a:pt x="500" y="1078"/>
                  </a:cubicBezTo>
                  <a:cubicBezTo>
                    <a:pt x="501" y="1074"/>
                    <a:pt x="504" y="1059"/>
                    <a:pt x="507" y="1045"/>
                  </a:cubicBezTo>
                  <a:cubicBezTo>
                    <a:pt x="514" y="1045"/>
                    <a:pt x="522" y="1045"/>
                    <a:pt x="529" y="1046"/>
                  </a:cubicBezTo>
                  <a:cubicBezTo>
                    <a:pt x="530" y="1060"/>
                    <a:pt x="532" y="1076"/>
                    <a:pt x="532" y="1079"/>
                  </a:cubicBezTo>
                  <a:cubicBezTo>
                    <a:pt x="533" y="1082"/>
                    <a:pt x="534" y="1085"/>
                    <a:pt x="536" y="1087"/>
                  </a:cubicBezTo>
                  <a:cubicBezTo>
                    <a:pt x="538" y="1089"/>
                    <a:pt x="541" y="1090"/>
                    <a:pt x="544" y="1090"/>
                  </a:cubicBezTo>
                  <a:cubicBezTo>
                    <a:pt x="547" y="1090"/>
                    <a:pt x="550" y="1088"/>
                    <a:pt x="552" y="1087"/>
                  </a:cubicBezTo>
                  <a:cubicBezTo>
                    <a:pt x="554" y="1085"/>
                    <a:pt x="555" y="1082"/>
                    <a:pt x="556" y="1079"/>
                  </a:cubicBezTo>
                  <a:cubicBezTo>
                    <a:pt x="556" y="1076"/>
                    <a:pt x="558" y="1060"/>
                    <a:pt x="559" y="1046"/>
                  </a:cubicBezTo>
                  <a:cubicBezTo>
                    <a:pt x="566" y="1045"/>
                    <a:pt x="574" y="1045"/>
                    <a:pt x="581" y="1045"/>
                  </a:cubicBezTo>
                  <a:cubicBezTo>
                    <a:pt x="584" y="1059"/>
                    <a:pt x="587" y="1074"/>
                    <a:pt x="588" y="1078"/>
                  </a:cubicBezTo>
                  <a:cubicBezTo>
                    <a:pt x="589" y="1081"/>
                    <a:pt x="590" y="1083"/>
                    <a:pt x="593" y="1085"/>
                  </a:cubicBezTo>
                  <a:cubicBezTo>
                    <a:pt x="595" y="1086"/>
                    <a:pt x="598" y="1087"/>
                    <a:pt x="601" y="1087"/>
                  </a:cubicBezTo>
                  <a:cubicBezTo>
                    <a:pt x="604" y="1086"/>
                    <a:pt x="606" y="1085"/>
                    <a:pt x="608" y="1083"/>
                  </a:cubicBezTo>
                  <a:cubicBezTo>
                    <a:pt x="610" y="1081"/>
                    <a:pt x="611" y="1078"/>
                    <a:pt x="611" y="1075"/>
                  </a:cubicBezTo>
                  <a:cubicBezTo>
                    <a:pt x="611" y="1072"/>
                    <a:pt x="611" y="1056"/>
                    <a:pt x="611" y="1041"/>
                  </a:cubicBezTo>
                  <a:cubicBezTo>
                    <a:pt x="619" y="1040"/>
                    <a:pt x="626" y="1039"/>
                    <a:pt x="633" y="1038"/>
                  </a:cubicBezTo>
                  <a:cubicBezTo>
                    <a:pt x="638" y="1052"/>
                    <a:pt x="642" y="1067"/>
                    <a:pt x="643" y="1070"/>
                  </a:cubicBezTo>
                  <a:cubicBezTo>
                    <a:pt x="644" y="1073"/>
                    <a:pt x="646" y="1075"/>
                    <a:pt x="649" y="1076"/>
                  </a:cubicBezTo>
                  <a:cubicBezTo>
                    <a:pt x="651" y="1078"/>
                    <a:pt x="654" y="1078"/>
                    <a:pt x="657" y="1078"/>
                  </a:cubicBezTo>
                  <a:cubicBezTo>
                    <a:pt x="660" y="1077"/>
                    <a:pt x="662" y="1075"/>
                    <a:pt x="664" y="1073"/>
                  </a:cubicBezTo>
                  <a:cubicBezTo>
                    <a:pt x="666" y="1071"/>
                    <a:pt x="667" y="1068"/>
                    <a:pt x="666" y="1065"/>
                  </a:cubicBezTo>
                  <a:cubicBezTo>
                    <a:pt x="666" y="1062"/>
                    <a:pt x="664" y="1046"/>
                    <a:pt x="663" y="1032"/>
                  </a:cubicBezTo>
                  <a:cubicBezTo>
                    <a:pt x="670" y="1030"/>
                    <a:pt x="677" y="1028"/>
                    <a:pt x="684" y="1026"/>
                  </a:cubicBezTo>
                  <a:cubicBezTo>
                    <a:pt x="690" y="1039"/>
                    <a:pt x="696" y="1054"/>
                    <a:pt x="698" y="1057"/>
                  </a:cubicBezTo>
                  <a:cubicBezTo>
                    <a:pt x="699" y="1060"/>
                    <a:pt x="701" y="1062"/>
                    <a:pt x="704" y="1063"/>
                  </a:cubicBezTo>
                  <a:cubicBezTo>
                    <a:pt x="706" y="1064"/>
                    <a:pt x="709" y="1064"/>
                    <a:pt x="712" y="1063"/>
                  </a:cubicBezTo>
                  <a:cubicBezTo>
                    <a:pt x="715" y="1062"/>
                    <a:pt x="717" y="1060"/>
                    <a:pt x="719" y="1058"/>
                  </a:cubicBezTo>
                  <a:cubicBezTo>
                    <a:pt x="720" y="1055"/>
                    <a:pt x="721" y="1052"/>
                    <a:pt x="720" y="1050"/>
                  </a:cubicBezTo>
                  <a:cubicBezTo>
                    <a:pt x="719" y="1046"/>
                    <a:pt x="716" y="1031"/>
                    <a:pt x="713" y="1017"/>
                  </a:cubicBezTo>
                  <a:cubicBezTo>
                    <a:pt x="720" y="1014"/>
                    <a:pt x="727" y="1011"/>
                    <a:pt x="734" y="1009"/>
                  </a:cubicBezTo>
                  <a:cubicBezTo>
                    <a:pt x="741" y="1021"/>
                    <a:pt x="749" y="1035"/>
                    <a:pt x="750" y="1038"/>
                  </a:cubicBezTo>
                  <a:cubicBezTo>
                    <a:pt x="752" y="1041"/>
                    <a:pt x="754" y="1042"/>
                    <a:pt x="757" y="1043"/>
                  </a:cubicBezTo>
                  <a:cubicBezTo>
                    <a:pt x="760" y="1044"/>
                    <a:pt x="762" y="1044"/>
                    <a:pt x="765" y="1042"/>
                  </a:cubicBezTo>
                  <a:cubicBezTo>
                    <a:pt x="768" y="1041"/>
                    <a:pt x="770" y="1039"/>
                    <a:pt x="771" y="1037"/>
                  </a:cubicBezTo>
                  <a:cubicBezTo>
                    <a:pt x="772" y="1034"/>
                    <a:pt x="773" y="1031"/>
                    <a:pt x="772" y="1028"/>
                  </a:cubicBezTo>
                  <a:cubicBezTo>
                    <a:pt x="771" y="1025"/>
                    <a:pt x="766" y="1010"/>
                    <a:pt x="761" y="996"/>
                  </a:cubicBezTo>
                  <a:cubicBezTo>
                    <a:pt x="768" y="993"/>
                    <a:pt x="774" y="990"/>
                    <a:pt x="781" y="986"/>
                  </a:cubicBezTo>
                  <a:cubicBezTo>
                    <a:pt x="790" y="998"/>
                    <a:pt x="799" y="1011"/>
                    <a:pt x="801" y="1014"/>
                  </a:cubicBezTo>
                  <a:cubicBezTo>
                    <a:pt x="802" y="1016"/>
                    <a:pt x="805" y="1018"/>
                    <a:pt x="808" y="1018"/>
                  </a:cubicBezTo>
                  <a:cubicBezTo>
                    <a:pt x="810" y="1019"/>
                    <a:pt x="813" y="1018"/>
                    <a:pt x="816" y="1017"/>
                  </a:cubicBezTo>
                  <a:cubicBezTo>
                    <a:pt x="818" y="1015"/>
                    <a:pt x="820" y="1013"/>
                    <a:pt x="821" y="1010"/>
                  </a:cubicBezTo>
                  <a:cubicBezTo>
                    <a:pt x="822" y="1008"/>
                    <a:pt x="822" y="1005"/>
                    <a:pt x="821" y="1002"/>
                  </a:cubicBezTo>
                  <a:cubicBezTo>
                    <a:pt x="820" y="999"/>
                    <a:pt x="813" y="984"/>
                    <a:pt x="807" y="971"/>
                  </a:cubicBezTo>
                  <a:cubicBezTo>
                    <a:pt x="813" y="967"/>
                    <a:pt x="820" y="963"/>
                    <a:pt x="826" y="959"/>
                  </a:cubicBezTo>
                  <a:cubicBezTo>
                    <a:pt x="835" y="970"/>
                    <a:pt x="846" y="982"/>
                    <a:pt x="848" y="984"/>
                  </a:cubicBezTo>
                  <a:cubicBezTo>
                    <a:pt x="850" y="986"/>
                    <a:pt x="853" y="988"/>
                    <a:pt x="856" y="988"/>
                  </a:cubicBezTo>
                  <a:cubicBezTo>
                    <a:pt x="858" y="988"/>
                    <a:pt x="861" y="987"/>
                    <a:pt x="864" y="986"/>
                  </a:cubicBezTo>
                  <a:cubicBezTo>
                    <a:pt x="866" y="984"/>
                    <a:pt x="868" y="981"/>
                    <a:pt x="868" y="979"/>
                  </a:cubicBezTo>
                  <a:cubicBezTo>
                    <a:pt x="869" y="976"/>
                    <a:pt x="869" y="973"/>
                    <a:pt x="867" y="970"/>
                  </a:cubicBezTo>
                  <a:cubicBezTo>
                    <a:pt x="865" y="968"/>
                    <a:pt x="857" y="954"/>
                    <a:pt x="850" y="941"/>
                  </a:cubicBezTo>
                  <a:cubicBezTo>
                    <a:pt x="856" y="937"/>
                    <a:pt x="862" y="932"/>
                    <a:pt x="867" y="927"/>
                  </a:cubicBezTo>
                  <a:cubicBezTo>
                    <a:pt x="878" y="937"/>
                    <a:pt x="890" y="948"/>
                    <a:pt x="892" y="950"/>
                  </a:cubicBezTo>
                  <a:cubicBezTo>
                    <a:pt x="894" y="952"/>
                    <a:pt x="897" y="953"/>
                    <a:pt x="900" y="953"/>
                  </a:cubicBezTo>
                  <a:cubicBezTo>
                    <a:pt x="903" y="953"/>
                    <a:pt x="906" y="952"/>
                    <a:pt x="908" y="950"/>
                  </a:cubicBezTo>
                  <a:cubicBezTo>
                    <a:pt x="910" y="948"/>
                    <a:pt x="911" y="945"/>
                    <a:pt x="912" y="942"/>
                  </a:cubicBezTo>
                  <a:cubicBezTo>
                    <a:pt x="912" y="940"/>
                    <a:pt x="911" y="937"/>
                    <a:pt x="910" y="934"/>
                  </a:cubicBezTo>
                  <a:cubicBezTo>
                    <a:pt x="908" y="932"/>
                    <a:pt x="898" y="919"/>
                    <a:pt x="890" y="907"/>
                  </a:cubicBezTo>
                  <a:cubicBezTo>
                    <a:pt x="895" y="902"/>
                    <a:pt x="900" y="897"/>
                    <a:pt x="905" y="891"/>
                  </a:cubicBezTo>
                  <a:cubicBezTo>
                    <a:pt x="917" y="900"/>
                    <a:pt x="930" y="909"/>
                    <a:pt x="933" y="911"/>
                  </a:cubicBezTo>
                  <a:cubicBezTo>
                    <a:pt x="935" y="913"/>
                    <a:pt x="938" y="914"/>
                    <a:pt x="941" y="913"/>
                  </a:cubicBezTo>
                  <a:cubicBezTo>
                    <a:pt x="943" y="913"/>
                    <a:pt x="946" y="912"/>
                    <a:pt x="948" y="909"/>
                  </a:cubicBezTo>
                  <a:cubicBezTo>
                    <a:pt x="950" y="907"/>
                    <a:pt x="951" y="904"/>
                    <a:pt x="951" y="902"/>
                  </a:cubicBezTo>
                  <a:cubicBezTo>
                    <a:pt x="951" y="899"/>
                    <a:pt x="950" y="896"/>
                    <a:pt x="948" y="894"/>
                  </a:cubicBezTo>
                  <a:cubicBezTo>
                    <a:pt x="946" y="891"/>
                    <a:pt x="935" y="880"/>
                    <a:pt x="925" y="869"/>
                  </a:cubicBezTo>
                  <a:cubicBezTo>
                    <a:pt x="930" y="863"/>
                    <a:pt x="935" y="857"/>
                    <a:pt x="940" y="851"/>
                  </a:cubicBezTo>
                  <a:cubicBezTo>
                    <a:pt x="952" y="859"/>
                    <a:pt x="966" y="867"/>
                    <a:pt x="969" y="869"/>
                  </a:cubicBezTo>
                  <a:cubicBezTo>
                    <a:pt x="971" y="870"/>
                    <a:pt x="974" y="870"/>
                    <a:pt x="977" y="870"/>
                  </a:cubicBezTo>
                  <a:cubicBezTo>
                    <a:pt x="980" y="869"/>
                    <a:pt x="982" y="867"/>
                    <a:pt x="984" y="865"/>
                  </a:cubicBezTo>
                  <a:cubicBezTo>
                    <a:pt x="986" y="863"/>
                    <a:pt x="986" y="860"/>
                    <a:pt x="986" y="857"/>
                  </a:cubicBezTo>
                  <a:cubicBezTo>
                    <a:pt x="986" y="854"/>
                    <a:pt x="985" y="852"/>
                    <a:pt x="983" y="850"/>
                  </a:cubicBezTo>
                  <a:cubicBezTo>
                    <a:pt x="980" y="847"/>
                    <a:pt x="968" y="837"/>
                    <a:pt x="957" y="827"/>
                  </a:cubicBezTo>
                  <a:cubicBezTo>
                    <a:pt x="961" y="821"/>
                    <a:pt x="966" y="815"/>
                    <a:pt x="969" y="808"/>
                  </a:cubicBezTo>
                  <a:cubicBezTo>
                    <a:pt x="983" y="814"/>
                    <a:pt x="997" y="821"/>
                    <a:pt x="1000" y="822"/>
                  </a:cubicBezTo>
                  <a:cubicBezTo>
                    <a:pt x="1003" y="824"/>
                    <a:pt x="1006" y="824"/>
                    <a:pt x="1008" y="823"/>
                  </a:cubicBezTo>
                  <a:cubicBezTo>
                    <a:pt x="1011" y="822"/>
                    <a:pt x="1013" y="820"/>
                    <a:pt x="1015" y="817"/>
                  </a:cubicBezTo>
                  <a:cubicBezTo>
                    <a:pt x="1016" y="815"/>
                    <a:pt x="1017" y="812"/>
                    <a:pt x="1016" y="809"/>
                  </a:cubicBezTo>
                  <a:cubicBezTo>
                    <a:pt x="1016" y="806"/>
                    <a:pt x="1014" y="804"/>
                    <a:pt x="1012" y="802"/>
                  </a:cubicBezTo>
                  <a:cubicBezTo>
                    <a:pt x="1009" y="800"/>
                    <a:pt x="996" y="791"/>
                    <a:pt x="984" y="782"/>
                  </a:cubicBezTo>
                  <a:cubicBezTo>
                    <a:pt x="988" y="776"/>
                    <a:pt x="991" y="769"/>
                    <a:pt x="995" y="762"/>
                  </a:cubicBezTo>
                  <a:cubicBezTo>
                    <a:pt x="1009" y="767"/>
                    <a:pt x="1024" y="772"/>
                    <a:pt x="1027" y="773"/>
                  </a:cubicBezTo>
                  <a:cubicBezTo>
                    <a:pt x="1029" y="774"/>
                    <a:pt x="1032" y="774"/>
                    <a:pt x="1035" y="772"/>
                  </a:cubicBezTo>
                  <a:cubicBezTo>
                    <a:pt x="1037" y="771"/>
                    <a:pt x="1039" y="769"/>
                    <a:pt x="1041" y="766"/>
                  </a:cubicBezTo>
                  <a:cubicBezTo>
                    <a:pt x="1042" y="764"/>
                    <a:pt x="1042" y="761"/>
                    <a:pt x="1041" y="758"/>
                  </a:cubicBezTo>
                  <a:cubicBezTo>
                    <a:pt x="1040" y="755"/>
                    <a:pt x="1039" y="753"/>
                    <a:pt x="1036" y="752"/>
                  </a:cubicBezTo>
                  <a:cubicBezTo>
                    <a:pt x="1033" y="750"/>
                    <a:pt x="1020" y="742"/>
                    <a:pt x="1007" y="735"/>
                  </a:cubicBezTo>
                  <a:cubicBezTo>
                    <a:pt x="1010" y="728"/>
                    <a:pt x="1012" y="721"/>
                    <a:pt x="1015" y="714"/>
                  </a:cubicBezTo>
                  <a:cubicBezTo>
                    <a:pt x="1029" y="717"/>
                    <a:pt x="1045" y="721"/>
                    <a:pt x="1048" y="721"/>
                  </a:cubicBezTo>
                  <a:cubicBezTo>
                    <a:pt x="1051" y="722"/>
                    <a:pt x="1054" y="721"/>
                    <a:pt x="1056" y="720"/>
                  </a:cubicBezTo>
                  <a:cubicBezTo>
                    <a:pt x="1058" y="718"/>
                    <a:pt x="1060" y="716"/>
                    <a:pt x="1061" y="713"/>
                  </a:cubicBezTo>
                  <a:cubicBezTo>
                    <a:pt x="1062" y="710"/>
                    <a:pt x="1062" y="707"/>
                    <a:pt x="1061" y="705"/>
                  </a:cubicBezTo>
                  <a:cubicBezTo>
                    <a:pt x="1060" y="702"/>
                    <a:pt x="1058" y="700"/>
                    <a:pt x="1055" y="699"/>
                  </a:cubicBezTo>
                  <a:cubicBezTo>
                    <a:pt x="1052" y="698"/>
                    <a:pt x="1037" y="691"/>
                    <a:pt x="1024" y="686"/>
                  </a:cubicBezTo>
                  <a:cubicBezTo>
                    <a:pt x="1026" y="678"/>
                    <a:pt x="1028" y="671"/>
                    <a:pt x="1030" y="664"/>
                  </a:cubicBezTo>
                  <a:cubicBezTo>
                    <a:pt x="1044" y="665"/>
                    <a:pt x="1060" y="667"/>
                    <a:pt x="1063" y="668"/>
                  </a:cubicBezTo>
                  <a:cubicBezTo>
                    <a:pt x="1066" y="668"/>
                    <a:pt x="1069" y="667"/>
                    <a:pt x="1071" y="665"/>
                  </a:cubicBezTo>
                  <a:cubicBezTo>
                    <a:pt x="1074" y="664"/>
                    <a:pt x="1075" y="661"/>
                    <a:pt x="1076" y="658"/>
                  </a:cubicBezTo>
                  <a:cubicBezTo>
                    <a:pt x="1076" y="655"/>
                    <a:pt x="1076" y="652"/>
                    <a:pt x="1075" y="650"/>
                  </a:cubicBezTo>
                  <a:cubicBezTo>
                    <a:pt x="1073" y="647"/>
                    <a:pt x="1071" y="645"/>
                    <a:pt x="1068" y="645"/>
                  </a:cubicBezTo>
                  <a:cubicBezTo>
                    <a:pt x="1065" y="644"/>
                    <a:pt x="1050" y="639"/>
                    <a:pt x="1036" y="634"/>
                  </a:cubicBezTo>
                  <a:cubicBezTo>
                    <a:pt x="1037" y="627"/>
                    <a:pt x="1039" y="620"/>
                    <a:pt x="1040" y="612"/>
                  </a:cubicBezTo>
                  <a:cubicBezTo>
                    <a:pt x="1054" y="612"/>
                    <a:pt x="1070" y="612"/>
                    <a:pt x="1073" y="612"/>
                  </a:cubicBezTo>
                  <a:cubicBezTo>
                    <a:pt x="1076" y="613"/>
                    <a:pt x="1079" y="611"/>
                    <a:pt x="1081" y="609"/>
                  </a:cubicBezTo>
                  <a:cubicBezTo>
                    <a:pt x="1083" y="607"/>
                    <a:pt x="1084" y="605"/>
                    <a:pt x="1085" y="602"/>
                  </a:cubicBezTo>
                  <a:cubicBezTo>
                    <a:pt x="1085" y="599"/>
                    <a:pt x="1084" y="596"/>
                    <a:pt x="1083" y="594"/>
                  </a:cubicBezTo>
                  <a:cubicBezTo>
                    <a:pt x="1081" y="591"/>
                    <a:pt x="1079" y="590"/>
                    <a:pt x="1076" y="589"/>
                  </a:cubicBezTo>
                  <a:cubicBezTo>
                    <a:pt x="1073" y="588"/>
                    <a:pt x="1057" y="585"/>
                    <a:pt x="1043" y="582"/>
                  </a:cubicBezTo>
                  <a:cubicBezTo>
                    <a:pt x="1043" y="575"/>
                    <a:pt x="1044" y="567"/>
                    <a:pt x="1044" y="560"/>
                  </a:cubicBezTo>
                  <a:cubicBezTo>
                    <a:pt x="1058" y="558"/>
                    <a:pt x="1074" y="557"/>
                    <a:pt x="1078" y="557"/>
                  </a:cubicBezTo>
                  <a:close/>
                  <a:moveTo>
                    <a:pt x="544" y="979"/>
                  </a:moveTo>
                  <a:cubicBezTo>
                    <a:pt x="305" y="979"/>
                    <a:pt x="111" y="785"/>
                    <a:pt x="111" y="545"/>
                  </a:cubicBezTo>
                  <a:cubicBezTo>
                    <a:pt x="111" y="305"/>
                    <a:pt x="305" y="111"/>
                    <a:pt x="544" y="111"/>
                  </a:cubicBezTo>
                  <a:cubicBezTo>
                    <a:pt x="783" y="111"/>
                    <a:pt x="977" y="305"/>
                    <a:pt x="977" y="545"/>
                  </a:cubicBezTo>
                  <a:cubicBezTo>
                    <a:pt x="977" y="785"/>
                    <a:pt x="783" y="979"/>
                    <a:pt x="544" y="97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23" name="Freeform 11">
              <a:extLst>
                <a:ext uri="{FF2B5EF4-FFF2-40B4-BE49-F238E27FC236}">
                  <a16:creationId xmlns:a16="http://schemas.microsoft.com/office/drawing/2014/main" id="{0ADBAB8B-0BB5-4E18-869A-F9315E01A0DC}"/>
                </a:ext>
              </a:extLst>
            </p:cNvPr>
            <p:cNvSpPr>
              <a:spLocks/>
            </p:cNvSpPr>
            <p:nvPr/>
          </p:nvSpPr>
          <p:spPr bwMode="auto">
            <a:xfrm>
              <a:off x="5344178" y="1920054"/>
              <a:ext cx="135421" cy="136890"/>
            </a:xfrm>
            <a:custGeom>
              <a:avLst/>
              <a:gdLst>
                <a:gd name="T0" fmla="*/ 951 w 1064"/>
                <a:gd name="T1" fmla="*/ 573 h 1077"/>
                <a:gd name="T2" fmla="*/ 936 w 1064"/>
                <a:gd name="T3" fmla="*/ 508 h 1077"/>
                <a:gd name="T4" fmla="*/ 1041 w 1064"/>
                <a:gd name="T5" fmla="*/ 479 h 1077"/>
                <a:gd name="T6" fmla="*/ 982 w 1064"/>
                <a:gd name="T7" fmla="*/ 424 h 1077"/>
                <a:gd name="T8" fmla="*/ 902 w 1064"/>
                <a:gd name="T9" fmla="*/ 371 h 1077"/>
                <a:gd name="T10" fmla="*/ 990 w 1064"/>
                <a:gd name="T11" fmla="*/ 308 h 1077"/>
                <a:gd name="T12" fmla="*/ 915 w 1064"/>
                <a:gd name="T13" fmla="*/ 276 h 1077"/>
                <a:gd name="T14" fmla="*/ 822 w 1064"/>
                <a:gd name="T15" fmla="*/ 255 h 1077"/>
                <a:gd name="T16" fmla="*/ 884 w 1064"/>
                <a:gd name="T17" fmla="*/ 165 h 1077"/>
                <a:gd name="T18" fmla="*/ 803 w 1064"/>
                <a:gd name="T19" fmla="*/ 161 h 1077"/>
                <a:gd name="T20" fmla="*/ 708 w 1064"/>
                <a:gd name="T21" fmla="*/ 172 h 1077"/>
                <a:gd name="T22" fmla="*/ 735 w 1064"/>
                <a:gd name="T23" fmla="*/ 67 h 1077"/>
                <a:gd name="T24" fmla="*/ 658 w 1064"/>
                <a:gd name="T25" fmla="*/ 91 h 1077"/>
                <a:gd name="T26" fmla="*/ 572 w 1064"/>
                <a:gd name="T27" fmla="*/ 134 h 1077"/>
                <a:gd name="T28" fmla="*/ 562 w 1064"/>
                <a:gd name="T29" fmla="*/ 26 h 1077"/>
                <a:gd name="T30" fmla="*/ 497 w 1064"/>
                <a:gd name="T31" fmla="*/ 75 h 1077"/>
                <a:gd name="T32" fmla="*/ 432 w 1064"/>
                <a:gd name="T33" fmla="*/ 144 h 1077"/>
                <a:gd name="T34" fmla="*/ 385 w 1064"/>
                <a:gd name="T35" fmla="*/ 46 h 1077"/>
                <a:gd name="T36" fmla="*/ 341 w 1064"/>
                <a:gd name="T37" fmla="*/ 115 h 1077"/>
                <a:gd name="T38" fmla="*/ 303 w 1064"/>
                <a:gd name="T39" fmla="*/ 203 h 1077"/>
                <a:gd name="T40" fmla="*/ 226 w 1064"/>
                <a:gd name="T41" fmla="*/ 126 h 1077"/>
                <a:gd name="T42" fmla="*/ 208 w 1064"/>
                <a:gd name="T43" fmla="*/ 206 h 1077"/>
                <a:gd name="T44" fmla="*/ 203 w 1064"/>
                <a:gd name="T45" fmla="*/ 301 h 1077"/>
                <a:gd name="T46" fmla="*/ 104 w 1064"/>
                <a:gd name="T47" fmla="*/ 256 h 1077"/>
                <a:gd name="T48" fmla="*/ 114 w 1064"/>
                <a:gd name="T49" fmla="*/ 337 h 1077"/>
                <a:gd name="T50" fmla="*/ 142 w 1064"/>
                <a:gd name="T51" fmla="*/ 428 h 1077"/>
                <a:gd name="T52" fmla="*/ 33 w 1064"/>
                <a:gd name="T53" fmla="*/ 420 h 1077"/>
                <a:gd name="T54" fmla="*/ 70 w 1064"/>
                <a:gd name="T55" fmla="*/ 492 h 1077"/>
                <a:gd name="T56" fmla="*/ 126 w 1064"/>
                <a:gd name="T57" fmla="*/ 538 h 1077"/>
                <a:gd name="T58" fmla="*/ 70 w 1064"/>
                <a:gd name="T59" fmla="*/ 585 h 1077"/>
                <a:gd name="T60" fmla="*/ 33 w 1064"/>
                <a:gd name="T61" fmla="*/ 657 h 1077"/>
                <a:gd name="T62" fmla="*/ 142 w 1064"/>
                <a:gd name="T63" fmla="*/ 648 h 1077"/>
                <a:gd name="T64" fmla="*/ 114 w 1064"/>
                <a:gd name="T65" fmla="*/ 740 h 1077"/>
                <a:gd name="T66" fmla="*/ 104 w 1064"/>
                <a:gd name="T67" fmla="*/ 821 h 1077"/>
                <a:gd name="T68" fmla="*/ 203 w 1064"/>
                <a:gd name="T69" fmla="*/ 775 h 1077"/>
                <a:gd name="T70" fmla="*/ 208 w 1064"/>
                <a:gd name="T71" fmla="*/ 871 h 1077"/>
                <a:gd name="T72" fmla="*/ 226 w 1064"/>
                <a:gd name="T73" fmla="*/ 950 h 1077"/>
                <a:gd name="T74" fmla="*/ 303 w 1064"/>
                <a:gd name="T75" fmla="*/ 874 h 1077"/>
                <a:gd name="T76" fmla="*/ 341 w 1064"/>
                <a:gd name="T77" fmla="*/ 962 h 1077"/>
                <a:gd name="T78" fmla="*/ 385 w 1064"/>
                <a:gd name="T79" fmla="*/ 1030 h 1077"/>
                <a:gd name="T80" fmla="*/ 432 w 1064"/>
                <a:gd name="T81" fmla="*/ 932 h 1077"/>
                <a:gd name="T82" fmla="*/ 497 w 1064"/>
                <a:gd name="T83" fmla="*/ 1002 h 1077"/>
                <a:gd name="T84" fmla="*/ 562 w 1064"/>
                <a:gd name="T85" fmla="*/ 1051 h 1077"/>
                <a:gd name="T86" fmla="*/ 572 w 1064"/>
                <a:gd name="T87" fmla="*/ 943 h 1077"/>
                <a:gd name="T88" fmla="*/ 658 w 1064"/>
                <a:gd name="T89" fmla="*/ 986 h 1077"/>
                <a:gd name="T90" fmla="*/ 735 w 1064"/>
                <a:gd name="T91" fmla="*/ 1010 h 1077"/>
                <a:gd name="T92" fmla="*/ 708 w 1064"/>
                <a:gd name="T93" fmla="*/ 905 h 1077"/>
                <a:gd name="T94" fmla="*/ 803 w 1064"/>
                <a:gd name="T95" fmla="*/ 916 h 1077"/>
                <a:gd name="T96" fmla="*/ 884 w 1064"/>
                <a:gd name="T97" fmla="*/ 911 h 1077"/>
                <a:gd name="T98" fmla="*/ 822 w 1064"/>
                <a:gd name="T99" fmla="*/ 822 h 1077"/>
                <a:gd name="T100" fmla="*/ 915 w 1064"/>
                <a:gd name="T101" fmla="*/ 800 h 1077"/>
                <a:gd name="T102" fmla="*/ 990 w 1064"/>
                <a:gd name="T103" fmla="*/ 768 h 1077"/>
                <a:gd name="T104" fmla="*/ 902 w 1064"/>
                <a:gd name="T105" fmla="*/ 705 h 1077"/>
                <a:gd name="T106" fmla="*/ 982 w 1064"/>
                <a:gd name="T107" fmla="*/ 653 h 1077"/>
                <a:gd name="T108" fmla="*/ 1041 w 1064"/>
                <a:gd name="T109" fmla="*/ 59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24" name="Freeform 11">
              <a:extLst>
                <a:ext uri="{FF2B5EF4-FFF2-40B4-BE49-F238E27FC236}">
                  <a16:creationId xmlns:a16="http://schemas.microsoft.com/office/drawing/2014/main" id="{75C7DA53-1486-4B59-B4F6-2EDEEF5F214E}"/>
                </a:ext>
              </a:extLst>
            </p:cNvPr>
            <p:cNvSpPr>
              <a:spLocks/>
            </p:cNvSpPr>
            <p:nvPr/>
          </p:nvSpPr>
          <p:spPr bwMode="auto">
            <a:xfrm>
              <a:off x="5730127" y="1714719"/>
              <a:ext cx="135421" cy="136890"/>
            </a:xfrm>
            <a:custGeom>
              <a:avLst/>
              <a:gdLst>
                <a:gd name="T0" fmla="*/ 951 w 1064"/>
                <a:gd name="T1" fmla="*/ 573 h 1077"/>
                <a:gd name="T2" fmla="*/ 936 w 1064"/>
                <a:gd name="T3" fmla="*/ 508 h 1077"/>
                <a:gd name="T4" fmla="*/ 1041 w 1064"/>
                <a:gd name="T5" fmla="*/ 479 h 1077"/>
                <a:gd name="T6" fmla="*/ 982 w 1064"/>
                <a:gd name="T7" fmla="*/ 424 h 1077"/>
                <a:gd name="T8" fmla="*/ 902 w 1064"/>
                <a:gd name="T9" fmla="*/ 371 h 1077"/>
                <a:gd name="T10" fmla="*/ 990 w 1064"/>
                <a:gd name="T11" fmla="*/ 308 h 1077"/>
                <a:gd name="T12" fmla="*/ 915 w 1064"/>
                <a:gd name="T13" fmla="*/ 276 h 1077"/>
                <a:gd name="T14" fmla="*/ 822 w 1064"/>
                <a:gd name="T15" fmla="*/ 255 h 1077"/>
                <a:gd name="T16" fmla="*/ 884 w 1064"/>
                <a:gd name="T17" fmla="*/ 165 h 1077"/>
                <a:gd name="T18" fmla="*/ 803 w 1064"/>
                <a:gd name="T19" fmla="*/ 161 h 1077"/>
                <a:gd name="T20" fmla="*/ 708 w 1064"/>
                <a:gd name="T21" fmla="*/ 172 h 1077"/>
                <a:gd name="T22" fmla="*/ 735 w 1064"/>
                <a:gd name="T23" fmla="*/ 67 h 1077"/>
                <a:gd name="T24" fmla="*/ 658 w 1064"/>
                <a:gd name="T25" fmla="*/ 91 h 1077"/>
                <a:gd name="T26" fmla="*/ 572 w 1064"/>
                <a:gd name="T27" fmla="*/ 134 h 1077"/>
                <a:gd name="T28" fmla="*/ 562 w 1064"/>
                <a:gd name="T29" fmla="*/ 26 h 1077"/>
                <a:gd name="T30" fmla="*/ 497 w 1064"/>
                <a:gd name="T31" fmla="*/ 75 h 1077"/>
                <a:gd name="T32" fmla="*/ 432 w 1064"/>
                <a:gd name="T33" fmla="*/ 144 h 1077"/>
                <a:gd name="T34" fmla="*/ 385 w 1064"/>
                <a:gd name="T35" fmla="*/ 46 h 1077"/>
                <a:gd name="T36" fmla="*/ 341 w 1064"/>
                <a:gd name="T37" fmla="*/ 115 h 1077"/>
                <a:gd name="T38" fmla="*/ 303 w 1064"/>
                <a:gd name="T39" fmla="*/ 203 h 1077"/>
                <a:gd name="T40" fmla="*/ 226 w 1064"/>
                <a:gd name="T41" fmla="*/ 126 h 1077"/>
                <a:gd name="T42" fmla="*/ 208 w 1064"/>
                <a:gd name="T43" fmla="*/ 206 h 1077"/>
                <a:gd name="T44" fmla="*/ 203 w 1064"/>
                <a:gd name="T45" fmla="*/ 301 h 1077"/>
                <a:gd name="T46" fmla="*/ 104 w 1064"/>
                <a:gd name="T47" fmla="*/ 256 h 1077"/>
                <a:gd name="T48" fmla="*/ 114 w 1064"/>
                <a:gd name="T49" fmla="*/ 337 h 1077"/>
                <a:gd name="T50" fmla="*/ 142 w 1064"/>
                <a:gd name="T51" fmla="*/ 428 h 1077"/>
                <a:gd name="T52" fmla="*/ 33 w 1064"/>
                <a:gd name="T53" fmla="*/ 420 h 1077"/>
                <a:gd name="T54" fmla="*/ 70 w 1064"/>
                <a:gd name="T55" fmla="*/ 492 h 1077"/>
                <a:gd name="T56" fmla="*/ 126 w 1064"/>
                <a:gd name="T57" fmla="*/ 538 h 1077"/>
                <a:gd name="T58" fmla="*/ 70 w 1064"/>
                <a:gd name="T59" fmla="*/ 585 h 1077"/>
                <a:gd name="T60" fmla="*/ 33 w 1064"/>
                <a:gd name="T61" fmla="*/ 657 h 1077"/>
                <a:gd name="T62" fmla="*/ 142 w 1064"/>
                <a:gd name="T63" fmla="*/ 648 h 1077"/>
                <a:gd name="T64" fmla="*/ 114 w 1064"/>
                <a:gd name="T65" fmla="*/ 740 h 1077"/>
                <a:gd name="T66" fmla="*/ 104 w 1064"/>
                <a:gd name="T67" fmla="*/ 821 h 1077"/>
                <a:gd name="T68" fmla="*/ 203 w 1064"/>
                <a:gd name="T69" fmla="*/ 775 h 1077"/>
                <a:gd name="T70" fmla="*/ 208 w 1064"/>
                <a:gd name="T71" fmla="*/ 871 h 1077"/>
                <a:gd name="T72" fmla="*/ 226 w 1064"/>
                <a:gd name="T73" fmla="*/ 950 h 1077"/>
                <a:gd name="T74" fmla="*/ 303 w 1064"/>
                <a:gd name="T75" fmla="*/ 874 h 1077"/>
                <a:gd name="T76" fmla="*/ 341 w 1064"/>
                <a:gd name="T77" fmla="*/ 962 h 1077"/>
                <a:gd name="T78" fmla="*/ 385 w 1064"/>
                <a:gd name="T79" fmla="*/ 1030 h 1077"/>
                <a:gd name="T80" fmla="*/ 432 w 1064"/>
                <a:gd name="T81" fmla="*/ 932 h 1077"/>
                <a:gd name="T82" fmla="*/ 497 w 1064"/>
                <a:gd name="T83" fmla="*/ 1002 h 1077"/>
                <a:gd name="T84" fmla="*/ 562 w 1064"/>
                <a:gd name="T85" fmla="*/ 1051 h 1077"/>
                <a:gd name="T86" fmla="*/ 572 w 1064"/>
                <a:gd name="T87" fmla="*/ 943 h 1077"/>
                <a:gd name="T88" fmla="*/ 658 w 1064"/>
                <a:gd name="T89" fmla="*/ 986 h 1077"/>
                <a:gd name="T90" fmla="*/ 735 w 1064"/>
                <a:gd name="T91" fmla="*/ 1010 h 1077"/>
                <a:gd name="T92" fmla="*/ 708 w 1064"/>
                <a:gd name="T93" fmla="*/ 905 h 1077"/>
                <a:gd name="T94" fmla="*/ 803 w 1064"/>
                <a:gd name="T95" fmla="*/ 916 h 1077"/>
                <a:gd name="T96" fmla="*/ 884 w 1064"/>
                <a:gd name="T97" fmla="*/ 911 h 1077"/>
                <a:gd name="T98" fmla="*/ 822 w 1064"/>
                <a:gd name="T99" fmla="*/ 822 h 1077"/>
                <a:gd name="T100" fmla="*/ 915 w 1064"/>
                <a:gd name="T101" fmla="*/ 800 h 1077"/>
                <a:gd name="T102" fmla="*/ 990 w 1064"/>
                <a:gd name="T103" fmla="*/ 768 h 1077"/>
                <a:gd name="T104" fmla="*/ 902 w 1064"/>
                <a:gd name="T105" fmla="*/ 705 h 1077"/>
                <a:gd name="T106" fmla="*/ 982 w 1064"/>
                <a:gd name="T107" fmla="*/ 653 h 1077"/>
                <a:gd name="T108" fmla="*/ 1041 w 1064"/>
                <a:gd name="T109" fmla="*/ 59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25" name="Freeform 11">
              <a:extLst>
                <a:ext uri="{FF2B5EF4-FFF2-40B4-BE49-F238E27FC236}">
                  <a16:creationId xmlns:a16="http://schemas.microsoft.com/office/drawing/2014/main" id="{5417219F-8F56-433B-AAAC-15F0E20322F6}"/>
                </a:ext>
              </a:extLst>
            </p:cNvPr>
            <p:cNvSpPr>
              <a:spLocks/>
            </p:cNvSpPr>
            <p:nvPr/>
          </p:nvSpPr>
          <p:spPr bwMode="auto">
            <a:xfrm>
              <a:off x="7096928" y="2013285"/>
              <a:ext cx="135421" cy="136890"/>
            </a:xfrm>
            <a:custGeom>
              <a:avLst/>
              <a:gdLst>
                <a:gd name="T0" fmla="*/ 951 w 1064"/>
                <a:gd name="T1" fmla="*/ 573 h 1077"/>
                <a:gd name="T2" fmla="*/ 936 w 1064"/>
                <a:gd name="T3" fmla="*/ 508 h 1077"/>
                <a:gd name="T4" fmla="*/ 1041 w 1064"/>
                <a:gd name="T5" fmla="*/ 479 h 1077"/>
                <a:gd name="T6" fmla="*/ 982 w 1064"/>
                <a:gd name="T7" fmla="*/ 424 h 1077"/>
                <a:gd name="T8" fmla="*/ 902 w 1064"/>
                <a:gd name="T9" fmla="*/ 371 h 1077"/>
                <a:gd name="T10" fmla="*/ 990 w 1064"/>
                <a:gd name="T11" fmla="*/ 308 h 1077"/>
                <a:gd name="T12" fmla="*/ 915 w 1064"/>
                <a:gd name="T13" fmla="*/ 276 h 1077"/>
                <a:gd name="T14" fmla="*/ 822 w 1064"/>
                <a:gd name="T15" fmla="*/ 255 h 1077"/>
                <a:gd name="T16" fmla="*/ 884 w 1064"/>
                <a:gd name="T17" fmla="*/ 165 h 1077"/>
                <a:gd name="T18" fmla="*/ 803 w 1064"/>
                <a:gd name="T19" fmla="*/ 161 h 1077"/>
                <a:gd name="T20" fmla="*/ 708 w 1064"/>
                <a:gd name="T21" fmla="*/ 172 h 1077"/>
                <a:gd name="T22" fmla="*/ 735 w 1064"/>
                <a:gd name="T23" fmla="*/ 67 h 1077"/>
                <a:gd name="T24" fmla="*/ 658 w 1064"/>
                <a:gd name="T25" fmla="*/ 91 h 1077"/>
                <a:gd name="T26" fmla="*/ 572 w 1064"/>
                <a:gd name="T27" fmla="*/ 134 h 1077"/>
                <a:gd name="T28" fmla="*/ 562 w 1064"/>
                <a:gd name="T29" fmla="*/ 26 h 1077"/>
                <a:gd name="T30" fmla="*/ 497 w 1064"/>
                <a:gd name="T31" fmla="*/ 75 h 1077"/>
                <a:gd name="T32" fmla="*/ 432 w 1064"/>
                <a:gd name="T33" fmla="*/ 144 h 1077"/>
                <a:gd name="T34" fmla="*/ 385 w 1064"/>
                <a:gd name="T35" fmla="*/ 46 h 1077"/>
                <a:gd name="T36" fmla="*/ 341 w 1064"/>
                <a:gd name="T37" fmla="*/ 115 h 1077"/>
                <a:gd name="T38" fmla="*/ 303 w 1064"/>
                <a:gd name="T39" fmla="*/ 203 h 1077"/>
                <a:gd name="T40" fmla="*/ 226 w 1064"/>
                <a:gd name="T41" fmla="*/ 126 h 1077"/>
                <a:gd name="T42" fmla="*/ 208 w 1064"/>
                <a:gd name="T43" fmla="*/ 206 h 1077"/>
                <a:gd name="T44" fmla="*/ 203 w 1064"/>
                <a:gd name="T45" fmla="*/ 301 h 1077"/>
                <a:gd name="T46" fmla="*/ 104 w 1064"/>
                <a:gd name="T47" fmla="*/ 256 h 1077"/>
                <a:gd name="T48" fmla="*/ 114 w 1064"/>
                <a:gd name="T49" fmla="*/ 337 h 1077"/>
                <a:gd name="T50" fmla="*/ 142 w 1064"/>
                <a:gd name="T51" fmla="*/ 428 h 1077"/>
                <a:gd name="T52" fmla="*/ 33 w 1064"/>
                <a:gd name="T53" fmla="*/ 420 h 1077"/>
                <a:gd name="T54" fmla="*/ 70 w 1064"/>
                <a:gd name="T55" fmla="*/ 492 h 1077"/>
                <a:gd name="T56" fmla="*/ 126 w 1064"/>
                <a:gd name="T57" fmla="*/ 538 h 1077"/>
                <a:gd name="T58" fmla="*/ 70 w 1064"/>
                <a:gd name="T59" fmla="*/ 585 h 1077"/>
                <a:gd name="T60" fmla="*/ 33 w 1064"/>
                <a:gd name="T61" fmla="*/ 657 h 1077"/>
                <a:gd name="T62" fmla="*/ 142 w 1064"/>
                <a:gd name="T63" fmla="*/ 648 h 1077"/>
                <a:gd name="T64" fmla="*/ 114 w 1064"/>
                <a:gd name="T65" fmla="*/ 740 h 1077"/>
                <a:gd name="T66" fmla="*/ 104 w 1064"/>
                <a:gd name="T67" fmla="*/ 821 h 1077"/>
                <a:gd name="T68" fmla="*/ 203 w 1064"/>
                <a:gd name="T69" fmla="*/ 775 h 1077"/>
                <a:gd name="T70" fmla="*/ 208 w 1064"/>
                <a:gd name="T71" fmla="*/ 871 h 1077"/>
                <a:gd name="T72" fmla="*/ 226 w 1064"/>
                <a:gd name="T73" fmla="*/ 950 h 1077"/>
                <a:gd name="T74" fmla="*/ 303 w 1064"/>
                <a:gd name="T75" fmla="*/ 874 h 1077"/>
                <a:gd name="T76" fmla="*/ 341 w 1064"/>
                <a:gd name="T77" fmla="*/ 962 h 1077"/>
                <a:gd name="T78" fmla="*/ 385 w 1064"/>
                <a:gd name="T79" fmla="*/ 1030 h 1077"/>
                <a:gd name="T80" fmla="*/ 432 w 1064"/>
                <a:gd name="T81" fmla="*/ 932 h 1077"/>
                <a:gd name="T82" fmla="*/ 497 w 1064"/>
                <a:gd name="T83" fmla="*/ 1002 h 1077"/>
                <a:gd name="T84" fmla="*/ 562 w 1064"/>
                <a:gd name="T85" fmla="*/ 1051 h 1077"/>
                <a:gd name="T86" fmla="*/ 572 w 1064"/>
                <a:gd name="T87" fmla="*/ 943 h 1077"/>
                <a:gd name="T88" fmla="*/ 658 w 1064"/>
                <a:gd name="T89" fmla="*/ 986 h 1077"/>
                <a:gd name="T90" fmla="*/ 735 w 1064"/>
                <a:gd name="T91" fmla="*/ 1010 h 1077"/>
                <a:gd name="T92" fmla="*/ 708 w 1064"/>
                <a:gd name="T93" fmla="*/ 905 h 1077"/>
                <a:gd name="T94" fmla="*/ 803 w 1064"/>
                <a:gd name="T95" fmla="*/ 916 h 1077"/>
                <a:gd name="T96" fmla="*/ 884 w 1064"/>
                <a:gd name="T97" fmla="*/ 911 h 1077"/>
                <a:gd name="T98" fmla="*/ 822 w 1064"/>
                <a:gd name="T99" fmla="*/ 822 h 1077"/>
                <a:gd name="T100" fmla="*/ 915 w 1064"/>
                <a:gd name="T101" fmla="*/ 800 h 1077"/>
                <a:gd name="T102" fmla="*/ 990 w 1064"/>
                <a:gd name="T103" fmla="*/ 768 h 1077"/>
                <a:gd name="T104" fmla="*/ 902 w 1064"/>
                <a:gd name="T105" fmla="*/ 705 h 1077"/>
                <a:gd name="T106" fmla="*/ 982 w 1064"/>
                <a:gd name="T107" fmla="*/ 653 h 1077"/>
                <a:gd name="T108" fmla="*/ 1041 w 1064"/>
                <a:gd name="T109" fmla="*/ 59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26" name="Freeform 11">
              <a:extLst>
                <a:ext uri="{FF2B5EF4-FFF2-40B4-BE49-F238E27FC236}">
                  <a16:creationId xmlns:a16="http://schemas.microsoft.com/office/drawing/2014/main" id="{250E19C2-9BF0-435F-9A7E-3DAF4731E7A5}"/>
                </a:ext>
              </a:extLst>
            </p:cNvPr>
            <p:cNvSpPr>
              <a:spLocks/>
            </p:cNvSpPr>
            <p:nvPr/>
          </p:nvSpPr>
          <p:spPr bwMode="auto">
            <a:xfrm>
              <a:off x="6118258" y="2927943"/>
              <a:ext cx="135421" cy="136890"/>
            </a:xfrm>
            <a:custGeom>
              <a:avLst/>
              <a:gdLst>
                <a:gd name="T0" fmla="*/ 951 w 1064"/>
                <a:gd name="T1" fmla="*/ 573 h 1077"/>
                <a:gd name="T2" fmla="*/ 936 w 1064"/>
                <a:gd name="T3" fmla="*/ 508 h 1077"/>
                <a:gd name="T4" fmla="*/ 1041 w 1064"/>
                <a:gd name="T5" fmla="*/ 479 h 1077"/>
                <a:gd name="T6" fmla="*/ 982 w 1064"/>
                <a:gd name="T7" fmla="*/ 424 h 1077"/>
                <a:gd name="T8" fmla="*/ 902 w 1064"/>
                <a:gd name="T9" fmla="*/ 371 h 1077"/>
                <a:gd name="T10" fmla="*/ 990 w 1064"/>
                <a:gd name="T11" fmla="*/ 308 h 1077"/>
                <a:gd name="T12" fmla="*/ 915 w 1064"/>
                <a:gd name="T13" fmla="*/ 276 h 1077"/>
                <a:gd name="T14" fmla="*/ 822 w 1064"/>
                <a:gd name="T15" fmla="*/ 255 h 1077"/>
                <a:gd name="T16" fmla="*/ 884 w 1064"/>
                <a:gd name="T17" fmla="*/ 165 h 1077"/>
                <a:gd name="T18" fmla="*/ 803 w 1064"/>
                <a:gd name="T19" fmla="*/ 161 h 1077"/>
                <a:gd name="T20" fmla="*/ 708 w 1064"/>
                <a:gd name="T21" fmla="*/ 172 h 1077"/>
                <a:gd name="T22" fmla="*/ 735 w 1064"/>
                <a:gd name="T23" fmla="*/ 67 h 1077"/>
                <a:gd name="T24" fmla="*/ 658 w 1064"/>
                <a:gd name="T25" fmla="*/ 91 h 1077"/>
                <a:gd name="T26" fmla="*/ 572 w 1064"/>
                <a:gd name="T27" fmla="*/ 134 h 1077"/>
                <a:gd name="T28" fmla="*/ 562 w 1064"/>
                <a:gd name="T29" fmla="*/ 26 h 1077"/>
                <a:gd name="T30" fmla="*/ 497 w 1064"/>
                <a:gd name="T31" fmla="*/ 75 h 1077"/>
                <a:gd name="T32" fmla="*/ 432 w 1064"/>
                <a:gd name="T33" fmla="*/ 144 h 1077"/>
                <a:gd name="T34" fmla="*/ 385 w 1064"/>
                <a:gd name="T35" fmla="*/ 46 h 1077"/>
                <a:gd name="T36" fmla="*/ 341 w 1064"/>
                <a:gd name="T37" fmla="*/ 115 h 1077"/>
                <a:gd name="T38" fmla="*/ 303 w 1064"/>
                <a:gd name="T39" fmla="*/ 203 h 1077"/>
                <a:gd name="T40" fmla="*/ 226 w 1064"/>
                <a:gd name="T41" fmla="*/ 126 h 1077"/>
                <a:gd name="T42" fmla="*/ 208 w 1064"/>
                <a:gd name="T43" fmla="*/ 206 h 1077"/>
                <a:gd name="T44" fmla="*/ 203 w 1064"/>
                <a:gd name="T45" fmla="*/ 301 h 1077"/>
                <a:gd name="T46" fmla="*/ 104 w 1064"/>
                <a:gd name="T47" fmla="*/ 256 h 1077"/>
                <a:gd name="T48" fmla="*/ 114 w 1064"/>
                <a:gd name="T49" fmla="*/ 337 h 1077"/>
                <a:gd name="T50" fmla="*/ 142 w 1064"/>
                <a:gd name="T51" fmla="*/ 428 h 1077"/>
                <a:gd name="T52" fmla="*/ 33 w 1064"/>
                <a:gd name="T53" fmla="*/ 420 h 1077"/>
                <a:gd name="T54" fmla="*/ 70 w 1064"/>
                <a:gd name="T55" fmla="*/ 492 h 1077"/>
                <a:gd name="T56" fmla="*/ 126 w 1064"/>
                <a:gd name="T57" fmla="*/ 538 h 1077"/>
                <a:gd name="T58" fmla="*/ 70 w 1064"/>
                <a:gd name="T59" fmla="*/ 585 h 1077"/>
                <a:gd name="T60" fmla="*/ 33 w 1064"/>
                <a:gd name="T61" fmla="*/ 657 h 1077"/>
                <a:gd name="T62" fmla="*/ 142 w 1064"/>
                <a:gd name="T63" fmla="*/ 648 h 1077"/>
                <a:gd name="T64" fmla="*/ 114 w 1064"/>
                <a:gd name="T65" fmla="*/ 740 h 1077"/>
                <a:gd name="T66" fmla="*/ 104 w 1064"/>
                <a:gd name="T67" fmla="*/ 821 h 1077"/>
                <a:gd name="T68" fmla="*/ 203 w 1064"/>
                <a:gd name="T69" fmla="*/ 775 h 1077"/>
                <a:gd name="T70" fmla="*/ 208 w 1064"/>
                <a:gd name="T71" fmla="*/ 871 h 1077"/>
                <a:gd name="T72" fmla="*/ 226 w 1064"/>
                <a:gd name="T73" fmla="*/ 950 h 1077"/>
                <a:gd name="T74" fmla="*/ 303 w 1064"/>
                <a:gd name="T75" fmla="*/ 874 h 1077"/>
                <a:gd name="T76" fmla="*/ 341 w 1064"/>
                <a:gd name="T77" fmla="*/ 962 h 1077"/>
                <a:gd name="T78" fmla="*/ 385 w 1064"/>
                <a:gd name="T79" fmla="*/ 1030 h 1077"/>
                <a:gd name="T80" fmla="*/ 432 w 1064"/>
                <a:gd name="T81" fmla="*/ 932 h 1077"/>
                <a:gd name="T82" fmla="*/ 497 w 1064"/>
                <a:gd name="T83" fmla="*/ 1002 h 1077"/>
                <a:gd name="T84" fmla="*/ 562 w 1064"/>
                <a:gd name="T85" fmla="*/ 1051 h 1077"/>
                <a:gd name="T86" fmla="*/ 572 w 1064"/>
                <a:gd name="T87" fmla="*/ 943 h 1077"/>
                <a:gd name="T88" fmla="*/ 658 w 1064"/>
                <a:gd name="T89" fmla="*/ 986 h 1077"/>
                <a:gd name="T90" fmla="*/ 735 w 1064"/>
                <a:gd name="T91" fmla="*/ 1010 h 1077"/>
                <a:gd name="T92" fmla="*/ 708 w 1064"/>
                <a:gd name="T93" fmla="*/ 905 h 1077"/>
                <a:gd name="T94" fmla="*/ 803 w 1064"/>
                <a:gd name="T95" fmla="*/ 916 h 1077"/>
                <a:gd name="T96" fmla="*/ 884 w 1064"/>
                <a:gd name="T97" fmla="*/ 911 h 1077"/>
                <a:gd name="T98" fmla="*/ 822 w 1064"/>
                <a:gd name="T99" fmla="*/ 822 h 1077"/>
                <a:gd name="T100" fmla="*/ 915 w 1064"/>
                <a:gd name="T101" fmla="*/ 800 h 1077"/>
                <a:gd name="T102" fmla="*/ 990 w 1064"/>
                <a:gd name="T103" fmla="*/ 768 h 1077"/>
                <a:gd name="T104" fmla="*/ 902 w 1064"/>
                <a:gd name="T105" fmla="*/ 705 h 1077"/>
                <a:gd name="T106" fmla="*/ 982 w 1064"/>
                <a:gd name="T107" fmla="*/ 653 h 1077"/>
                <a:gd name="T108" fmla="*/ 1041 w 1064"/>
                <a:gd name="T109" fmla="*/ 59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27" name="Freeform 11">
              <a:extLst>
                <a:ext uri="{FF2B5EF4-FFF2-40B4-BE49-F238E27FC236}">
                  <a16:creationId xmlns:a16="http://schemas.microsoft.com/office/drawing/2014/main" id="{20C50518-0F9F-4E6A-8FE3-FB96E52DFA63}"/>
                </a:ext>
              </a:extLst>
            </p:cNvPr>
            <p:cNvSpPr>
              <a:spLocks/>
            </p:cNvSpPr>
            <p:nvPr/>
          </p:nvSpPr>
          <p:spPr bwMode="auto">
            <a:xfrm>
              <a:off x="5642745" y="2503874"/>
              <a:ext cx="135421" cy="136890"/>
            </a:xfrm>
            <a:custGeom>
              <a:avLst/>
              <a:gdLst>
                <a:gd name="T0" fmla="*/ 951 w 1064"/>
                <a:gd name="T1" fmla="*/ 573 h 1077"/>
                <a:gd name="T2" fmla="*/ 936 w 1064"/>
                <a:gd name="T3" fmla="*/ 508 h 1077"/>
                <a:gd name="T4" fmla="*/ 1041 w 1064"/>
                <a:gd name="T5" fmla="*/ 479 h 1077"/>
                <a:gd name="T6" fmla="*/ 982 w 1064"/>
                <a:gd name="T7" fmla="*/ 424 h 1077"/>
                <a:gd name="T8" fmla="*/ 902 w 1064"/>
                <a:gd name="T9" fmla="*/ 371 h 1077"/>
                <a:gd name="T10" fmla="*/ 990 w 1064"/>
                <a:gd name="T11" fmla="*/ 308 h 1077"/>
                <a:gd name="T12" fmla="*/ 915 w 1064"/>
                <a:gd name="T13" fmla="*/ 276 h 1077"/>
                <a:gd name="T14" fmla="*/ 822 w 1064"/>
                <a:gd name="T15" fmla="*/ 255 h 1077"/>
                <a:gd name="T16" fmla="*/ 884 w 1064"/>
                <a:gd name="T17" fmla="*/ 165 h 1077"/>
                <a:gd name="T18" fmla="*/ 803 w 1064"/>
                <a:gd name="T19" fmla="*/ 161 h 1077"/>
                <a:gd name="T20" fmla="*/ 708 w 1064"/>
                <a:gd name="T21" fmla="*/ 172 h 1077"/>
                <a:gd name="T22" fmla="*/ 735 w 1064"/>
                <a:gd name="T23" fmla="*/ 67 h 1077"/>
                <a:gd name="T24" fmla="*/ 658 w 1064"/>
                <a:gd name="T25" fmla="*/ 91 h 1077"/>
                <a:gd name="T26" fmla="*/ 572 w 1064"/>
                <a:gd name="T27" fmla="*/ 134 h 1077"/>
                <a:gd name="T28" fmla="*/ 562 w 1064"/>
                <a:gd name="T29" fmla="*/ 26 h 1077"/>
                <a:gd name="T30" fmla="*/ 497 w 1064"/>
                <a:gd name="T31" fmla="*/ 75 h 1077"/>
                <a:gd name="T32" fmla="*/ 432 w 1064"/>
                <a:gd name="T33" fmla="*/ 144 h 1077"/>
                <a:gd name="T34" fmla="*/ 385 w 1064"/>
                <a:gd name="T35" fmla="*/ 46 h 1077"/>
                <a:gd name="T36" fmla="*/ 341 w 1064"/>
                <a:gd name="T37" fmla="*/ 115 h 1077"/>
                <a:gd name="T38" fmla="*/ 303 w 1064"/>
                <a:gd name="T39" fmla="*/ 203 h 1077"/>
                <a:gd name="T40" fmla="*/ 226 w 1064"/>
                <a:gd name="T41" fmla="*/ 126 h 1077"/>
                <a:gd name="T42" fmla="*/ 208 w 1064"/>
                <a:gd name="T43" fmla="*/ 206 h 1077"/>
                <a:gd name="T44" fmla="*/ 203 w 1064"/>
                <a:gd name="T45" fmla="*/ 301 h 1077"/>
                <a:gd name="T46" fmla="*/ 104 w 1064"/>
                <a:gd name="T47" fmla="*/ 256 h 1077"/>
                <a:gd name="T48" fmla="*/ 114 w 1064"/>
                <a:gd name="T49" fmla="*/ 337 h 1077"/>
                <a:gd name="T50" fmla="*/ 142 w 1064"/>
                <a:gd name="T51" fmla="*/ 428 h 1077"/>
                <a:gd name="T52" fmla="*/ 33 w 1064"/>
                <a:gd name="T53" fmla="*/ 420 h 1077"/>
                <a:gd name="T54" fmla="*/ 70 w 1064"/>
                <a:gd name="T55" fmla="*/ 492 h 1077"/>
                <a:gd name="T56" fmla="*/ 126 w 1064"/>
                <a:gd name="T57" fmla="*/ 538 h 1077"/>
                <a:gd name="T58" fmla="*/ 70 w 1064"/>
                <a:gd name="T59" fmla="*/ 585 h 1077"/>
                <a:gd name="T60" fmla="*/ 33 w 1064"/>
                <a:gd name="T61" fmla="*/ 657 h 1077"/>
                <a:gd name="T62" fmla="*/ 142 w 1064"/>
                <a:gd name="T63" fmla="*/ 648 h 1077"/>
                <a:gd name="T64" fmla="*/ 114 w 1064"/>
                <a:gd name="T65" fmla="*/ 740 h 1077"/>
                <a:gd name="T66" fmla="*/ 104 w 1064"/>
                <a:gd name="T67" fmla="*/ 821 h 1077"/>
                <a:gd name="T68" fmla="*/ 203 w 1064"/>
                <a:gd name="T69" fmla="*/ 775 h 1077"/>
                <a:gd name="T70" fmla="*/ 208 w 1064"/>
                <a:gd name="T71" fmla="*/ 871 h 1077"/>
                <a:gd name="T72" fmla="*/ 226 w 1064"/>
                <a:gd name="T73" fmla="*/ 950 h 1077"/>
                <a:gd name="T74" fmla="*/ 303 w 1064"/>
                <a:gd name="T75" fmla="*/ 874 h 1077"/>
                <a:gd name="T76" fmla="*/ 341 w 1064"/>
                <a:gd name="T77" fmla="*/ 962 h 1077"/>
                <a:gd name="T78" fmla="*/ 385 w 1064"/>
                <a:gd name="T79" fmla="*/ 1030 h 1077"/>
                <a:gd name="T80" fmla="*/ 432 w 1064"/>
                <a:gd name="T81" fmla="*/ 932 h 1077"/>
                <a:gd name="T82" fmla="*/ 497 w 1064"/>
                <a:gd name="T83" fmla="*/ 1002 h 1077"/>
                <a:gd name="T84" fmla="*/ 562 w 1064"/>
                <a:gd name="T85" fmla="*/ 1051 h 1077"/>
                <a:gd name="T86" fmla="*/ 572 w 1064"/>
                <a:gd name="T87" fmla="*/ 943 h 1077"/>
                <a:gd name="T88" fmla="*/ 658 w 1064"/>
                <a:gd name="T89" fmla="*/ 986 h 1077"/>
                <a:gd name="T90" fmla="*/ 735 w 1064"/>
                <a:gd name="T91" fmla="*/ 1010 h 1077"/>
                <a:gd name="T92" fmla="*/ 708 w 1064"/>
                <a:gd name="T93" fmla="*/ 905 h 1077"/>
                <a:gd name="T94" fmla="*/ 803 w 1064"/>
                <a:gd name="T95" fmla="*/ 916 h 1077"/>
                <a:gd name="T96" fmla="*/ 884 w 1064"/>
                <a:gd name="T97" fmla="*/ 911 h 1077"/>
                <a:gd name="T98" fmla="*/ 822 w 1064"/>
                <a:gd name="T99" fmla="*/ 822 h 1077"/>
                <a:gd name="T100" fmla="*/ 915 w 1064"/>
                <a:gd name="T101" fmla="*/ 800 h 1077"/>
                <a:gd name="T102" fmla="*/ 990 w 1064"/>
                <a:gd name="T103" fmla="*/ 768 h 1077"/>
                <a:gd name="T104" fmla="*/ 902 w 1064"/>
                <a:gd name="T105" fmla="*/ 705 h 1077"/>
                <a:gd name="T106" fmla="*/ 982 w 1064"/>
                <a:gd name="T107" fmla="*/ 653 h 1077"/>
                <a:gd name="T108" fmla="*/ 1041 w 1064"/>
                <a:gd name="T109" fmla="*/ 59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28" name="Freeform 11">
              <a:extLst>
                <a:ext uri="{FF2B5EF4-FFF2-40B4-BE49-F238E27FC236}">
                  <a16:creationId xmlns:a16="http://schemas.microsoft.com/office/drawing/2014/main" id="{360ABD72-CB12-44AF-8C1B-DCB96FBDCEE5}"/>
                </a:ext>
              </a:extLst>
            </p:cNvPr>
            <p:cNvSpPr>
              <a:spLocks/>
            </p:cNvSpPr>
            <p:nvPr/>
          </p:nvSpPr>
          <p:spPr bwMode="auto">
            <a:xfrm>
              <a:off x="6848310" y="2759789"/>
              <a:ext cx="135421" cy="136890"/>
            </a:xfrm>
            <a:custGeom>
              <a:avLst/>
              <a:gdLst>
                <a:gd name="T0" fmla="*/ 951 w 1064"/>
                <a:gd name="T1" fmla="*/ 573 h 1077"/>
                <a:gd name="T2" fmla="*/ 936 w 1064"/>
                <a:gd name="T3" fmla="*/ 508 h 1077"/>
                <a:gd name="T4" fmla="*/ 1041 w 1064"/>
                <a:gd name="T5" fmla="*/ 479 h 1077"/>
                <a:gd name="T6" fmla="*/ 982 w 1064"/>
                <a:gd name="T7" fmla="*/ 424 h 1077"/>
                <a:gd name="T8" fmla="*/ 902 w 1064"/>
                <a:gd name="T9" fmla="*/ 371 h 1077"/>
                <a:gd name="T10" fmla="*/ 990 w 1064"/>
                <a:gd name="T11" fmla="*/ 308 h 1077"/>
                <a:gd name="T12" fmla="*/ 915 w 1064"/>
                <a:gd name="T13" fmla="*/ 276 h 1077"/>
                <a:gd name="T14" fmla="*/ 822 w 1064"/>
                <a:gd name="T15" fmla="*/ 255 h 1077"/>
                <a:gd name="T16" fmla="*/ 884 w 1064"/>
                <a:gd name="T17" fmla="*/ 165 h 1077"/>
                <a:gd name="T18" fmla="*/ 803 w 1064"/>
                <a:gd name="T19" fmla="*/ 161 h 1077"/>
                <a:gd name="T20" fmla="*/ 708 w 1064"/>
                <a:gd name="T21" fmla="*/ 172 h 1077"/>
                <a:gd name="T22" fmla="*/ 735 w 1064"/>
                <a:gd name="T23" fmla="*/ 67 h 1077"/>
                <a:gd name="T24" fmla="*/ 658 w 1064"/>
                <a:gd name="T25" fmla="*/ 91 h 1077"/>
                <a:gd name="T26" fmla="*/ 572 w 1064"/>
                <a:gd name="T27" fmla="*/ 134 h 1077"/>
                <a:gd name="T28" fmla="*/ 562 w 1064"/>
                <a:gd name="T29" fmla="*/ 26 h 1077"/>
                <a:gd name="T30" fmla="*/ 497 w 1064"/>
                <a:gd name="T31" fmla="*/ 75 h 1077"/>
                <a:gd name="T32" fmla="*/ 432 w 1064"/>
                <a:gd name="T33" fmla="*/ 144 h 1077"/>
                <a:gd name="T34" fmla="*/ 385 w 1064"/>
                <a:gd name="T35" fmla="*/ 46 h 1077"/>
                <a:gd name="T36" fmla="*/ 341 w 1064"/>
                <a:gd name="T37" fmla="*/ 115 h 1077"/>
                <a:gd name="T38" fmla="*/ 303 w 1064"/>
                <a:gd name="T39" fmla="*/ 203 h 1077"/>
                <a:gd name="T40" fmla="*/ 226 w 1064"/>
                <a:gd name="T41" fmla="*/ 126 h 1077"/>
                <a:gd name="T42" fmla="*/ 208 w 1064"/>
                <a:gd name="T43" fmla="*/ 206 h 1077"/>
                <a:gd name="T44" fmla="*/ 203 w 1064"/>
                <a:gd name="T45" fmla="*/ 301 h 1077"/>
                <a:gd name="T46" fmla="*/ 104 w 1064"/>
                <a:gd name="T47" fmla="*/ 256 h 1077"/>
                <a:gd name="T48" fmla="*/ 114 w 1064"/>
                <a:gd name="T49" fmla="*/ 337 h 1077"/>
                <a:gd name="T50" fmla="*/ 142 w 1064"/>
                <a:gd name="T51" fmla="*/ 428 h 1077"/>
                <a:gd name="T52" fmla="*/ 33 w 1064"/>
                <a:gd name="T53" fmla="*/ 420 h 1077"/>
                <a:gd name="T54" fmla="*/ 70 w 1064"/>
                <a:gd name="T55" fmla="*/ 492 h 1077"/>
                <a:gd name="T56" fmla="*/ 126 w 1064"/>
                <a:gd name="T57" fmla="*/ 538 h 1077"/>
                <a:gd name="T58" fmla="*/ 70 w 1064"/>
                <a:gd name="T59" fmla="*/ 585 h 1077"/>
                <a:gd name="T60" fmla="*/ 33 w 1064"/>
                <a:gd name="T61" fmla="*/ 657 h 1077"/>
                <a:gd name="T62" fmla="*/ 142 w 1064"/>
                <a:gd name="T63" fmla="*/ 648 h 1077"/>
                <a:gd name="T64" fmla="*/ 114 w 1064"/>
                <a:gd name="T65" fmla="*/ 740 h 1077"/>
                <a:gd name="T66" fmla="*/ 104 w 1064"/>
                <a:gd name="T67" fmla="*/ 821 h 1077"/>
                <a:gd name="T68" fmla="*/ 203 w 1064"/>
                <a:gd name="T69" fmla="*/ 775 h 1077"/>
                <a:gd name="T70" fmla="*/ 208 w 1064"/>
                <a:gd name="T71" fmla="*/ 871 h 1077"/>
                <a:gd name="T72" fmla="*/ 226 w 1064"/>
                <a:gd name="T73" fmla="*/ 950 h 1077"/>
                <a:gd name="T74" fmla="*/ 303 w 1064"/>
                <a:gd name="T75" fmla="*/ 874 h 1077"/>
                <a:gd name="T76" fmla="*/ 341 w 1064"/>
                <a:gd name="T77" fmla="*/ 962 h 1077"/>
                <a:gd name="T78" fmla="*/ 385 w 1064"/>
                <a:gd name="T79" fmla="*/ 1030 h 1077"/>
                <a:gd name="T80" fmla="*/ 432 w 1064"/>
                <a:gd name="T81" fmla="*/ 932 h 1077"/>
                <a:gd name="T82" fmla="*/ 497 w 1064"/>
                <a:gd name="T83" fmla="*/ 1002 h 1077"/>
                <a:gd name="T84" fmla="*/ 562 w 1064"/>
                <a:gd name="T85" fmla="*/ 1051 h 1077"/>
                <a:gd name="T86" fmla="*/ 572 w 1064"/>
                <a:gd name="T87" fmla="*/ 943 h 1077"/>
                <a:gd name="T88" fmla="*/ 658 w 1064"/>
                <a:gd name="T89" fmla="*/ 986 h 1077"/>
                <a:gd name="T90" fmla="*/ 735 w 1064"/>
                <a:gd name="T91" fmla="*/ 1010 h 1077"/>
                <a:gd name="T92" fmla="*/ 708 w 1064"/>
                <a:gd name="T93" fmla="*/ 905 h 1077"/>
                <a:gd name="T94" fmla="*/ 803 w 1064"/>
                <a:gd name="T95" fmla="*/ 916 h 1077"/>
                <a:gd name="T96" fmla="*/ 884 w 1064"/>
                <a:gd name="T97" fmla="*/ 911 h 1077"/>
                <a:gd name="T98" fmla="*/ 822 w 1064"/>
                <a:gd name="T99" fmla="*/ 822 h 1077"/>
                <a:gd name="T100" fmla="*/ 915 w 1064"/>
                <a:gd name="T101" fmla="*/ 800 h 1077"/>
                <a:gd name="T102" fmla="*/ 990 w 1064"/>
                <a:gd name="T103" fmla="*/ 768 h 1077"/>
                <a:gd name="T104" fmla="*/ 902 w 1064"/>
                <a:gd name="T105" fmla="*/ 705 h 1077"/>
                <a:gd name="T106" fmla="*/ 982 w 1064"/>
                <a:gd name="T107" fmla="*/ 653 h 1077"/>
                <a:gd name="T108" fmla="*/ 1041 w 1064"/>
                <a:gd name="T109" fmla="*/ 59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29" name="Freeform 11">
              <a:extLst>
                <a:ext uri="{FF2B5EF4-FFF2-40B4-BE49-F238E27FC236}">
                  <a16:creationId xmlns:a16="http://schemas.microsoft.com/office/drawing/2014/main" id="{B6A2C42C-3D27-40AA-B259-FDAF621FE1FB}"/>
                </a:ext>
              </a:extLst>
            </p:cNvPr>
            <p:cNvSpPr>
              <a:spLocks/>
            </p:cNvSpPr>
            <p:nvPr/>
          </p:nvSpPr>
          <p:spPr bwMode="auto">
            <a:xfrm>
              <a:off x="7067984" y="2372217"/>
              <a:ext cx="135421" cy="136890"/>
            </a:xfrm>
            <a:custGeom>
              <a:avLst/>
              <a:gdLst>
                <a:gd name="T0" fmla="*/ 951 w 1064"/>
                <a:gd name="T1" fmla="*/ 573 h 1077"/>
                <a:gd name="T2" fmla="*/ 936 w 1064"/>
                <a:gd name="T3" fmla="*/ 508 h 1077"/>
                <a:gd name="T4" fmla="*/ 1041 w 1064"/>
                <a:gd name="T5" fmla="*/ 479 h 1077"/>
                <a:gd name="T6" fmla="*/ 982 w 1064"/>
                <a:gd name="T7" fmla="*/ 424 h 1077"/>
                <a:gd name="T8" fmla="*/ 902 w 1064"/>
                <a:gd name="T9" fmla="*/ 371 h 1077"/>
                <a:gd name="T10" fmla="*/ 990 w 1064"/>
                <a:gd name="T11" fmla="*/ 308 h 1077"/>
                <a:gd name="T12" fmla="*/ 915 w 1064"/>
                <a:gd name="T13" fmla="*/ 276 h 1077"/>
                <a:gd name="T14" fmla="*/ 822 w 1064"/>
                <a:gd name="T15" fmla="*/ 255 h 1077"/>
                <a:gd name="T16" fmla="*/ 884 w 1064"/>
                <a:gd name="T17" fmla="*/ 165 h 1077"/>
                <a:gd name="T18" fmla="*/ 803 w 1064"/>
                <a:gd name="T19" fmla="*/ 161 h 1077"/>
                <a:gd name="T20" fmla="*/ 708 w 1064"/>
                <a:gd name="T21" fmla="*/ 172 h 1077"/>
                <a:gd name="T22" fmla="*/ 735 w 1064"/>
                <a:gd name="T23" fmla="*/ 67 h 1077"/>
                <a:gd name="T24" fmla="*/ 658 w 1064"/>
                <a:gd name="T25" fmla="*/ 91 h 1077"/>
                <a:gd name="T26" fmla="*/ 572 w 1064"/>
                <a:gd name="T27" fmla="*/ 134 h 1077"/>
                <a:gd name="T28" fmla="*/ 562 w 1064"/>
                <a:gd name="T29" fmla="*/ 26 h 1077"/>
                <a:gd name="T30" fmla="*/ 497 w 1064"/>
                <a:gd name="T31" fmla="*/ 75 h 1077"/>
                <a:gd name="T32" fmla="*/ 432 w 1064"/>
                <a:gd name="T33" fmla="*/ 144 h 1077"/>
                <a:gd name="T34" fmla="*/ 385 w 1064"/>
                <a:gd name="T35" fmla="*/ 46 h 1077"/>
                <a:gd name="T36" fmla="*/ 341 w 1064"/>
                <a:gd name="T37" fmla="*/ 115 h 1077"/>
                <a:gd name="T38" fmla="*/ 303 w 1064"/>
                <a:gd name="T39" fmla="*/ 203 h 1077"/>
                <a:gd name="T40" fmla="*/ 226 w 1064"/>
                <a:gd name="T41" fmla="*/ 126 h 1077"/>
                <a:gd name="T42" fmla="*/ 208 w 1064"/>
                <a:gd name="T43" fmla="*/ 206 h 1077"/>
                <a:gd name="T44" fmla="*/ 203 w 1064"/>
                <a:gd name="T45" fmla="*/ 301 h 1077"/>
                <a:gd name="T46" fmla="*/ 104 w 1064"/>
                <a:gd name="T47" fmla="*/ 256 h 1077"/>
                <a:gd name="T48" fmla="*/ 114 w 1064"/>
                <a:gd name="T49" fmla="*/ 337 h 1077"/>
                <a:gd name="T50" fmla="*/ 142 w 1064"/>
                <a:gd name="T51" fmla="*/ 428 h 1077"/>
                <a:gd name="T52" fmla="*/ 33 w 1064"/>
                <a:gd name="T53" fmla="*/ 420 h 1077"/>
                <a:gd name="T54" fmla="*/ 70 w 1064"/>
                <a:gd name="T55" fmla="*/ 492 h 1077"/>
                <a:gd name="T56" fmla="*/ 126 w 1064"/>
                <a:gd name="T57" fmla="*/ 538 h 1077"/>
                <a:gd name="T58" fmla="*/ 70 w 1064"/>
                <a:gd name="T59" fmla="*/ 585 h 1077"/>
                <a:gd name="T60" fmla="*/ 33 w 1064"/>
                <a:gd name="T61" fmla="*/ 657 h 1077"/>
                <a:gd name="T62" fmla="*/ 142 w 1064"/>
                <a:gd name="T63" fmla="*/ 648 h 1077"/>
                <a:gd name="T64" fmla="*/ 114 w 1064"/>
                <a:gd name="T65" fmla="*/ 740 h 1077"/>
                <a:gd name="T66" fmla="*/ 104 w 1064"/>
                <a:gd name="T67" fmla="*/ 821 h 1077"/>
                <a:gd name="T68" fmla="*/ 203 w 1064"/>
                <a:gd name="T69" fmla="*/ 775 h 1077"/>
                <a:gd name="T70" fmla="*/ 208 w 1064"/>
                <a:gd name="T71" fmla="*/ 871 h 1077"/>
                <a:gd name="T72" fmla="*/ 226 w 1064"/>
                <a:gd name="T73" fmla="*/ 950 h 1077"/>
                <a:gd name="T74" fmla="*/ 303 w 1064"/>
                <a:gd name="T75" fmla="*/ 874 h 1077"/>
                <a:gd name="T76" fmla="*/ 341 w 1064"/>
                <a:gd name="T77" fmla="*/ 962 h 1077"/>
                <a:gd name="T78" fmla="*/ 385 w 1064"/>
                <a:gd name="T79" fmla="*/ 1030 h 1077"/>
                <a:gd name="T80" fmla="*/ 432 w 1064"/>
                <a:gd name="T81" fmla="*/ 932 h 1077"/>
                <a:gd name="T82" fmla="*/ 497 w 1064"/>
                <a:gd name="T83" fmla="*/ 1002 h 1077"/>
                <a:gd name="T84" fmla="*/ 562 w 1064"/>
                <a:gd name="T85" fmla="*/ 1051 h 1077"/>
                <a:gd name="T86" fmla="*/ 572 w 1064"/>
                <a:gd name="T87" fmla="*/ 943 h 1077"/>
                <a:gd name="T88" fmla="*/ 658 w 1064"/>
                <a:gd name="T89" fmla="*/ 986 h 1077"/>
                <a:gd name="T90" fmla="*/ 735 w 1064"/>
                <a:gd name="T91" fmla="*/ 1010 h 1077"/>
                <a:gd name="T92" fmla="*/ 708 w 1064"/>
                <a:gd name="T93" fmla="*/ 905 h 1077"/>
                <a:gd name="T94" fmla="*/ 803 w 1064"/>
                <a:gd name="T95" fmla="*/ 916 h 1077"/>
                <a:gd name="T96" fmla="*/ 884 w 1064"/>
                <a:gd name="T97" fmla="*/ 911 h 1077"/>
                <a:gd name="T98" fmla="*/ 822 w 1064"/>
                <a:gd name="T99" fmla="*/ 822 h 1077"/>
                <a:gd name="T100" fmla="*/ 915 w 1064"/>
                <a:gd name="T101" fmla="*/ 800 h 1077"/>
                <a:gd name="T102" fmla="*/ 990 w 1064"/>
                <a:gd name="T103" fmla="*/ 768 h 1077"/>
                <a:gd name="T104" fmla="*/ 902 w 1064"/>
                <a:gd name="T105" fmla="*/ 705 h 1077"/>
                <a:gd name="T106" fmla="*/ 982 w 1064"/>
                <a:gd name="T107" fmla="*/ 653 h 1077"/>
                <a:gd name="T108" fmla="*/ 1041 w 1064"/>
                <a:gd name="T109" fmla="*/ 59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30" name="Freeform 11">
              <a:extLst>
                <a:ext uri="{FF2B5EF4-FFF2-40B4-BE49-F238E27FC236}">
                  <a16:creationId xmlns:a16="http://schemas.microsoft.com/office/drawing/2014/main" id="{B847DEDE-C074-4F5D-BFF1-B5E018035E67}"/>
                </a:ext>
              </a:extLst>
            </p:cNvPr>
            <p:cNvSpPr>
              <a:spLocks/>
            </p:cNvSpPr>
            <p:nvPr/>
          </p:nvSpPr>
          <p:spPr bwMode="auto">
            <a:xfrm>
              <a:off x="5072936" y="2253793"/>
              <a:ext cx="135421" cy="136890"/>
            </a:xfrm>
            <a:custGeom>
              <a:avLst/>
              <a:gdLst>
                <a:gd name="T0" fmla="*/ 951 w 1064"/>
                <a:gd name="T1" fmla="*/ 573 h 1077"/>
                <a:gd name="T2" fmla="*/ 936 w 1064"/>
                <a:gd name="T3" fmla="*/ 508 h 1077"/>
                <a:gd name="T4" fmla="*/ 1041 w 1064"/>
                <a:gd name="T5" fmla="*/ 479 h 1077"/>
                <a:gd name="T6" fmla="*/ 982 w 1064"/>
                <a:gd name="T7" fmla="*/ 424 h 1077"/>
                <a:gd name="T8" fmla="*/ 902 w 1064"/>
                <a:gd name="T9" fmla="*/ 371 h 1077"/>
                <a:gd name="T10" fmla="*/ 990 w 1064"/>
                <a:gd name="T11" fmla="*/ 308 h 1077"/>
                <a:gd name="T12" fmla="*/ 915 w 1064"/>
                <a:gd name="T13" fmla="*/ 276 h 1077"/>
                <a:gd name="T14" fmla="*/ 822 w 1064"/>
                <a:gd name="T15" fmla="*/ 255 h 1077"/>
                <a:gd name="T16" fmla="*/ 884 w 1064"/>
                <a:gd name="T17" fmla="*/ 165 h 1077"/>
                <a:gd name="T18" fmla="*/ 803 w 1064"/>
                <a:gd name="T19" fmla="*/ 161 h 1077"/>
                <a:gd name="T20" fmla="*/ 708 w 1064"/>
                <a:gd name="T21" fmla="*/ 172 h 1077"/>
                <a:gd name="T22" fmla="*/ 735 w 1064"/>
                <a:gd name="T23" fmla="*/ 67 h 1077"/>
                <a:gd name="T24" fmla="*/ 658 w 1064"/>
                <a:gd name="T25" fmla="*/ 91 h 1077"/>
                <a:gd name="T26" fmla="*/ 572 w 1064"/>
                <a:gd name="T27" fmla="*/ 134 h 1077"/>
                <a:gd name="T28" fmla="*/ 562 w 1064"/>
                <a:gd name="T29" fmla="*/ 26 h 1077"/>
                <a:gd name="T30" fmla="*/ 497 w 1064"/>
                <a:gd name="T31" fmla="*/ 75 h 1077"/>
                <a:gd name="T32" fmla="*/ 432 w 1064"/>
                <a:gd name="T33" fmla="*/ 144 h 1077"/>
                <a:gd name="T34" fmla="*/ 385 w 1064"/>
                <a:gd name="T35" fmla="*/ 46 h 1077"/>
                <a:gd name="T36" fmla="*/ 341 w 1064"/>
                <a:gd name="T37" fmla="*/ 115 h 1077"/>
                <a:gd name="T38" fmla="*/ 303 w 1064"/>
                <a:gd name="T39" fmla="*/ 203 h 1077"/>
                <a:gd name="T40" fmla="*/ 226 w 1064"/>
                <a:gd name="T41" fmla="*/ 126 h 1077"/>
                <a:gd name="T42" fmla="*/ 208 w 1064"/>
                <a:gd name="T43" fmla="*/ 206 h 1077"/>
                <a:gd name="T44" fmla="*/ 203 w 1064"/>
                <a:gd name="T45" fmla="*/ 301 h 1077"/>
                <a:gd name="T46" fmla="*/ 104 w 1064"/>
                <a:gd name="T47" fmla="*/ 256 h 1077"/>
                <a:gd name="T48" fmla="*/ 114 w 1064"/>
                <a:gd name="T49" fmla="*/ 337 h 1077"/>
                <a:gd name="T50" fmla="*/ 142 w 1064"/>
                <a:gd name="T51" fmla="*/ 428 h 1077"/>
                <a:gd name="T52" fmla="*/ 33 w 1064"/>
                <a:gd name="T53" fmla="*/ 420 h 1077"/>
                <a:gd name="T54" fmla="*/ 70 w 1064"/>
                <a:gd name="T55" fmla="*/ 492 h 1077"/>
                <a:gd name="T56" fmla="*/ 126 w 1064"/>
                <a:gd name="T57" fmla="*/ 538 h 1077"/>
                <a:gd name="T58" fmla="*/ 70 w 1064"/>
                <a:gd name="T59" fmla="*/ 585 h 1077"/>
                <a:gd name="T60" fmla="*/ 33 w 1064"/>
                <a:gd name="T61" fmla="*/ 657 h 1077"/>
                <a:gd name="T62" fmla="*/ 142 w 1064"/>
                <a:gd name="T63" fmla="*/ 648 h 1077"/>
                <a:gd name="T64" fmla="*/ 114 w 1064"/>
                <a:gd name="T65" fmla="*/ 740 h 1077"/>
                <a:gd name="T66" fmla="*/ 104 w 1064"/>
                <a:gd name="T67" fmla="*/ 821 h 1077"/>
                <a:gd name="T68" fmla="*/ 203 w 1064"/>
                <a:gd name="T69" fmla="*/ 775 h 1077"/>
                <a:gd name="T70" fmla="*/ 208 w 1064"/>
                <a:gd name="T71" fmla="*/ 871 h 1077"/>
                <a:gd name="T72" fmla="*/ 226 w 1064"/>
                <a:gd name="T73" fmla="*/ 950 h 1077"/>
                <a:gd name="T74" fmla="*/ 303 w 1064"/>
                <a:gd name="T75" fmla="*/ 874 h 1077"/>
                <a:gd name="T76" fmla="*/ 341 w 1064"/>
                <a:gd name="T77" fmla="*/ 962 h 1077"/>
                <a:gd name="T78" fmla="*/ 385 w 1064"/>
                <a:gd name="T79" fmla="*/ 1030 h 1077"/>
                <a:gd name="T80" fmla="*/ 432 w 1064"/>
                <a:gd name="T81" fmla="*/ 932 h 1077"/>
                <a:gd name="T82" fmla="*/ 497 w 1064"/>
                <a:gd name="T83" fmla="*/ 1002 h 1077"/>
                <a:gd name="T84" fmla="*/ 562 w 1064"/>
                <a:gd name="T85" fmla="*/ 1051 h 1077"/>
                <a:gd name="T86" fmla="*/ 572 w 1064"/>
                <a:gd name="T87" fmla="*/ 943 h 1077"/>
                <a:gd name="T88" fmla="*/ 658 w 1064"/>
                <a:gd name="T89" fmla="*/ 986 h 1077"/>
                <a:gd name="T90" fmla="*/ 735 w 1064"/>
                <a:gd name="T91" fmla="*/ 1010 h 1077"/>
                <a:gd name="T92" fmla="*/ 708 w 1064"/>
                <a:gd name="T93" fmla="*/ 905 h 1077"/>
                <a:gd name="T94" fmla="*/ 803 w 1064"/>
                <a:gd name="T95" fmla="*/ 916 h 1077"/>
                <a:gd name="T96" fmla="*/ 884 w 1064"/>
                <a:gd name="T97" fmla="*/ 911 h 1077"/>
                <a:gd name="T98" fmla="*/ 822 w 1064"/>
                <a:gd name="T99" fmla="*/ 822 h 1077"/>
                <a:gd name="T100" fmla="*/ 915 w 1064"/>
                <a:gd name="T101" fmla="*/ 800 h 1077"/>
                <a:gd name="T102" fmla="*/ 990 w 1064"/>
                <a:gd name="T103" fmla="*/ 768 h 1077"/>
                <a:gd name="T104" fmla="*/ 902 w 1064"/>
                <a:gd name="T105" fmla="*/ 705 h 1077"/>
                <a:gd name="T106" fmla="*/ 982 w 1064"/>
                <a:gd name="T107" fmla="*/ 653 h 1077"/>
                <a:gd name="T108" fmla="*/ 1041 w 1064"/>
                <a:gd name="T109" fmla="*/ 59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31" name="Freeform 11">
              <a:extLst>
                <a:ext uri="{FF2B5EF4-FFF2-40B4-BE49-F238E27FC236}">
                  <a16:creationId xmlns:a16="http://schemas.microsoft.com/office/drawing/2014/main" id="{51226760-175D-4BD7-9E08-2DBFCF27C7E9}"/>
                </a:ext>
              </a:extLst>
            </p:cNvPr>
            <p:cNvSpPr>
              <a:spLocks/>
            </p:cNvSpPr>
            <p:nvPr/>
          </p:nvSpPr>
          <p:spPr bwMode="auto">
            <a:xfrm>
              <a:off x="4898536" y="2690090"/>
              <a:ext cx="135421" cy="136890"/>
            </a:xfrm>
            <a:custGeom>
              <a:avLst/>
              <a:gdLst>
                <a:gd name="T0" fmla="*/ 951 w 1064"/>
                <a:gd name="T1" fmla="*/ 573 h 1077"/>
                <a:gd name="T2" fmla="*/ 936 w 1064"/>
                <a:gd name="T3" fmla="*/ 508 h 1077"/>
                <a:gd name="T4" fmla="*/ 1041 w 1064"/>
                <a:gd name="T5" fmla="*/ 479 h 1077"/>
                <a:gd name="T6" fmla="*/ 982 w 1064"/>
                <a:gd name="T7" fmla="*/ 424 h 1077"/>
                <a:gd name="T8" fmla="*/ 902 w 1064"/>
                <a:gd name="T9" fmla="*/ 371 h 1077"/>
                <a:gd name="T10" fmla="*/ 990 w 1064"/>
                <a:gd name="T11" fmla="*/ 308 h 1077"/>
                <a:gd name="T12" fmla="*/ 915 w 1064"/>
                <a:gd name="T13" fmla="*/ 276 h 1077"/>
                <a:gd name="T14" fmla="*/ 822 w 1064"/>
                <a:gd name="T15" fmla="*/ 255 h 1077"/>
                <a:gd name="T16" fmla="*/ 884 w 1064"/>
                <a:gd name="T17" fmla="*/ 165 h 1077"/>
                <a:gd name="T18" fmla="*/ 803 w 1064"/>
                <a:gd name="T19" fmla="*/ 161 h 1077"/>
                <a:gd name="T20" fmla="*/ 708 w 1064"/>
                <a:gd name="T21" fmla="*/ 172 h 1077"/>
                <a:gd name="T22" fmla="*/ 735 w 1064"/>
                <a:gd name="T23" fmla="*/ 67 h 1077"/>
                <a:gd name="T24" fmla="*/ 658 w 1064"/>
                <a:gd name="T25" fmla="*/ 91 h 1077"/>
                <a:gd name="T26" fmla="*/ 572 w 1064"/>
                <a:gd name="T27" fmla="*/ 134 h 1077"/>
                <a:gd name="T28" fmla="*/ 562 w 1064"/>
                <a:gd name="T29" fmla="*/ 26 h 1077"/>
                <a:gd name="T30" fmla="*/ 497 w 1064"/>
                <a:gd name="T31" fmla="*/ 75 h 1077"/>
                <a:gd name="T32" fmla="*/ 432 w 1064"/>
                <a:gd name="T33" fmla="*/ 144 h 1077"/>
                <a:gd name="T34" fmla="*/ 385 w 1064"/>
                <a:gd name="T35" fmla="*/ 46 h 1077"/>
                <a:gd name="T36" fmla="*/ 341 w 1064"/>
                <a:gd name="T37" fmla="*/ 115 h 1077"/>
                <a:gd name="T38" fmla="*/ 303 w 1064"/>
                <a:gd name="T39" fmla="*/ 203 h 1077"/>
                <a:gd name="T40" fmla="*/ 226 w 1064"/>
                <a:gd name="T41" fmla="*/ 126 h 1077"/>
                <a:gd name="T42" fmla="*/ 208 w 1064"/>
                <a:gd name="T43" fmla="*/ 206 h 1077"/>
                <a:gd name="T44" fmla="*/ 203 w 1064"/>
                <a:gd name="T45" fmla="*/ 301 h 1077"/>
                <a:gd name="T46" fmla="*/ 104 w 1064"/>
                <a:gd name="T47" fmla="*/ 256 h 1077"/>
                <a:gd name="T48" fmla="*/ 114 w 1064"/>
                <a:gd name="T49" fmla="*/ 337 h 1077"/>
                <a:gd name="T50" fmla="*/ 142 w 1064"/>
                <a:gd name="T51" fmla="*/ 428 h 1077"/>
                <a:gd name="T52" fmla="*/ 33 w 1064"/>
                <a:gd name="T53" fmla="*/ 420 h 1077"/>
                <a:gd name="T54" fmla="*/ 70 w 1064"/>
                <a:gd name="T55" fmla="*/ 492 h 1077"/>
                <a:gd name="T56" fmla="*/ 126 w 1064"/>
                <a:gd name="T57" fmla="*/ 538 h 1077"/>
                <a:gd name="T58" fmla="*/ 70 w 1064"/>
                <a:gd name="T59" fmla="*/ 585 h 1077"/>
                <a:gd name="T60" fmla="*/ 33 w 1064"/>
                <a:gd name="T61" fmla="*/ 657 h 1077"/>
                <a:gd name="T62" fmla="*/ 142 w 1064"/>
                <a:gd name="T63" fmla="*/ 648 h 1077"/>
                <a:gd name="T64" fmla="*/ 114 w 1064"/>
                <a:gd name="T65" fmla="*/ 740 h 1077"/>
                <a:gd name="T66" fmla="*/ 104 w 1064"/>
                <a:gd name="T67" fmla="*/ 821 h 1077"/>
                <a:gd name="T68" fmla="*/ 203 w 1064"/>
                <a:gd name="T69" fmla="*/ 775 h 1077"/>
                <a:gd name="T70" fmla="*/ 208 w 1064"/>
                <a:gd name="T71" fmla="*/ 871 h 1077"/>
                <a:gd name="T72" fmla="*/ 226 w 1064"/>
                <a:gd name="T73" fmla="*/ 950 h 1077"/>
                <a:gd name="T74" fmla="*/ 303 w 1064"/>
                <a:gd name="T75" fmla="*/ 874 h 1077"/>
                <a:gd name="T76" fmla="*/ 341 w 1064"/>
                <a:gd name="T77" fmla="*/ 962 h 1077"/>
                <a:gd name="T78" fmla="*/ 385 w 1064"/>
                <a:gd name="T79" fmla="*/ 1030 h 1077"/>
                <a:gd name="T80" fmla="*/ 432 w 1064"/>
                <a:gd name="T81" fmla="*/ 932 h 1077"/>
                <a:gd name="T82" fmla="*/ 497 w 1064"/>
                <a:gd name="T83" fmla="*/ 1002 h 1077"/>
                <a:gd name="T84" fmla="*/ 562 w 1064"/>
                <a:gd name="T85" fmla="*/ 1051 h 1077"/>
                <a:gd name="T86" fmla="*/ 572 w 1064"/>
                <a:gd name="T87" fmla="*/ 943 h 1077"/>
                <a:gd name="T88" fmla="*/ 658 w 1064"/>
                <a:gd name="T89" fmla="*/ 986 h 1077"/>
                <a:gd name="T90" fmla="*/ 735 w 1064"/>
                <a:gd name="T91" fmla="*/ 1010 h 1077"/>
                <a:gd name="T92" fmla="*/ 708 w 1064"/>
                <a:gd name="T93" fmla="*/ 905 h 1077"/>
                <a:gd name="T94" fmla="*/ 803 w 1064"/>
                <a:gd name="T95" fmla="*/ 916 h 1077"/>
                <a:gd name="T96" fmla="*/ 884 w 1064"/>
                <a:gd name="T97" fmla="*/ 911 h 1077"/>
                <a:gd name="T98" fmla="*/ 822 w 1064"/>
                <a:gd name="T99" fmla="*/ 822 h 1077"/>
                <a:gd name="T100" fmla="*/ 915 w 1064"/>
                <a:gd name="T101" fmla="*/ 800 h 1077"/>
                <a:gd name="T102" fmla="*/ 990 w 1064"/>
                <a:gd name="T103" fmla="*/ 768 h 1077"/>
                <a:gd name="T104" fmla="*/ 902 w 1064"/>
                <a:gd name="T105" fmla="*/ 705 h 1077"/>
                <a:gd name="T106" fmla="*/ 982 w 1064"/>
                <a:gd name="T107" fmla="*/ 653 h 1077"/>
                <a:gd name="T108" fmla="*/ 1041 w 1064"/>
                <a:gd name="T109" fmla="*/ 59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32" name="Freeform 11">
              <a:extLst>
                <a:ext uri="{FF2B5EF4-FFF2-40B4-BE49-F238E27FC236}">
                  <a16:creationId xmlns:a16="http://schemas.microsoft.com/office/drawing/2014/main" id="{FEC9999B-15FC-4456-A732-9A11275D8BFD}"/>
                </a:ext>
              </a:extLst>
            </p:cNvPr>
            <p:cNvSpPr>
              <a:spLocks/>
            </p:cNvSpPr>
            <p:nvPr/>
          </p:nvSpPr>
          <p:spPr bwMode="auto">
            <a:xfrm>
              <a:off x="5208357" y="2503874"/>
              <a:ext cx="135421" cy="136890"/>
            </a:xfrm>
            <a:custGeom>
              <a:avLst/>
              <a:gdLst>
                <a:gd name="T0" fmla="*/ 951 w 1064"/>
                <a:gd name="T1" fmla="*/ 573 h 1077"/>
                <a:gd name="T2" fmla="*/ 936 w 1064"/>
                <a:gd name="T3" fmla="*/ 508 h 1077"/>
                <a:gd name="T4" fmla="*/ 1041 w 1064"/>
                <a:gd name="T5" fmla="*/ 479 h 1077"/>
                <a:gd name="T6" fmla="*/ 982 w 1064"/>
                <a:gd name="T7" fmla="*/ 424 h 1077"/>
                <a:gd name="T8" fmla="*/ 902 w 1064"/>
                <a:gd name="T9" fmla="*/ 371 h 1077"/>
                <a:gd name="T10" fmla="*/ 990 w 1064"/>
                <a:gd name="T11" fmla="*/ 308 h 1077"/>
                <a:gd name="T12" fmla="*/ 915 w 1064"/>
                <a:gd name="T13" fmla="*/ 276 h 1077"/>
                <a:gd name="T14" fmla="*/ 822 w 1064"/>
                <a:gd name="T15" fmla="*/ 255 h 1077"/>
                <a:gd name="T16" fmla="*/ 884 w 1064"/>
                <a:gd name="T17" fmla="*/ 165 h 1077"/>
                <a:gd name="T18" fmla="*/ 803 w 1064"/>
                <a:gd name="T19" fmla="*/ 161 h 1077"/>
                <a:gd name="T20" fmla="*/ 708 w 1064"/>
                <a:gd name="T21" fmla="*/ 172 h 1077"/>
                <a:gd name="T22" fmla="*/ 735 w 1064"/>
                <a:gd name="T23" fmla="*/ 67 h 1077"/>
                <a:gd name="T24" fmla="*/ 658 w 1064"/>
                <a:gd name="T25" fmla="*/ 91 h 1077"/>
                <a:gd name="T26" fmla="*/ 572 w 1064"/>
                <a:gd name="T27" fmla="*/ 134 h 1077"/>
                <a:gd name="T28" fmla="*/ 562 w 1064"/>
                <a:gd name="T29" fmla="*/ 26 h 1077"/>
                <a:gd name="T30" fmla="*/ 497 w 1064"/>
                <a:gd name="T31" fmla="*/ 75 h 1077"/>
                <a:gd name="T32" fmla="*/ 432 w 1064"/>
                <a:gd name="T33" fmla="*/ 144 h 1077"/>
                <a:gd name="T34" fmla="*/ 385 w 1064"/>
                <a:gd name="T35" fmla="*/ 46 h 1077"/>
                <a:gd name="T36" fmla="*/ 341 w 1064"/>
                <a:gd name="T37" fmla="*/ 115 h 1077"/>
                <a:gd name="T38" fmla="*/ 303 w 1064"/>
                <a:gd name="T39" fmla="*/ 203 h 1077"/>
                <a:gd name="T40" fmla="*/ 226 w 1064"/>
                <a:gd name="T41" fmla="*/ 126 h 1077"/>
                <a:gd name="T42" fmla="*/ 208 w 1064"/>
                <a:gd name="T43" fmla="*/ 206 h 1077"/>
                <a:gd name="T44" fmla="*/ 203 w 1064"/>
                <a:gd name="T45" fmla="*/ 301 h 1077"/>
                <a:gd name="T46" fmla="*/ 104 w 1064"/>
                <a:gd name="T47" fmla="*/ 256 h 1077"/>
                <a:gd name="T48" fmla="*/ 114 w 1064"/>
                <a:gd name="T49" fmla="*/ 337 h 1077"/>
                <a:gd name="T50" fmla="*/ 142 w 1064"/>
                <a:gd name="T51" fmla="*/ 428 h 1077"/>
                <a:gd name="T52" fmla="*/ 33 w 1064"/>
                <a:gd name="T53" fmla="*/ 420 h 1077"/>
                <a:gd name="T54" fmla="*/ 70 w 1064"/>
                <a:gd name="T55" fmla="*/ 492 h 1077"/>
                <a:gd name="T56" fmla="*/ 126 w 1064"/>
                <a:gd name="T57" fmla="*/ 538 h 1077"/>
                <a:gd name="T58" fmla="*/ 70 w 1064"/>
                <a:gd name="T59" fmla="*/ 585 h 1077"/>
                <a:gd name="T60" fmla="*/ 33 w 1064"/>
                <a:gd name="T61" fmla="*/ 657 h 1077"/>
                <a:gd name="T62" fmla="*/ 142 w 1064"/>
                <a:gd name="T63" fmla="*/ 648 h 1077"/>
                <a:gd name="T64" fmla="*/ 114 w 1064"/>
                <a:gd name="T65" fmla="*/ 740 h 1077"/>
                <a:gd name="T66" fmla="*/ 104 w 1064"/>
                <a:gd name="T67" fmla="*/ 821 h 1077"/>
                <a:gd name="T68" fmla="*/ 203 w 1064"/>
                <a:gd name="T69" fmla="*/ 775 h 1077"/>
                <a:gd name="T70" fmla="*/ 208 w 1064"/>
                <a:gd name="T71" fmla="*/ 871 h 1077"/>
                <a:gd name="T72" fmla="*/ 226 w 1064"/>
                <a:gd name="T73" fmla="*/ 950 h 1077"/>
                <a:gd name="T74" fmla="*/ 303 w 1064"/>
                <a:gd name="T75" fmla="*/ 874 h 1077"/>
                <a:gd name="T76" fmla="*/ 341 w 1064"/>
                <a:gd name="T77" fmla="*/ 962 h 1077"/>
                <a:gd name="T78" fmla="*/ 385 w 1064"/>
                <a:gd name="T79" fmla="*/ 1030 h 1077"/>
                <a:gd name="T80" fmla="*/ 432 w 1064"/>
                <a:gd name="T81" fmla="*/ 932 h 1077"/>
                <a:gd name="T82" fmla="*/ 497 w 1064"/>
                <a:gd name="T83" fmla="*/ 1002 h 1077"/>
                <a:gd name="T84" fmla="*/ 562 w 1064"/>
                <a:gd name="T85" fmla="*/ 1051 h 1077"/>
                <a:gd name="T86" fmla="*/ 572 w 1064"/>
                <a:gd name="T87" fmla="*/ 943 h 1077"/>
                <a:gd name="T88" fmla="*/ 658 w 1064"/>
                <a:gd name="T89" fmla="*/ 986 h 1077"/>
                <a:gd name="T90" fmla="*/ 735 w 1064"/>
                <a:gd name="T91" fmla="*/ 1010 h 1077"/>
                <a:gd name="T92" fmla="*/ 708 w 1064"/>
                <a:gd name="T93" fmla="*/ 905 h 1077"/>
                <a:gd name="T94" fmla="*/ 803 w 1064"/>
                <a:gd name="T95" fmla="*/ 916 h 1077"/>
                <a:gd name="T96" fmla="*/ 884 w 1064"/>
                <a:gd name="T97" fmla="*/ 911 h 1077"/>
                <a:gd name="T98" fmla="*/ 822 w 1064"/>
                <a:gd name="T99" fmla="*/ 822 h 1077"/>
                <a:gd name="T100" fmla="*/ 915 w 1064"/>
                <a:gd name="T101" fmla="*/ 800 h 1077"/>
                <a:gd name="T102" fmla="*/ 990 w 1064"/>
                <a:gd name="T103" fmla="*/ 768 h 1077"/>
                <a:gd name="T104" fmla="*/ 902 w 1064"/>
                <a:gd name="T105" fmla="*/ 705 h 1077"/>
                <a:gd name="T106" fmla="*/ 982 w 1064"/>
                <a:gd name="T107" fmla="*/ 653 h 1077"/>
                <a:gd name="T108" fmla="*/ 1041 w 1064"/>
                <a:gd name="T109" fmla="*/ 59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33" name="Freeform 11">
              <a:extLst>
                <a:ext uri="{FF2B5EF4-FFF2-40B4-BE49-F238E27FC236}">
                  <a16:creationId xmlns:a16="http://schemas.microsoft.com/office/drawing/2014/main" id="{7C2711CC-DE62-4FD0-BFDD-6DB53C83689B}"/>
                </a:ext>
              </a:extLst>
            </p:cNvPr>
            <p:cNvSpPr>
              <a:spLocks/>
            </p:cNvSpPr>
            <p:nvPr/>
          </p:nvSpPr>
          <p:spPr bwMode="auto">
            <a:xfrm>
              <a:off x="7404191" y="2372217"/>
              <a:ext cx="135421" cy="136890"/>
            </a:xfrm>
            <a:custGeom>
              <a:avLst/>
              <a:gdLst>
                <a:gd name="T0" fmla="*/ 951 w 1064"/>
                <a:gd name="T1" fmla="*/ 573 h 1077"/>
                <a:gd name="T2" fmla="*/ 936 w 1064"/>
                <a:gd name="T3" fmla="*/ 508 h 1077"/>
                <a:gd name="T4" fmla="*/ 1041 w 1064"/>
                <a:gd name="T5" fmla="*/ 479 h 1077"/>
                <a:gd name="T6" fmla="*/ 982 w 1064"/>
                <a:gd name="T7" fmla="*/ 424 h 1077"/>
                <a:gd name="T8" fmla="*/ 902 w 1064"/>
                <a:gd name="T9" fmla="*/ 371 h 1077"/>
                <a:gd name="T10" fmla="*/ 990 w 1064"/>
                <a:gd name="T11" fmla="*/ 308 h 1077"/>
                <a:gd name="T12" fmla="*/ 915 w 1064"/>
                <a:gd name="T13" fmla="*/ 276 h 1077"/>
                <a:gd name="T14" fmla="*/ 822 w 1064"/>
                <a:gd name="T15" fmla="*/ 255 h 1077"/>
                <a:gd name="T16" fmla="*/ 884 w 1064"/>
                <a:gd name="T17" fmla="*/ 165 h 1077"/>
                <a:gd name="T18" fmla="*/ 803 w 1064"/>
                <a:gd name="T19" fmla="*/ 161 h 1077"/>
                <a:gd name="T20" fmla="*/ 708 w 1064"/>
                <a:gd name="T21" fmla="*/ 172 h 1077"/>
                <a:gd name="T22" fmla="*/ 735 w 1064"/>
                <a:gd name="T23" fmla="*/ 67 h 1077"/>
                <a:gd name="T24" fmla="*/ 658 w 1064"/>
                <a:gd name="T25" fmla="*/ 91 h 1077"/>
                <a:gd name="T26" fmla="*/ 572 w 1064"/>
                <a:gd name="T27" fmla="*/ 134 h 1077"/>
                <a:gd name="T28" fmla="*/ 562 w 1064"/>
                <a:gd name="T29" fmla="*/ 26 h 1077"/>
                <a:gd name="T30" fmla="*/ 497 w 1064"/>
                <a:gd name="T31" fmla="*/ 75 h 1077"/>
                <a:gd name="T32" fmla="*/ 432 w 1064"/>
                <a:gd name="T33" fmla="*/ 144 h 1077"/>
                <a:gd name="T34" fmla="*/ 385 w 1064"/>
                <a:gd name="T35" fmla="*/ 46 h 1077"/>
                <a:gd name="T36" fmla="*/ 341 w 1064"/>
                <a:gd name="T37" fmla="*/ 115 h 1077"/>
                <a:gd name="T38" fmla="*/ 303 w 1064"/>
                <a:gd name="T39" fmla="*/ 203 h 1077"/>
                <a:gd name="T40" fmla="*/ 226 w 1064"/>
                <a:gd name="T41" fmla="*/ 126 h 1077"/>
                <a:gd name="T42" fmla="*/ 208 w 1064"/>
                <a:gd name="T43" fmla="*/ 206 h 1077"/>
                <a:gd name="T44" fmla="*/ 203 w 1064"/>
                <a:gd name="T45" fmla="*/ 301 h 1077"/>
                <a:gd name="T46" fmla="*/ 104 w 1064"/>
                <a:gd name="T47" fmla="*/ 256 h 1077"/>
                <a:gd name="T48" fmla="*/ 114 w 1064"/>
                <a:gd name="T49" fmla="*/ 337 h 1077"/>
                <a:gd name="T50" fmla="*/ 142 w 1064"/>
                <a:gd name="T51" fmla="*/ 428 h 1077"/>
                <a:gd name="T52" fmla="*/ 33 w 1064"/>
                <a:gd name="T53" fmla="*/ 420 h 1077"/>
                <a:gd name="T54" fmla="*/ 70 w 1064"/>
                <a:gd name="T55" fmla="*/ 492 h 1077"/>
                <a:gd name="T56" fmla="*/ 126 w 1064"/>
                <a:gd name="T57" fmla="*/ 538 h 1077"/>
                <a:gd name="T58" fmla="*/ 70 w 1064"/>
                <a:gd name="T59" fmla="*/ 585 h 1077"/>
                <a:gd name="T60" fmla="*/ 33 w 1064"/>
                <a:gd name="T61" fmla="*/ 657 h 1077"/>
                <a:gd name="T62" fmla="*/ 142 w 1064"/>
                <a:gd name="T63" fmla="*/ 648 h 1077"/>
                <a:gd name="T64" fmla="*/ 114 w 1064"/>
                <a:gd name="T65" fmla="*/ 740 h 1077"/>
                <a:gd name="T66" fmla="*/ 104 w 1064"/>
                <a:gd name="T67" fmla="*/ 821 h 1077"/>
                <a:gd name="T68" fmla="*/ 203 w 1064"/>
                <a:gd name="T69" fmla="*/ 775 h 1077"/>
                <a:gd name="T70" fmla="*/ 208 w 1064"/>
                <a:gd name="T71" fmla="*/ 871 h 1077"/>
                <a:gd name="T72" fmla="*/ 226 w 1064"/>
                <a:gd name="T73" fmla="*/ 950 h 1077"/>
                <a:gd name="T74" fmla="*/ 303 w 1064"/>
                <a:gd name="T75" fmla="*/ 874 h 1077"/>
                <a:gd name="T76" fmla="*/ 341 w 1064"/>
                <a:gd name="T77" fmla="*/ 962 h 1077"/>
                <a:gd name="T78" fmla="*/ 385 w 1064"/>
                <a:gd name="T79" fmla="*/ 1030 h 1077"/>
                <a:gd name="T80" fmla="*/ 432 w 1064"/>
                <a:gd name="T81" fmla="*/ 932 h 1077"/>
                <a:gd name="T82" fmla="*/ 497 w 1064"/>
                <a:gd name="T83" fmla="*/ 1002 h 1077"/>
                <a:gd name="T84" fmla="*/ 562 w 1064"/>
                <a:gd name="T85" fmla="*/ 1051 h 1077"/>
                <a:gd name="T86" fmla="*/ 572 w 1064"/>
                <a:gd name="T87" fmla="*/ 943 h 1077"/>
                <a:gd name="T88" fmla="*/ 658 w 1064"/>
                <a:gd name="T89" fmla="*/ 986 h 1077"/>
                <a:gd name="T90" fmla="*/ 735 w 1064"/>
                <a:gd name="T91" fmla="*/ 1010 h 1077"/>
                <a:gd name="T92" fmla="*/ 708 w 1064"/>
                <a:gd name="T93" fmla="*/ 905 h 1077"/>
                <a:gd name="T94" fmla="*/ 803 w 1064"/>
                <a:gd name="T95" fmla="*/ 916 h 1077"/>
                <a:gd name="T96" fmla="*/ 884 w 1064"/>
                <a:gd name="T97" fmla="*/ 911 h 1077"/>
                <a:gd name="T98" fmla="*/ 822 w 1064"/>
                <a:gd name="T99" fmla="*/ 822 h 1077"/>
                <a:gd name="T100" fmla="*/ 915 w 1064"/>
                <a:gd name="T101" fmla="*/ 800 h 1077"/>
                <a:gd name="T102" fmla="*/ 990 w 1064"/>
                <a:gd name="T103" fmla="*/ 768 h 1077"/>
                <a:gd name="T104" fmla="*/ 902 w 1064"/>
                <a:gd name="T105" fmla="*/ 705 h 1077"/>
                <a:gd name="T106" fmla="*/ 982 w 1064"/>
                <a:gd name="T107" fmla="*/ 653 h 1077"/>
                <a:gd name="T108" fmla="*/ 1041 w 1064"/>
                <a:gd name="T109" fmla="*/ 59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34" name="Freeform 11">
              <a:extLst>
                <a:ext uri="{FF2B5EF4-FFF2-40B4-BE49-F238E27FC236}">
                  <a16:creationId xmlns:a16="http://schemas.microsoft.com/office/drawing/2014/main" id="{ECA860B5-4B54-41FF-A5B1-6C13E5E8E822}"/>
                </a:ext>
              </a:extLst>
            </p:cNvPr>
            <p:cNvSpPr>
              <a:spLocks/>
            </p:cNvSpPr>
            <p:nvPr/>
          </p:nvSpPr>
          <p:spPr bwMode="auto">
            <a:xfrm>
              <a:off x="7407124" y="3370402"/>
              <a:ext cx="135421" cy="136890"/>
            </a:xfrm>
            <a:custGeom>
              <a:avLst/>
              <a:gdLst>
                <a:gd name="T0" fmla="*/ 951 w 1064"/>
                <a:gd name="T1" fmla="*/ 573 h 1077"/>
                <a:gd name="T2" fmla="*/ 936 w 1064"/>
                <a:gd name="T3" fmla="*/ 508 h 1077"/>
                <a:gd name="T4" fmla="*/ 1041 w 1064"/>
                <a:gd name="T5" fmla="*/ 479 h 1077"/>
                <a:gd name="T6" fmla="*/ 982 w 1064"/>
                <a:gd name="T7" fmla="*/ 424 h 1077"/>
                <a:gd name="T8" fmla="*/ 902 w 1064"/>
                <a:gd name="T9" fmla="*/ 371 h 1077"/>
                <a:gd name="T10" fmla="*/ 990 w 1064"/>
                <a:gd name="T11" fmla="*/ 308 h 1077"/>
                <a:gd name="T12" fmla="*/ 915 w 1064"/>
                <a:gd name="T13" fmla="*/ 276 h 1077"/>
                <a:gd name="T14" fmla="*/ 822 w 1064"/>
                <a:gd name="T15" fmla="*/ 255 h 1077"/>
                <a:gd name="T16" fmla="*/ 884 w 1064"/>
                <a:gd name="T17" fmla="*/ 165 h 1077"/>
                <a:gd name="T18" fmla="*/ 803 w 1064"/>
                <a:gd name="T19" fmla="*/ 161 h 1077"/>
                <a:gd name="T20" fmla="*/ 708 w 1064"/>
                <a:gd name="T21" fmla="*/ 172 h 1077"/>
                <a:gd name="T22" fmla="*/ 735 w 1064"/>
                <a:gd name="T23" fmla="*/ 67 h 1077"/>
                <a:gd name="T24" fmla="*/ 658 w 1064"/>
                <a:gd name="T25" fmla="*/ 91 h 1077"/>
                <a:gd name="T26" fmla="*/ 572 w 1064"/>
                <a:gd name="T27" fmla="*/ 134 h 1077"/>
                <a:gd name="T28" fmla="*/ 562 w 1064"/>
                <a:gd name="T29" fmla="*/ 26 h 1077"/>
                <a:gd name="T30" fmla="*/ 497 w 1064"/>
                <a:gd name="T31" fmla="*/ 75 h 1077"/>
                <a:gd name="T32" fmla="*/ 432 w 1064"/>
                <a:gd name="T33" fmla="*/ 144 h 1077"/>
                <a:gd name="T34" fmla="*/ 385 w 1064"/>
                <a:gd name="T35" fmla="*/ 46 h 1077"/>
                <a:gd name="T36" fmla="*/ 341 w 1064"/>
                <a:gd name="T37" fmla="*/ 115 h 1077"/>
                <a:gd name="T38" fmla="*/ 303 w 1064"/>
                <a:gd name="T39" fmla="*/ 203 h 1077"/>
                <a:gd name="T40" fmla="*/ 226 w 1064"/>
                <a:gd name="T41" fmla="*/ 126 h 1077"/>
                <a:gd name="T42" fmla="*/ 208 w 1064"/>
                <a:gd name="T43" fmla="*/ 206 h 1077"/>
                <a:gd name="T44" fmla="*/ 203 w 1064"/>
                <a:gd name="T45" fmla="*/ 301 h 1077"/>
                <a:gd name="T46" fmla="*/ 104 w 1064"/>
                <a:gd name="T47" fmla="*/ 256 h 1077"/>
                <a:gd name="T48" fmla="*/ 114 w 1064"/>
                <a:gd name="T49" fmla="*/ 337 h 1077"/>
                <a:gd name="T50" fmla="*/ 142 w 1064"/>
                <a:gd name="T51" fmla="*/ 428 h 1077"/>
                <a:gd name="T52" fmla="*/ 33 w 1064"/>
                <a:gd name="T53" fmla="*/ 420 h 1077"/>
                <a:gd name="T54" fmla="*/ 70 w 1064"/>
                <a:gd name="T55" fmla="*/ 492 h 1077"/>
                <a:gd name="T56" fmla="*/ 126 w 1064"/>
                <a:gd name="T57" fmla="*/ 538 h 1077"/>
                <a:gd name="T58" fmla="*/ 70 w 1064"/>
                <a:gd name="T59" fmla="*/ 585 h 1077"/>
                <a:gd name="T60" fmla="*/ 33 w 1064"/>
                <a:gd name="T61" fmla="*/ 657 h 1077"/>
                <a:gd name="T62" fmla="*/ 142 w 1064"/>
                <a:gd name="T63" fmla="*/ 648 h 1077"/>
                <a:gd name="T64" fmla="*/ 114 w 1064"/>
                <a:gd name="T65" fmla="*/ 740 h 1077"/>
                <a:gd name="T66" fmla="*/ 104 w 1064"/>
                <a:gd name="T67" fmla="*/ 821 h 1077"/>
                <a:gd name="T68" fmla="*/ 203 w 1064"/>
                <a:gd name="T69" fmla="*/ 775 h 1077"/>
                <a:gd name="T70" fmla="*/ 208 w 1064"/>
                <a:gd name="T71" fmla="*/ 871 h 1077"/>
                <a:gd name="T72" fmla="*/ 226 w 1064"/>
                <a:gd name="T73" fmla="*/ 950 h 1077"/>
                <a:gd name="T74" fmla="*/ 303 w 1064"/>
                <a:gd name="T75" fmla="*/ 874 h 1077"/>
                <a:gd name="T76" fmla="*/ 341 w 1064"/>
                <a:gd name="T77" fmla="*/ 962 h 1077"/>
                <a:gd name="T78" fmla="*/ 385 w 1064"/>
                <a:gd name="T79" fmla="*/ 1030 h 1077"/>
                <a:gd name="T80" fmla="*/ 432 w 1064"/>
                <a:gd name="T81" fmla="*/ 932 h 1077"/>
                <a:gd name="T82" fmla="*/ 497 w 1064"/>
                <a:gd name="T83" fmla="*/ 1002 h 1077"/>
                <a:gd name="T84" fmla="*/ 562 w 1064"/>
                <a:gd name="T85" fmla="*/ 1051 h 1077"/>
                <a:gd name="T86" fmla="*/ 572 w 1064"/>
                <a:gd name="T87" fmla="*/ 943 h 1077"/>
                <a:gd name="T88" fmla="*/ 658 w 1064"/>
                <a:gd name="T89" fmla="*/ 986 h 1077"/>
                <a:gd name="T90" fmla="*/ 735 w 1064"/>
                <a:gd name="T91" fmla="*/ 1010 h 1077"/>
                <a:gd name="T92" fmla="*/ 708 w 1064"/>
                <a:gd name="T93" fmla="*/ 905 h 1077"/>
                <a:gd name="T94" fmla="*/ 803 w 1064"/>
                <a:gd name="T95" fmla="*/ 916 h 1077"/>
                <a:gd name="T96" fmla="*/ 884 w 1064"/>
                <a:gd name="T97" fmla="*/ 911 h 1077"/>
                <a:gd name="T98" fmla="*/ 822 w 1064"/>
                <a:gd name="T99" fmla="*/ 822 h 1077"/>
                <a:gd name="T100" fmla="*/ 915 w 1064"/>
                <a:gd name="T101" fmla="*/ 800 h 1077"/>
                <a:gd name="T102" fmla="*/ 990 w 1064"/>
                <a:gd name="T103" fmla="*/ 768 h 1077"/>
                <a:gd name="T104" fmla="*/ 902 w 1064"/>
                <a:gd name="T105" fmla="*/ 705 h 1077"/>
                <a:gd name="T106" fmla="*/ 982 w 1064"/>
                <a:gd name="T107" fmla="*/ 653 h 1077"/>
                <a:gd name="T108" fmla="*/ 1041 w 1064"/>
                <a:gd name="T109" fmla="*/ 59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35" name="Freeform 11">
              <a:extLst>
                <a:ext uri="{FF2B5EF4-FFF2-40B4-BE49-F238E27FC236}">
                  <a16:creationId xmlns:a16="http://schemas.microsoft.com/office/drawing/2014/main" id="{31081FE7-E03D-4A9A-BA82-2C316B32A25A}"/>
                </a:ext>
              </a:extLst>
            </p:cNvPr>
            <p:cNvSpPr>
              <a:spLocks/>
            </p:cNvSpPr>
            <p:nvPr/>
          </p:nvSpPr>
          <p:spPr bwMode="auto">
            <a:xfrm>
              <a:off x="7511017" y="2950839"/>
              <a:ext cx="135421" cy="136890"/>
            </a:xfrm>
            <a:custGeom>
              <a:avLst/>
              <a:gdLst>
                <a:gd name="T0" fmla="*/ 951 w 1064"/>
                <a:gd name="T1" fmla="*/ 573 h 1077"/>
                <a:gd name="T2" fmla="*/ 936 w 1064"/>
                <a:gd name="T3" fmla="*/ 508 h 1077"/>
                <a:gd name="T4" fmla="*/ 1041 w 1064"/>
                <a:gd name="T5" fmla="*/ 479 h 1077"/>
                <a:gd name="T6" fmla="*/ 982 w 1064"/>
                <a:gd name="T7" fmla="*/ 424 h 1077"/>
                <a:gd name="T8" fmla="*/ 902 w 1064"/>
                <a:gd name="T9" fmla="*/ 371 h 1077"/>
                <a:gd name="T10" fmla="*/ 990 w 1064"/>
                <a:gd name="T11" fmla="*/ 308 h 1077"/>
                <a:gd name="T12" fmla="*/ 915 w 1064"/>
                <a:gd name="T13" fmla="*/ 276 h 1077"/>
                <a:gd name="T14" fmla="*/ 822 w 1064"/>
                <a:gd name="T15" fmla="*/ 255 h 1077"/>
                <a:gd name="T16" fmla="*/ 884 w 1064"/>
                <a:gd name="T17" fmla="*/ 165 h 1077"/>
                <a:gd name="T18" fmla="*/ 803 w 1064"/>
                <a:gd name="T19" fmla="*/ 161 h 1077"/>
                <a:gd name="T20" fmla="*/ 708 w 1064"/>
                <a:gd name="T21" fmla="*/ 172 h 1077"/>
                <a:gd name="T22" fmla="*/ 735 w 1064"/>
                <a:gd name="T23" fmla="*/ 67 h 1077"/>
                <a:gd name="T24" fmla="*/ 658 w 1064"/>
                <a:gd name="T25" fmla="*/ 91 h 1077"/>
                <a:gd name="T26" fmla="*/ 572 w 1064"/>
                <a:gd name="T27" fmla="*/ 134 h 1077"/>
                <a:gd name="T28" fmla="*/ 562 w 1064"/>
                <a:gd name="T29" fmla="*/ 26 h 1077"/>
                <a:gd name="T30" fmla="*/ 497 w 1064"/>
                <a:gd name="T31" fmla="*/ 75 h 1077"/>
                <a:gd name="T32" fmla="*/ 432 w 1064"/>
                <a:gd name="T33" fmla="*/ 144 h 1077"/>
                <a:gd name="T34" fmla="*/ 385 w 1064"/>
                <a:gd name="T35" fmla="*/ 46 h 1077"/>
                <a:gd name="T36" fmla="*/ 341 w 1064"/>
                <a:gd name="T37" fmla="*/ 115 h 1077"/>
                <a:gd name="T38" fmla="*/ 303 w 1064"/>
                <a:gd name="T39" fmla="*/ 203 h 1077"/>
                <a:gd name="T40" fmla="*/ 226 w 1064"/>
                <a:gd name="T41" fmla="*/ 126 h 1077"/>
                <a:gd name="T42" fmla="*/ 208 w 1064"/>
                <a:gd name="T43" fmla="*/ 206 h 1077"/>
                <a:gd name="T44" fmla="*/ 203 w 1064"/>
                <a:gd name="T45" fmla="*/ 301 h 1077"/>
                <a:gd name="T46" fmla="*/ 104 w 1064"/>
                <a:gd name="T47" fmla="*/ 256 h 1077"/>
                <a:gd name="T48" fmla="*/ 114 w 1064"/>
                <a:gd name="T49" fmla="*/ 337 h 1077"/>
                <a:gd name="T50" fmla="*/ 142 w 1064"/>
                <a:gd name="T51" fmla="*/ 428 h 1077"/>
                <a:gd name="T52" fmla="*/ 33 w 1064"/>
                <a:gd name="T53" fmla="*/ 420 h 1077"/>
                <a:gd name="T54" fmla="*/ 70 w 1064"/>
                <a:gd name="T55" fmla="*/ 492 h 1077"/>
                <a:gd name="T56" fmla="*/ 126 w 1064"/>
                <a:gd name="T57" fmla="*/ 538 h 1077"/>
                <a:gd name="T58" fmla="*/ 70 w 1064"/>
                <a:gd name="T59" fmla="*/ 585 h 1077"/>
                <a:gd name="T60" fmla="*/ 33 w 1064"/>
                <a:gd name="T61" fmla="*/ 657 h 1077"/>
                <a:gd name="T62" fmla="*/ 142 w 1064"/>
                <a:gd name="T63" fmla="*/ 648 h 1077"/>
                <a:gd name="T64" fmla="*/ 114 w 1064"/>
                <a:gd name="T65" fmla="*/ 740 h 1077"/>
                <a:gd name="T66" fmla="*/ 104 w 1064"/>
                <a:gd name="T67" fmla="*/ 821 h 1077"/>
                <a:gd name="T68" fmla="*/ 203 w 1064"/>
                <a:gd name="T69" fmla="*/ 775 h 1077"/>
                <a:gd name="T70" fmla="*/ 208 w 1064"/>
                <a:gd name="T71" fmla="*/ 871 h 1077"/>
                <a:gd name="T72" fmla="*/ 226 w 1064"/>
                <a:gd name="T73" fmla="*/ 950 h 1077"/>
                <a:gd name="T74" fmla="*/ 303 w 1064"/>
                <a:gd name="T75" fmla="*/ 874 h 1077"/>
                <a:gd name="T76" fmla="*/ 341 w 1064"/>
                <a:gd name="T77" fmla="*/ 962 h 1077"/>
                <a:gd name="T78" fmla="*/ 385 w 1064"/>
                <a:gd name="T79" fmla="*/ 1030 h 1077"/>
                <a:gd name="T80" fmla="*/ 432 w 1064"/>
                <a:gd name="T81" fmla="*/ 932 h 1077"/>
                <a:gd name="T82" fmla="*/ 497 w 1064"/>
                <a:gd name="T83" fmla="*/ 1002 h 1077"/>
                <a:gd name="T84" fmla="*/ 562 w 1064"/>
                <a:gd name="T85" fmla="*/ 1051 h 1077"/>
                <a:gd name="T86" fmla="*/ 572 w 1064"/>
                <a:gd name="T87" fmla="*/ 943 h 1077"/>
                <a:gd name="T88" fmla="*/ 658 w 1064"/>
                <a:gd name="T89" fmla="*/ 986 h 1077"/>
                <a:gd name="T90" fmla="*/ 735 w 1064"/>
                <a:gd name="T91" fmla="*/ 1010 h 1077"/>
                <a:gd name="T92" fmla="*/ 708 w 1064"/>
                <a:gd name="T93" fmla="*/ 905 h 1077"/>
                <a:gd name="T94" fmla="*/ 803 w 1064"/>
                <a:gd name="T95" fmla="*/ 916 h 1077"/>
                <a:gd name="T96" fmla="*/ 884 w 1064"/>
                <a:gd name="T97" fmla="*/ 911 h 1077"/>
                <a:gd name="T98" fmla="*/ 822 w 1064"/>
                <a:gd name="T99" fmla="*/ 822 h 1077"/>
                <a:gd name="T100" fmla="*/ 915 w 1064"/>
                <a:gd name="T101" fmla="*/ 800 h 1077"/>
                <a:gd name="T102" fmla="*/ 990 w 1064"/>
                <a:gd name="T103" fmla="*/ 768 h 1077"/>
                <a:gd name="T104" fmla="*/ 902 w 1064"/>
                <a:gd name="T105" fmla="*/ 705 h 1077"/>
                <a:gd name="T106" fmla="*/ 982 w 1064"/>
                <a:gd name="T107" fmla="*/ 653 h 1077"/>
                <a:gd name="T108" fmla="*/ 1041 w 1064"/>
                <a:gd name="T109" fmla="*/ 59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36" name="Freeform 11">
              <a:extLst>
                <a:ext uri="{FF2B5EF4-FFF2-40B4-BE49-F238E27FC236}">
                  <a16:creationId xmlns:a16="http://schemas.microsoft.com/office/drawing/2014/main" id="{7A54726E-DC92-4A7A-A504-371EC76E44FB}"/>
                </a:ext>
              </a:extLst>
            </p:cNvPr>
            <p:cNvSpPr>
              <a:spLocks/>
            </p:cNvSpPr>
            <p:nvPr/>
          </p:nvSpPr>
          <p:spPr bwMode="auto">
            <a:xfrm>
              <a:off x="5343563" y="3879755"/>
              <a:ext cx="135421" cy="136890"/>
            </a:xfrm>
            <a:custGeom>
              <a:avLst/>
              <a:gdLst>
                <a:gd name="T0" fmla="*/ 951 w 1064"/>
                <a:gd name="T1" fmla="*/ 573 h 1077"/>
                <a:gd name="T2" fmla="*/ 936 w 1064"/>
                <a:gd name="T3" fmla="*/ 508 h 1077"/>
                <a:gd name="T4" fmla="*/ 1041 w 1064"/>
                <a:gd name="T5" fmla="*/ 479 h 1077"/>
                <a:gd name="T6" fmla="*/ 982 w 1064"/>
                <a:gd name="T7" fmla="*/ 424 h 1077"/>
                <a:gd name="T8" fmla="*/ 902 w 1064"/>
                <a:gd name="T9" fmla="*/ 371 h 1077"/>
                <a:gd name="T10" fmla="*/ 990 w 1064"/>
                <a:gd name="T11" fmla="*/ 308 h 1077"/>
                <a:gd name="T12" fmla="*/ 915 w 1064"/>
                <a:gd name="T13" fmla="*/ 276 h 1077"/>
                <a:gd name="T14" fmla="*/ 822 w 1064"/>
                <a:gd name="T15" fmla="*/ 255 h 1077"/>
                <a:gd name="T16" fmla="*/ 884 w 1064"/>
                <a:gd name="T17" fmla="*/ 165 h 1077"/>
                <a:gd name="T18" fmla="*/ 803 w 1064"/>
                <a:gd name="T19" fmla="*/ 161 h 1077"/>
                <a:gd name="T20" fmla="*/ 708 w 1064"/>
                <a:gd name="T21" fmla="*/ 172 h 1077"/>
                <a:gd name="T22" fmla="*/ 735 w 1064"/>
                <a:gd name="T23" fmla="*/ 67 h 1077"/>
                <a:gd name="T24" fmla="*/ 658 w 1064"/>
                <a:gd name="T25" fmla="*/ 91 h 1077"/>
                <a:gd name="T26" fmla="*/ 572 w 1064"/>
                <a:gd name="T27" fmla="*/ 134 h 1077"/>
                <a:gd name="T28" fmla="*/ 562 w 1064"/>
                <a:gd name="T29" fmla="*/ 26 h 1077"/>
                <a:gd name="T30" fmla="*/ 497 w 1064"/>
                <a:gd name="T31" fmla="*/ 75 h 1077"/>
                <a:gd name="T32" fmla="*/ 432 w 1064"/>
                <a:gd name="T33" fmla="*/ 144 h 1077"/>
                <a:gd name="T34" fmla="*/ 385 w 1064"/>
                <a:gd name="T35" fmla="*/ 46 h 1077"/>
                <a:gd name="T36" fmla="*/ 341 w 1064"/>
                <a:gd name="T37" fmla="*/ 115 h 1077"/>
                <a:gd name="T38" fmla="*/ 303 w 1064"/>
                <a:gd name="T39" fmla="*/ 203 h 1077"/>
                <a:gd name="T40" fmla="*/ 226 w 1064"/>
                <a:gd name="T41" fmla="*/ 126 h 1077"/>
                <a:gd name="T42" fmla="*/ 208 w 1064"/>
                <a:gd name="T43" fmla="*/ 206 h 1077"/>
                <a:gd name="T44" fmla="*/ 203 w 1064"/>
                <a:gd name="T45" fmla="*/ 301 h 1077"/>
                <a:gd name="T46" fmla="*/ 104 w 1064"/>
                <a:gd name="T47" fmla="*/ 256 h 1077"/>
                <a:gd name="T48" fmla="*/ 114 w 1064"/>
                <a:gd name="T49" fmla="*/ 337 h 1077"/>
                <a:gd name="T50" fmla="*/ 142 w 1064"/>
                <a:gd name="T51" fmla="*/ 428 h 1077"/>
                <a:gd name="T52" fmla="*/ 33 w 1064"/>
                <a:gd name="T53" fmla="*/ 420 h 1077"/>
                <a:gd name="T54" fmla="*/ 70 w 1064"/>
                <a:gd name="T55" fmla="*/ 492 h 1077"/>
                <a:gd name="T56" fmla="*/ 126 w 1064"/>
                <a:gd name="T57" fmla="*/ 538 h 1077"/>
                <a:gd name="T58" fmla="*/ 70 w 1064"/>
                <a:gd name="T59" fmla="*/ 585 h 1077"/>
                <a:gd name="T60" fmla="*/ 33 w 1064"/>
                <a:gd name="T61" fmla="*/ 657 h 1077"/>
                <a:gd name="T62" fmla="*/ 142 w 1064"/>
                <a:gd name="T63" fmla="*/ 648 h 1077"/>
                <a:gd name="T64" fmla="*/ 114 w 1064"/>
                <a:gd name="T65" fmla="*/ 740 h 1077"/>
                <a:gd name="T66" fmla="*/ 104 w 1064"/>
                <a:gd name="T67" fmla="*/ 821 h 1077"/>
                <a:gd name="T68" fmla="*/ 203 w 1064"/>
                <a:gd name="T69" fmla="*/ 775 h 1077"/>
                <a:gd name="T70" fmla="*/ 208 w 1064"/>
                <a:gd name="T71" fmla="*/ 871 h 1077"/>
                <a:gd name="T72" fmla="*/ 226 w 1064"/>
                <a:gd name="T73" fmla="*/ 950 h 1077"/>
                <a:gd name="T74" fmla="*/ 303 w 1064"/>
                <a:gd name="T75" fmla="*/ 874 h 1077"/>
                <a:gd name="T76" fmla="*/ 341 w 1064"/>
                <a:gd name="T77" fmla="*/ 962 h 1077"/>
                <a:gd name="T78" fmla="*/ 385 w 1064"/>
                <a:gd name="T79" fmla="*/ 1030 h 1077"/>
                <a:gd name="T80" fmla="*/ 432 w 1064"/>
                <a:gd name="T81" fmla="*/ 932 h 1077"/>
                <a:gd name="T82" fmla="*/ 497 w 1064"/>
                <a:gd name="T83" fmla="*/ 1002 h 1077"/>
                <a:gd name="T84" fmla="*/ 562 w 1064"/>
                <a:gd name="T85" fmla="*/ 1051 h 1077"/>
                <a:gd name="T86" fmla="*/ 572 w 1064"/>
                <a:gd name="T87" fmla="*/ 943 h 1077"/>
                <a:gd name="T88" fmla="*/ 658 w 1064"/>
                <a:gd name="T89" fmla="*/ 986 h 1077"/>
                <a:gd name="T90" fmla="*/ 735 w 1064"/>
                <a:gd name="T91" fmla="*/ 1010 h 1077"/>
                <a:gd name="T92" fmla="*/ 708 w 1064"/>
                <a:gd name="T93" fmla="*/ 905 h 1077"/>
                <a:gd name="T94" fmla="*/ 803 w 1064"/>
                <a:gd name="T95" fmla="*/ 916 h 1077"/>
                <a:gd name="T96" fmla="*/ 884 w 1064"/>
                <a:gd name="T97" fmla="*/ 911 h 1077"/>
                <a:gd name="T98" fmla="*/ 822 w 1064"/>
                <a:gd name="T99" fmla="*/ 822 h 1077"/>
                <a:gd name="T100" fmla="*/ 915 w 1064"/>
                <a:gd name="T101" fmla="*/ 800 h 1077"/>
                <a:gd name="T102" fmla="*/ 990 w 1064"/>
                <a:gd name="T103" fmla="*/ 768 h 1077"/>
                <a:gd name="T104" fmla="*/ 902 w 1064"/>
                <a:gd name="T105" fmla="*/ 705 h 1077"/>
                <a:gd name="T106" fmla="*/ 982 w 1064"/>
                <a:gd name="T107" fmla="*/ 653 h 1077"/>
                <a:gd name="T108" fmla="*/ 1041 w 1064"/>
                <a:gd name="T109" fmla="*/ 59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37" name="Freeform 11">
              <a:extLst>
                <a:ext uri="{FF2B5EF4-FFF2-40B4-BE49-F238E27FC236}">
                  <a16:creationId xmlns:a16="http://schemas.microsoft.com/office/drawing/2014/main" id="{33B8A9AB-E65A-44EE-9453-FDC7805F7ED7}"/>
                </a:ext>
              </a:extLst>
            </p:cNvPr>
            <p:cNvSpPr>
              <a:spLocks/>
            </p:cNvSpPr>
            <p:nvPr/>
          </p:nvSpPr>
          <p:spPr bwMode="auto">
            <a:xfrm>
              <a:off x="5471455" y="4246410"/>
              <a:ext cx="135421" cy="136890"/>
            </a:xfrm>
            <a:custGeom>
              <a:avLst/>
              <a:gdLst>
                <a:gd name="T0" fmla="*/ 951 w 1064"/>
                <a:gd name="T1" fmla="*/ 573 h 1077"/>
                <a:gd name="T2" fmla="*/ 936 w 1064"/>
                <a:gd name="T3" fmla="*/ 508 h 1077"/>
                <a:gd name="T4" fmla="*/ 1041 w 1064"/>
                <a:gd name="T5" fmla="*/ 479 h 1077"/>
                <a:gd name="T6" fmla="*/ 982 w 1064"/>
                <a:gd name="T7" fmla="*/ 424 h 1077"/>
                <a:gd name="T8" fmla="*/ 902 w 1064"/>
                <a:gd name="T9" fmla="*/ 371 h 1077"/>
                <a:gd name="T10" fmla="*/ 990 w 1064"/>
                <a:gd name="T11" fmla="*/ 308 h 1077"/>
                <a:gd name="T12" fmla="*/ 915 w 1064"/>
                <a:gd name="T13" fmla="*/ 276 h 1077"/>
                <a:gd name="T14" fmla="*/ 822 w 1064"/>
                <a:gd name="T15" fmla="*/ 255 h 1077"/>
                <a:gd name="T16" fmla="*/ 884 w 1064"/>
                <a:gd name="T17" fmla="*/ 165 h 1077"/>
                <a:gd name="T18" fmla="*/ 803 w 1064"/>
                <a:gd name="T19" fmla="*/ 161 h 1077"/>
                <a:gd name="T20" fmla="*/ 708 w 1064"/>
                <a:gd name="T21" fmla="*/ 172 h 1077"/>
                <a:gd name="T22" fmla="*/ 735 w 1064"/>
                <a:gd name="T23" fmla="*/ 67 h 1077"/>
                <a:gd name="T24" fmla="*/ 658 w 1064"/>
                <a:gd name="T25" fmla="*/ 91 h 1077"/>
                <a:gd name="T26" fmla="*/ 572 w 1064"/>
                <a:gd name="T27" fmla="*/ 134 h 1077"/>
                <a:gd name="T28" fmla="*/ 562 w 1064"/>
                <a:gd name="T29" fmla="*/ 26 h 1077"/>
                <a:gd name="T30" fmla="*/ 497 w 1064"/>
                <a:gd name="T31" fmla="*/ 75 h 1077"/>
                <a:gd name="T32" fmla="*/ 432 w 1064"/>
                <a:gd name="T33" fmla="*/ 144 h 1077"/>
                <a:gd name="T34" fmla="*/ 385 w 1064"/>
                <a:gd name="T35" fmla="*/ 46 h 1077"/>
                <a:gd name="T36" fmla="*/ 341 w 1064"/>
                <a:gd name="T37" fmla="*/ 115 h 1077"/>
                <a:gd name="T38" fmla="*/ 303 w 1064"/>
                <a:gd name="T39" fmla="*/ 203 h 1077"/>
                <a:gd name="T40" fmla="*/ 226 w 1064"/>
                <a:gd name="T41" fmla="*/ 126 h 1077"/>
                <a:gd name="T42" fmla="*/ 208 w 1064"/>
                <a:gd name="T43" fmla="*/ 206 h 1077"/>
                <a:gd name="T44" fmla="*/ 203 w 1064"/>
                <a:gd name="T45" fmla="*/ 301 h 1077"/>
                <a:gd name="T46" fmla="*/ 104 w 1064"/>
                <a:gd name="T47" fmla="*/ 256 h 1077"/>
                <a:gd name="T48" fmla="*/ 114 w 1064"/>
                <a:gd name="T49" fmla="*/ 337 h 1077"/>
                <a:gd name="T50" fmla="*/ 142 w 1064"/>
                <a:gd name="T51" fmla="*/ 428 h 1077"/>
                <a:gd name="T52" fmla="*/ 33 w 1064"/>
                <a:gd name="T53" fmla="*/ 420 h 1077"/>
                <a:gd name="T54" fmla="*/ 70 w 1064"/>
                <a:gd name="T55" fmla="*/ 492 h 1077"/>
                <a:gd name="T56" fmla="*/ 126 w 1064"/>
                <a:gd name="T57" fmla="*/ 538 h 1077"/>
                <a:gd name="T58" fmla="*/ 70 w 1064"/>
                <a:gd name="T59" fmla="*/ 585 h 1077"/>
                <a:gd name="T60" fmla="*/ 33 w 1064"/>
                <a:gd name="T61" fmla="*/ 657 h 1077"/>
                <a:gd name="T62" fmla="*/ 142 w 1064"/>
                <a:gd name="T63" fmla="*/ 648 h 1077"/>
                <a:gd name="T64" fmla="*/ 114 w 1064"/>
                <a:gd name="T65" fmla="*/ 740 h 1077"/>
                <a:gd name="T66" fmla="*/ 104 w 1064"/>
                <a:gd name="T67" fmla="*/ 821 h 1077"/>
                <a:gd name="T68" fmla="*/ 203 w 1064"/>
                <a:gd name="T69" fmla="*/ 775 h 1077"/>
                <a:gd name="T70" fmla="*/ 208 w 1064"/>
                <a:gd name="T71" fmla="*/ 871 h 1077"/>
                <a:gd name="T72" fmla="*/ 226 w 1064"/>
                <a:gd name="T73" fmla="*/ 950 h 1077"/>
                <a:gd name="T74" fmla="*/ 303 w 1064"/>
                <a:gd name="T75" fmla="*/ 874 h 1077"/>
                <a:gd name="T76" fmla="*/ 341 w 1064"/>
                <a:gd name="T77" fmla="*/ 962 h 1077"/>
                <a:gd name="T78" fmla="*/ 385 w 1064"/>
                <a:gd name="T79" fmla="*/ 1030 h 1077"/>
                <a:gd name="T80" fmla="*/ 432 w 1064"/>
                <a:gd name="T81" fmla="*/ 932 h 1077"/>
                <a:gd name="T82" fmla="*/ 497 w 1064"/>
                <a:gd name="T83" fmla="*/ 1002 h 1077"/>
                <a:gd name="T84" fmla="*/ 562 w 1064"/>
                <a:gd name="T85" fmla="*/ 1051 h 1077"/>
                <a:gd name="T86" fmla="*/ 572 w 1064"/>
                <a:gd name="T87" fmla="*/ 943 h 1077"/>
                <a:gd name="T88" fmla="*/ 658 w 1064"/>
                <a:gd name="T89" fmla="*/ 986 h 1077"/>
                <a:gd name="T90" fmla="*/ 735 w 1064"/>
                <a:gd name="T91" fmla="*/ 1010 h 1077"/>
                <a:gd name="T92" fmla="*/ 708 w 1064"/>
                <a:gd name="T93" fmla="*/ 905 h 1077"/>
                <a:gd name="T94" fmla="*/ 803 w 1064"/>
                <a:gd name="T95" fmla="*/ 916 h 1077"/>
                <a:gd name="T96" fmla="*/ 884 w 1064"/>
                <a:gd name="T97" fmla="*/ 911 h 1077"/>
                <a:gd name="T98" fmla="*/ 822 w 1064"/>
                <a:gd name="T99" fmla="*/ 822 h 1077"/>
                <a:gd name="T100" fmla="*/ 915 w 1064"/>
                <a:gd name="T101" fmla="*/ 800 h 1077"/>
                <a:gd name="T102" fmla="*/ 990 w 1064"/>
                <a:gd name="T103" fmla="*/ 768 h 1077"/>
                <a:gd name="T104" fmla="*/ 902 w 1064"/>
                <a:gd name="T105" fmla="*/ 705 h 1077"/>
                <a:gd name="T106" fmla="*/ 982 w 1064"/>
                <a:gd name="T107" fmla="*/ 653 h 1077"/>
                <a:gd name="T108" fmla="*/ 1041 w 1064"/>
                <a:gd name="T109" fmla="*/ 59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38" name="Freeform 11">
              <a:extLst>
                <a:ext uri="{FF2B5EF4-FFF2-40B4-BE49-F238E27FC236}">
                  <a16:creationId xmlns:a16="http://schemas.microsoft.com/office/drawing/2014/main" id="{F0B57463-1C2B-494B-86F9-7E0D9F97B4A2}"/>
                </a:ext>
              </a:extLst>
            </p:cNvPr>
            <p:cNvSpPr>
              <a:spLocks/>
            </p:cNvSpPr>
            <p:nvPr/>
          </p:nvSpPr>
          <p:spPr bwMode="auto">
            <a:xfrm>
              <a:off x="6341257" y="4947909"/>
              <a:ext cx="135421" cy="136890"/>
            </a:xfrm>
            <a:custGeom>
              <a:avLst/>
              <a:gdLst>
                <a:gd name="T0" fmla="*/ 951 w 1064"/>
                <a:gd name="T1" fmla="*/ 573 h 1077"/>
                <a:gd name="T2" fmla="*/ 936 w 1064"/>
                <a:gd name="T3" fmla="*/ 508 h 1077"/>
                <a:gd name="T4" fmla="*/ 1041 w 1064"/>
                <a:gd name="T5" fmla="*/ 479 h 1077"/>
                <a:gd name="T6" fmla="*/ 982 w 1064"/>
                <a:gd name="T7" fmla="*/ 424 h 1077"/>
                <a:gd name="T8" fmla="*/ 902 w 1064"/>
                <a:gd name="T9" fmla="*/ 371 h 1077"/>
                <a:gd name="T10" fmla="*/ 990 w 1064"/>
                <a:gd name="T11" fmla="*/ 308 h 1077"/>
                <a:gd name="T12" fmla="*/ 915 w 1064"/>
                <a:gd name="T13" fmla="*/ 276 h 1077"/>
                <a:gd name="T14" fmla="*/ 822 w 1064"/>
                <a:gd name="T15" fmla="*/ 255 h 1077"/>
                <a:gd name="T16" fmla="*/ 884 w 1064"/>
                <a:gd name="T17" fmla="*/ 165 h 1077"/>
                <a:gd name="T18" fmla="*/ 803 w 1064"/>
                <a:gd name="T19" fmla="*/ 161 h 1077"/>
                <a:gd name="T20" fmla="*/ 708 w 1064"/>
                <a:gd name="T21" fmla="*/ 172 h 1077"/>
                <a:gd name="T22" fmla="*/ 735 w 1064"/>
                <a:gd name="T23" fmla="*/ 67 h 1077"/>
                <a:gd name="T24" fmla="*/ 658 w 1064"/>
                <a:gd name="T25" fmla="*/ 91 h 1077"/>
                <a:gd name="T26" fmla="*/ 572 w 1064"/>
                <a:gd name="T27" fmla="*/ 134 h 1077"/>
                <a:gd name="T28" fmla="*/ 562 w 1064"/>
                <a:gd name="T29" fmla="*/ 26 h 1077"/>
                <a:gd name="T30" fmla="*/ 497 w 1064"/>
                <a:gd name="T31" fmla="*/ 75 h 1077"/>
                <a:gd name="T32" fmla="*/ 432 w 1064"/>
                <a:gd name="T33" fmla="*/ 144 h 1077"/>
                <a:gd name="T34" fmla="*/ 385 w 1064"/>
                <a:gd name="T35" fmla="*/ 46 h 1077"/>
                <a:gd name="T36" fmla="*/ 341 w 1064"/>
                <a:gd name="T37" fmla="*/ 115 h 1077"/>
                <a:gd name="T38" fmla="*/ 303 w 1064"/>
                <a:gd name="T39" fmla="*/ 203 h 1077"/>
                <a:gd name="T40" fmla="*/ 226 w 1064"/>
                <a:gd name="T41" fmla="*/ 126 h 1077"/>
                <a:gd name="T42" fmla="*/ 208 w 1064"/>
                <a:gd name="T43" fmla="*/ 206 h 1077"/>
                <a:gd name="T44" fmla="*/ 203 w 1064"/>
                <a:gd name="T45" fmla="*/ 301 h 1077"/>
                <a:gd name="T46" fmla="*/ 104 w 1064"/>
                <a:gd name="T47" fmla="*/ 256 h 1077"/>
                <a:gd name="T48" fmla="*/ 114 w 1064"/>
                <a:gd name="T49" fmla="*/ 337 h 1077"/>
                <a:gd name="T50" fmla="*/ 142 w 1064"/>
                <a:gd name="T51" fmla="*/ 428 h 1077"/>
                <a:gd name="T52" fmla="*/ 33 w 1064"/>
                <a:gd name="T53" fmla="*/ 420 h 1077"/>
                <a:gd name="T54" fmla="*/ 70 w 1064"/>
                <a:gd name="T55" fmla="*/ 492 h 1077"/>
                <a:gd name="T56" fmla="*/ 126 w 1064"/>
                <a:gd name="T57" fmla="*/ 538 h 1077"/>
                <a:gd name="T58" fmla="*/ 70 w 1064"/>
                <a:gd name="T59" fmla="*/ 585 h 1077"/>
                <a:gd name="T60" fmla="*/ 33 w 1064"/>
                <a:gd name="T61" fmla="*/ 657 h 1077"/>
                <a:gd name="T62" fmla="*/ 142 w 1064"/>
                <a:gd name="T63" fmla="*/ 648 h 1077"/>
                <a:gd name="T64" fmla="*/ 114 w 1064"/>
                <a:gd name="T65" fmla="*/ 740 h 1077"/>
                <a:gd name="T66" fmla="*/ 104 w 1064"/>
                <a:gd name="T67" fmla="*/ 821 h 1077"/>
                <a:gd name="T68" fmla="*/ 203 w 1064"/>
                <a:gd name="T69" fmla="*/ 775 h 1077"/>
                <a:gd name="T70" fmla="*/ 208 w 1064"/>
                <a:gd name="T71" fmla="*/ 871 h 1077"/>
                <a:gd name="T72" fmla="*/ 226 w 1064"/>
                <a:gd name="T73" fmla="*/ 950 h 1077"/>
                <a:gd name="T74" fmla="*/ 303 w 1064"/>
                <a:gd name="T75" fmla="*/ 874 h 1077"/>
                <a:gd name="T76" fmla="*/ 341 w 1064"/>
                <a:gd name="T77" fmla="*/ 962 h 1077"/>
                <a:gd name="T78" fmla="*/ 385 w 1064"/>
                <a:gd name="T79" fmla="*/ 1030 h 1077"/>
                <a:gd name="T80" fmla="*/ 432 w 1064"/>
                <a:gd name="T81" fmla="*/ 932 h 1077"/>
                <a:gd name="T82" fmla="*/ 497 w 1064"/>
                <a:gd name="T83" fmla="*/ 1002 h 1077"/>
                <a:gd name="T84" fmla="*/ 562 w 1064"/>
                <a:gd name="T85" fmla="*/ 1051 h 1077"/>
                <a:gd name="T86" fmla="*/ 572 w 1064"/>
                <a:gd name="T87" fmla="*/ 943 h 1077"/>
                <a:gd name="T88" fmla="*/ 658 w 1064"/>
                <a:gd name="T89" fmla="*/ 986 h 1077"/>
                <a:gd name="T90" fmla="*/ 735 w 1064"/>
                <a:gd name="T91" fmla="*/ 1010 h 1077"/>
                <a:gd name="T92" fmla="*/ 708 w 1064"/>
                <a:gd name="T93" fmla="*/ 905 h 1077"/>
                <a:gd name="T94" fmla="*/ 803 w 1064"/>
                <a:gd name="T95" fmla="*/ 916 h 1077"/>
                <a:gd name="T96" fmla="*/ 884 w 1064"/>
                <a:gd name="T97" fmla="*/ 911 h 1077"/>
                <a:gd name="T98" fmla="*/ 822 w 1064"/>
                <a:gd name="T99" fmla="*/ 822 h 1077"/>
                <a:gd name="T100" fmla="*/ 915 w 1064"/>
                <a:gd name="T101" fmla="*/ 800 h 1077"/>
                <a:gd name="T102" fmla="*/ 990 w 1064"/>
                <a:gd name="T103" fmla="*/ 768 h 1077"/>
                <a:gd name="T104" fmla="*/ 902 w 1064"/>
                <a:gd name="T105" fmla="*/ 705 h 1077"/>
                <a:gd name="T106" fmla="*/ 982 w 1064"/>
                <a:gd name="T107" fmla="*/ 653 h 1077"/>
                <a:gd name="T108" fmla="*/ 1041 w 1064"/>
                <a:gd name="T109" fmla="*/ 59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39" name="Freeform 11">
              <a:extLst>
                <a:ext uri="{FF2B5EF4-FFF2-40B4-BE49-F238E27FC236}">
                  <a16:creationId xmlns:a16="http://schemas.microsoft.com/office/drawing/2014/main" id="{CE17634A-7132-464F-B8DB-11BEE6E93B6D}"/>
                </a:ext>
              </a:extLst>
            </p:cNvPr>
            <p:cNvSpPr>
              <a:spLocks/>
            </p:cNvSpPr>
            <p:nvPr/>
          </p:nvSpPr>
          <p:spPr bwMode="auto">
            <a:xfrm>
              <a:off x="6478723" y="4261858"/>
              <a:ext cx="135421" cy="136890"/>
            </a:xfrm>
            <a:custGeom>
              <a:avLst/>
              <a:gdLst>
                <a:gd name="T0" fmla="*/ 951 w 1064"/>
                <a:gd name="T1" fmla="*/ 573 h 1077"/>
                <a:gd name="T2" fmla="*/ 936 w 1064"/>
                <a:gd name="T3" fmla="*/ 508 h 1077"/>
                <a:gd name="T4" fmla="*/ 1041 w 1064"/>
                <a:gd name="T5" fmla="*/ 479 h 1077"/>
                <a:gd name="T6" fmla="*/ 982 w 1064"/>
                <a:gd name="T7" fmla="*/ 424 h 1077"/>
                <a:gd name="T8" fmla="*/ 902 w 1064"/>
                <a:gd name="T9" fmla="*/ 371 h 1077"/>
                <a:gd name="T10" fmla="*/ 990 w 1064"/>
                <a:gd name="T11" fmla="*/ 308 h 1077"/>
                <a:gd name="T12" fmla="*/ 915 w 1064"/>
                <a:gd name="T13" fmla="*/ 276 h 1077"/>
                <a:gd name="T14" fmla="*/ 822 w 1064"/>
                <a:gd name="T15" fmla="*/ 255 h 1077"/>
                <a:gd name="T16" fmla="*/ 884 w 1064"/>
                <a:gd name="T17" fmla="*/ 165 h 1077"/>
                <a:gd name="T18" fmla="*/ 803 w 1064"/>
                <a:gd name="T19" fmla="*/ 161 h 1077"/>
                <a:gd name="T20" fmla="*/ 708 w 1064"/>
                <a:gd name="T21" fmla="*/ 172 h 1077"/>
                <a:gd name="T22" fmla="*/ 735 w 1064"/>
                <a:gd name="T23" fmla="*/ 67 h 1077"/>
                <a:gd name="T24" fmla="*/ 658 w 1064"/>
                <a:gd name="T25" fmla="*/ 91 h 1077"/>
                <a:gd name="T26" fmla="*/ 572 w 1064"/>
                <a:gd name="T27" fmla="*/ 134 h 1077"/>
                <a:gd name="T28" fmla="*/ 562 w 1064"/>
                <a:gd name="T29" fmla="*/ 26 h 1077"/>
                <a:gd name="T30" fmla="*/ 497 w 1064"/>
                <a:gd name="T31" fmla="*/ 75 h 1077"/>
                <a:gd name="T32" fmla="*/ 432 w 1064"/>
                <a:gd name="T33" fmla="*/ 144 h 1077"/>
                <a:gd name="T34" fmla="*/ 385 w 1064"/>
                <a:gd name="T35" fmla="*/ 46 h 1077"/>
                <a:gd name="T36" fmla="*/ 341 w 1064"/>
                <a:gd name="T37" fmla="*/ 115 h 1077"/>
                <a:gd name="T38" fmla="*/ 303 w 1064"/>
                <a:gd name="T39" fmla="*/ 203 h 1077"/>
                <a:gd name="T40" fmla="*/ 226 w 1064"/>
                <a:gd name="T41" fmla="*/ 126 h 1077"/>
                <a:gd name="T42" fmla="*/ 208 w 1064"/>
                <a:gd name="T43" fmla="*/ 206 h 1077"/>
                <a:gd name="T44" fmla="*/ 203 w 1064"/>
                <a:gd name="T45" fmla="*/ 301 h 1077"/>
                <a:gd name="T46" fmla="*/ 104 w 1064"/>
                <a:gd name="T47" fmla="*/ 256 h 1077"/>
                <a:gd name="T48" fmla="*/ 114 w 1064"/>
                <a:gd name="T49" fmla="*/ 337 h 1077"/>
                <a:gd name="T50" fmla="*/ 142 w 1064"/>
                <a:gd name="T51" fmla="*/ 428 h 1077"/>
                <a:gd name="T52" fmla="*/ 33 w 1064"/>
                <a:gd name="T53" fmla="*/ 420 h 1077"/>
                <a:gd name="T54" fmla="*/ 70 w 1064"/>
                <a:gd name="T55" fmla="*/ 492 h 1077"/>
                <a:gd name="T56" fmla="*/ 126 w 1064"/>
                <a:gd name="T57" fmla="*/ 538 h 1077"/>
                <a:gd name="T58" fmla="*/ 70 w 1064"/>
                <a:gd name="T59" fmla="*/ 585 h 1077"/>
                <a:gd name="T60" fmla="*/ 33 w 1064"/>
                <a:gd name="T61" fmla="*/ 657 h 1077"/>
                <a:gd name="T62" fmla="*/ 142 w 1064"/>
                <a:gd name="T63" fmla="*/ 648 h 1077"/>
                <a:gd name="T64" fmla="*/ 114 w 1064"/>
                <a:gd name="T65" fmla="*/ 740 h 1077"/>
                <a:gd name="T66" fmla="*/ 104 w 1064"/>
                <a:gd name="T67" fmla="*/ 821 h 1077"/>
                <a:gd name="T68" fmla="*/ 203 w 1064"/>
                <a:gd name="T69" fmla="*/ 775 h 1077"/>
                <a:gd name="T70" fmla="*/ 208 w 1064"/>
                <a:gd name="T71" fmla="*/ 871 h 1077"/>
                <a:gd name="T72" fmla="*/ 226 w 1064"/>
                <a:gd name="T73" fmla="*/ 950 h 1077"/>
                <a:gd name="T74" fmla="*/ 303 w 1064"/>
                <a:gd name="T75" fmla="*/ 874 h 1077"/>
                <a:gd name="T76" fmla="*/ 341 w 1064"/>
                <a:gd name="T77" fmla="*/ 962 h 1077"/>
                <a:gd name="T78" fmla="*/ 385 w 1064"/>
                <a:gd name="T79" fmla="*/ 1030 h 1077"/>
                <a:gd name="T80" fmla="*/ 432 w 1064"/>
                <a:gd name="T81" fmla="*/ 932 h 1077"/>
                <a:gd name="T82" fmla="*/ 497 w 1064"/>
                <a:gd name="T83" fmla="*/ 1002 h 1077"/>
                <a:gd name="T84" fmla="*/ 562 w 1064"/>
                <a:gd name="T85" fmla="*/ 1051 h 1077"/>
                <a:gd name="T86" fmla="*/ 572 w 1064"/>
                <a:gd name="T87" fmla="*/ 943 h 1077"/>
                <a:gd name="T88" fmla="*/ 658 w 1064"/>
                <a:gd name="T89" fmla="*/ 986 h 1077"/>
                <a:gd name="T90" fmla="*/ 735 w 1064"/>
                <a:gd name="T91" fmla="*/ 1010 h 1077"/>
                <a:gd name="T92" fmla="*/ 708 w 1064"/>
                <a:gd name="T93" fmla="*/ 905 h 1077"/>
                <a:gd name="T94" fmla="*/ 803 w 1064"/>
                <a:gd name="T95" fmla="*/ 916 h 1077"/>
                <a:gd name="T96" fmla="*/ 884 w 1064"/>
                <a:gd name="T97" fmla="*/ 911 h 1077"/>
                <a:gd name="T98" fmla="*/ 822 w 1064"/>
                <a:gd name="T99" fmla="*/ 822 h 1077"/>
                <a:gd name="T100" fmla="*/ 915 w 1064"/>
                <a:gd name="T101" fmla="*/ 800 h 1077"/>
                <a:gd name="T102" fmla="*/ 990 w 1064"/>
                <a:gd name="T103" fmla="*/ 768 h 1077"/>
                <a:gd name="T104" fmla="*/ 902 w 1064"/>
                <a:gd name="T105" fmla="*/ 705 h 1077"/>
                <a:gd name="T106" fmla="*/ 982 w 1064"/>
                <a:gd name="T107" fmla="*/ 653 h 1077"/>
                <a:gd name="T108" fmla="*/ 1041 w 1064"/>
                <a:gd name="T109" fmla="*/ 59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40" name="Freeform 11">
              <a:extLst>
                <a:ext uri="{FF2B5EF4-FFF2-40B4-BE49-F238E27FC236}">
                  <a16:creationId xmlns:a16="http://schemas.microsoft.com/office/drawing/2014/main" id="{E0D49712-A901-4BC0-8AEA-1C5D37ACBF09}"/>
                </a:ext>
              </a:extLst>
            </p:cNvPr>
            <p:cNvSpPr>
              <a:spLocks/>
            </p:cNvSpPr>
            <p:nvPr/>
          </p:nvSpPr>
          <p:spPr bwMode="auto">
            <a:xfrm>
              <a:off x="6932563" y="4269784"/>
              <a:ext cx="135421" cy="136890"/>
            </a:xfrm>
            <a:custGeom>
              <a:avLst/>
              <a:gdLst>
                <a:gd name="T0" fmla="*/ 951 w 1064"/>
                <a:gd name="T1" fmla="*/ 573 h 1077"/>
                <a:gd name="T2" fmla="*/ 936 w 1064"/>
                <a:gd name="T3" fmla="*/ 508 h 1077"/>
                <a:gd name="T4" fmla="*/ 1041 w 1064"/>
                <a:gd name="T5" fmla="*/ 479 h 1077"/>
                <a:gd name="T6" fmla="*/ 982 w 1064"/>
                <a:gd name="T7" fmla="*/ 424 h 1077"/>
                <a:gd name="T8" fmla="*/ 902 w 1064"/>
                <a:gd name="T9" fmla="*/ 371 h 1077"/>
                <a:gd name="T10" fmla="*/ 990 w 1064"/>
                <a:gd name="T11" fmla="*/ 308 h 1077"/>
                <a:gd name="T12" fmla="*/ 915 w 1064"/>
                <a:gd name="T13" fmla="*/ 276 h 1077"/>
                <a:gd name="T14" fmla="*/ 822 w 1064"/>
                <a:gd name="T15" fmla="*/ 255 h 1077"/>
                <a:gd name="T16" fmla="*/ 884 w 1064"/>
                <a:gd name="T17" fmla="*/ 165 h 1077"/>
                <a:gd name="T18" fmla="*/ 803 w 1064"/>
                <a:gd name="T19" fmla="*/ 161 h 1077"/>
                <a:gd name="T20" fmla="*/ 708 w 1064"/>
                <a:gd name="T21" fmla="*/ 172 h 1077"/>
                <a:gd name="T22" fmla="*/ 735 w 1064"/>
                <a:gd name="T23" fmla="*/ 67 h 1077"/>
                <a:gd name="T24" fmla="*/ 658 w 1064"/>
                <a:gd name="T25" fmla="*/ 91 h 1077"/>
                <a:gd name="T26" fmla="*/ 572 w 1064"/>
                <a:gd name="T27" fmla="*/ 134 h 1077"/>
                <a:gd name="T28" fmla="*/ 562 w 1064"/>
                <a:gd name="T29" fmla="*/ 26 h 1077"/>
                <a:gd name="T30" fmla="*/ 497 w 1064"/>
                <a:gd name="T31" fmla="*/ 75 h 1077"/>
                <a:gd name="T32" fmla="*/ 432 w 1064"/>
                <a:gd name="T33" fmla="*/ 144 h 1077"/>
                <a:gd name="T34" fmla="*/ 385 w 1064"/>
                <a:gd name="T35" fmla="*/ 46 h 1077"/>
                <a:gd name="T36" fmla="*/ 341 w 1064"/>
                <a:gd name="T37" fmla="*/ 115 h 1077"/>
                <a:gd name="T38" fmla="*/ 303 w 1064"/>
                <a:gd name="T39" fmla="*/ 203 h 1077"/>
                <a:gd name="T40" fmla="*/ 226 w 1064"/>
                <a:gd name="T41" fmla="*/ 126 h 1077"/>
                <a:gd name="T42" fmla="*/ 208 w 1064"/>
                <a:gd name="T43" fmla="*/ 206 h 1077"/>
                <a:gd name="T44" fmla="*/ 203 w 1064"/>
                <a:gd name="T45" fmla="*/ 301 h 1077"/>
                <a:gd name="T46" fmla="*/ 104 w 1064"/>
                <a:gd name="T47" fmla="*/ 256 h 1077"/>
                <a:gd name="T48" fmla="*/ 114 w 1064"/>
                <a:gd name="T49" fmla="*/ 337 h 1077"/>
                <a:gd name="T50" fmla="*/ 142 w 1064"/>
                <a:gd name="T51" fmla="*/ 428 h 1077"/>
                <a:gd name="T52" fmla="*/ 33 w 1064"/>
                <a:gd name="T53" fmla="*/ 420 h 1077"/>
                <a:gd name="T54" fmla="*/ 70 w 1064"/>
                <a:gd name="T55" fmla="*/ 492 h 1077"/>
                <a:gd name="T56" fmla="*/ 126 w 1064"/>
                <a:gd name="T57" fmla="*/ 538 h 1077"/>
                <a:gd name="T58" fmla="*/ 70 w 1064"/>
                <a:gd name="T59" fmla="*/ 585 h 1077"/>
                <a:gd name="T60" fmla="*/ 33 w 1064"/>
                <a:gd name="T61" fmla="*/ 657 h 1077"/>
                <a:gd name="T62" fmla="*/ 142 w 1064"/>
                <a:gd name="T63" fmla="*/ 648 h 1077"/>
                <a:gd name="T64" fmla="*/ 114 w 1064"/>
                <a:gd name="T65" fmla="*/ 740 h 1077"/>
                <a:gd name="T66" fmla="*/ 104 w 1064"/>
                <a:gd name="T67" fmla="*/ 821 h 1077"/>
                <a:gd name="T68" fmla="*/ 203 w 1064"/>
                <a:gd name="T69" fmla="*/ 775 h 1077"/>
                <a:gd name="T70" fmla="*/ 208 w 1064"/>
                <a:gd name="T71" fmla="*/ 871 h 1077"/>
                <a:gd name="T72" fmla="*/ 226 w 1064"/>
                <a:gd name="T73" fmla="*/ 950 h 1077"/>
                <a:gd name="T74" fmla="*/ 303 w 1064"/>
                <a:gd name="T75" fmla="*/ 874 h 1077"/>
                <a:gd name="T76" fmla="*/ 341 w 1064"/>
                <a:gd name="T77" fmla="*/ 962 h 1077"/>
                <a:gd name="T78" fmla="*/ 385 w 1064"/>
                <a:gd name="T79" fmla="*/ 1030 h 1077"/>
                <a:gd name="T80" fmla="*/ 432 w 1064"/>
                <a:gd name="T81" fmla="*/ 932 h 1077"/>
                <a:gd name="T82" fmla="*/ 497 w 1064"/>
                <a:gd name="T83" fmla="*/ 1002 h 1077"/>
                <a:gd name="T84" fmla="*/ 562 w 1064"/>
                <a:gd name="T85" fmla="*/ 1051 h 1077"/>
                <a:gd name="T86" fmla="*/ 572 w 1064"/>
                <a:gd name="T87" fmla="*/ 943 h 1077"/>
                <a:gd name="T88" fmla="*/ 658 w 1064"/>
                <a:gd name="T89" fmla="*/ 986 h 1077"/>
                <a:gd name="T90" fmla="*/ 735 w 1064"/>
                <a:gd name="T91" fmla="*/ 1010 h 1077"/>
                <a:gd name="T92" fmla="*/ 708 w 1064"/>
                <a:gd name="T93" fmla="*/ 905 h 1077"/>
                <a:gd name="T94" fmla="*/ 803 w 1064"/>
                <a:gd name="T95" fmla="*/ 916 h 1077"/>
                <a:gd name="T96" fmla="*/ 884 w 1064"/>
                <a:gd name="T97" fmla="*/ 911 h 1077"/>
                <a:gd name="T98" fmla="*/ 822 w 1064"/>
                <a:gd name="T99" fmla="*/ 822 h 1077"/>
                <a:gd name="T100" fmla="*/ 915 w 1064"/>
                <a:gd name="T101" fmla="*/ 800 h 1077"/>
                <a:gd name="T102" fmla="*/ 990 w 1064"/>
                <a:gd name="T103" fmla="*/ 768 h 1077"/>
                <a:gd name="T104" fmla="*/ 902 w 1064"/>
                <a:gd name="T105" fmla="*/ 705 h 1077"/>
                <a:gd name="T106" fmla="*/ 982 w 1064"/>
                <a:gd name="T107" fmla="*/ 653 h 1077"/>
                <a:gd name="T108" fmla="*/ 1041 w 1064"/>
                <a:gd name="T109" fmla="*/ 59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41" name="Freeform 11">
              <a:extLst>
                <a:ext uri="{FF2B5EF4-FFF2-40B4-BE49-F238E27FC236}">
                  <a16:creationId xmlns:a16="http://schemas.microsoft.com/office/drawing/2014/main" id="{7E965F92-A9D7-44FC-BF3F-7CF00EF0E2B4}"/>
                </a:ext>
              </a:extLst>
            </p:cNvPr>
            <p:cNvSpPr>
              <a:spLocks/>
            </p:cNvSpPr>
            <p:nvPr/>
          </p:nvSpPr>
          <p:spPr bwMode="auto">
            <a:xfrm>
              <a:off x="6772230" y="4774194"/>
              <a:ext cx="135421" cy="136890"/>
            </a:xfrm>
            <a:custGeom>
              <a:avLst/>
              <a:gdLst>
                <a:gd name="T0" fmla="*/ 951 w 1064"/>
                <a:gd name="T1" fmla="*/ 573 h 1077"/>
                <a:gd name="T2" fmla="*/ 936 w 1064"/>
                <a:gd name="T3" fmla="*/ 508 h 1077"/>
                <a:gd name="T4" fmla="*/ 1041 w 1064"/>
                <a:gd name="T5" fmla="*/ 479 h 1077"/>
                <a:gd name="T6" fmla="*/ 982 w 1064"/>
                <a:gd name="T7" fmla="*/ 424 h 1077"/>
                <a:gd name="T8" fmla="*/ 902 w 1064"/>
                <a:gd name="T9" fmla="*/ 371 h 1077"/>
                <a:gd name="T10" fmla="*/ 990 w 1064"/>
                <a:gd name="T11" fmla="*/ 308 h 1077"/>
                <a:gd name="T12" fmla="*/ 915 w 1064"/>
                <a:gd name="T13" fmla="*/ 276 h 1077"/>
                <a:gd name="T14" fmla="*/ 822 w 1064"/>
                <a:gd name="T15" fmla="*/ 255 h 1077"/>
                <a:gd name="T16" fmla="*/ 884 w 1064"/>
                <a:gd name="T17" fmla="*/ 165 h 1077"/>
                <a:gd name="T18" fmla="*/ 803 w 1064"/>
                <a:gd name="T19" fmla="*/ 161 h 1077"/>
                <a:gd name="T20" fmla="*/ 708 w 1064"/>
                <a:gd name="T21" fmla="*/ 172 h 1077"/>
                <a:gd name="T22" fmla="*/ 735 w 1064"/>
                <a:gd name="T23" fmla="*/ 67 h 1077"/>
                <a:gd name="T24" fmla="*/ 658 w 1064"/>
                <a:gd name="T25" fmla="*/ 91 h 1077"/>
                <a:gd name="T26" fmla="*/ 572 w 1064"/>
                <a:gd name="T27" fmla="*/ 134 h 1077"/>
                <a:gd name="T28" fmla="*/ 562 w 1064"/>
                <a:gd name="T29" fmla="*/ 26 h 1077"/>
                <a:gd name="T30" fmla="*/ 497 w 1064"/>
                <a:gd name="T31" fmla="*/ 75 h 1077"/>
                <a:gd name="T32" fmla="*/ 432 w 1064"/>
                <a:gd name="T33" fmla="*/ 144 h 1077"/>
                <a:gd name="T34" fmla="*/ 385 w 1064"/>
                <a:gd name="T35" fmla="*/ 46 h 1077"/>
                <a:gd name="T36" fmla="*/ 341 w 1064"/>
                <a:gd name="T37" fmla="*/ 115 h 1077"/>
                <a:gd name="T38" fmla="*/ 303 w 1064"/>
                <a:gd name="T39" fmla="*/ 203 h 1077"/>
                <a:gd name="T40" fmla="*/ 226 w 1064"/>
                <a:gd name="T41" fmla="*/ 126 h 1077"/>
                <a:gd name="T42" fmla="*/ 208 w 1064"/>
                <a:gd name="T43" fmla="*/ 206 h 1077"/>
                <a:gd name="T44" fmla="*/ 203 w 1064"/>
                <a:gd name="T45" fmla="*/ 301 h 1077"/>
                <a:gd name="T46" fmla="*/ 104 w 1064"/>
                <a:gd name="T47" fmla="*/ 256 h 1077"/>
                <a:gd name="T48" fmla="*/ 114 w 1064"/>
                <a:gd name="T49" fmla="*/ 337 h 1077"/>
                <a:gd name="T50" fmla="*/ 142 w 1064"/>
                <a:gd name="T51" fmla="*/ 428 h 1077"/>
                <a:gd name="T52" fmla="*/ 33 w 1064"/>
                <a:gd name="T53" fmla="*/ 420 h 1077"/>
                <a:gd name="T54" fmla="*/ 70 w 1064"/>
                <a:gd name="T55" fmla="*/ 492 h 1077"/>
                <a:gd name="T56" fmla="*/ 126 w 1064"/>
                <a:gd name="T57" fmla="*/ 538 h 1077"/>
                <a:gd name="T58" fmla="*/ 70 w 1064"/>
                <a:gd name="T59" fmla="*/ 585 h 1077"/>
                <a:gd name="T60" fmla="*/ 33 w 1064"/>
                <a:gd name="T61" fmla="*/ 657 h 1077"/>
                <a:gd name="T62" fmla="*/ 142 w 1064"/>
                <a:gd name="T63" fmla="*/ 648 h 1077"/>
                <a:gd name="T64" fmla="*/ 114 w 1064"/>
                <a:gd name="T65" fmla="*/ 740 h 1077"/>
                <a:gd name="T66" fmla="*/ 104 w 1064"/>
                <a:gd name="T67" fmla="*/ 821 h 1077"/>
                <a:gd name="T68" fmla="*/ 203 w 1064"/>
                <a:gd name="T69" fmla="*/ 775 h 1077"/>
                <a:gd name="T70" fmla="*/ 208 w 1064"/>
                <a:gd name="T71" fmla="*/ 871 h 1077"/>
                <a:gd name="T72" fmla="*/ 226 w 1064"/>
                <a:gd name="T73" fmla="*/ 950 h 1077"/>
                <a:gd name="T74" fmla="*/ 303 w 1064"/>
                <a:gd name="T75" fmla="*/ 874 h 1077"/>
                <a:gd name="T76" fmla="*/ 341 w 1064"/>
                <a:gd name="T77" fmla="*/ 962 h 1077"/>
                <a:gd name="T78" fmla="*/ 385 w 1064"/>
                <a:gd name="T79" fmla="*/ 1030 h 1077"/>
                <a:gd name="T80" fmla="*/ 432 w 1064"/>
                <a:gd name="T81" fmla="*/ 932 h 1077"/>
                <a:gd name="T82" fmla="*/ 497 w 1064"/>
                <a:gd name="T83" fmla="*/ 1002 h 1077"/>
                <a:gd name="T84" fmla="*/ 562 w 1064"/>
                <a:gd name="T85" fmla="*/ 1051 h 1077"/>
                <a:gd name="T86" fmla="*/ 572 w 1064"/>
                <a:gd name="T87" fmla="*/ 943 h 1077"/>
                <a:gd name="T88" fmla="*/ 658 w 1064"/>
                <a:gd name="T89" fmla="*/ 986 h 1077"/>
                <a:gd name="T90" fmla="*/ 735 w 1064"/>
                <a:gd name="T91" fmla="*/ 1010 h 1077"/>
                <a:gd name="T92" fmla="*/ 708 w 1064"/>
                <a:gd name="T93" fmla="*/ 905 h 1077"/>
                <a:gd name="T94" fmla="*/ 803 w 1064"/>
                <a:gd name="T95" fmla="*/ 916 h 1077"/>
                <a:gd name="T96" fmla="*/ 884 w 1064"/>
                <a:gd name="T97" fmla="*/ 911 h 1077"/>
                <a:gd name="T98" fmla="*/ 822 w 1064"/>
                <a:gd name="T99" fmla="*/ 822 h 1077"/>
                <a:gd name="T100" fmla="*/ 915 w 1064"/>
                <a:gd name="T101" fmla="*/ 800 h 1077"/>
                <a:gd name="T102" fmla="*/ 990 w 1064"/>
                <a:gd name="T103" fmla="*/ 768 h 1077"/>
                <a:gd name="T104" fmla="*/ 902 w 1064"/>
                <a:gd name="T105" fmla="*/ 705 h 1077"/>
                <a:gd name="T106" fmla="*/ 982 w 1064"/>
                <a:gd name="T107" fmla="*/ 653 h 1077"/>
                <a:gd name="T108" fmla="*/ 1041 w 1064"/>
                <a:gd name="T109" fmla="*/ 59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42" name="Freeform 11">
              <a:extLst>
                <a:ext uri="{FF2B5EF4-FFF2-40B4-BE49-F238E27FC236}">
                  <a16:creationId xmlns:a16="http://schemas.microsoft.com/office/drawing/2014/main" id="{F667F7BE-5EDF-449D-91C5-EB4B29A5FD05}"/>
                </a:ext>
              </a:extLst>
            </p:cNvPr>
            <p:cNvSpPr>
              <a:spLocks/>
            </p:cNvSpPr>
            <p:nvPr/>
          </p:nvSpPr>
          <p:spPr bwMode="auto">
            <a:xfrm>
              <a:off x="7053851" y="4174952"/>
              <a:ext cx="135421" cy="136890"/>
            </a:xfrm>
            <a:custGeom>
              <a:avLst/>
              <a:gdLst>
                <a:gd name="T0" fmla="*/ 951 w 1064"/>
                <a:gd name="T1" fmla="*/ 573 h 1077"/>
                <a:gd name="T2" fmla="*/ 936 w 1064"/>
                <a:gd name="T3" fmla="*/ 508 h 1077"/>
                <a:gd name="T4" fmla="*/ 1041 w 1064"/>
                <a:gd name="T5" fmla="*/ 479 h 1077"/>
                <a:gd name="T6" fmla="*/ 982 w 1064"/>
                <a:gd name="T7" fmla="*/ 424 h 1077"/>
                <a:gd name="T8" fmla="*/ 902 w 1064"/>
                <a:gd name="T9" fmla="*/ 371 h 1077"/>
                <a:gd name="T10" fmla="*/ 990 w 1064"/>
                <a:gd name="T11" fmla="*/ 308 h 1077"/>
                <a:gd name="T12" fmla="*/ 915 w 1064"/>
                <a:gd name="T13" fmla="*/ 276 h 1077"/>
                <a:gd name="T14" fmla="*/ 822 w 1064"/>
                <a:gd name="T15" fmla="*/ 255 h 1077"/>
                <a:gd name="T16" fmla="*/ 884 w 1064"/>
                <a:gd name="T17" fmla="*/ 165 h 1077"/>
                <a:gd name="T18" fmla="*/ 803 w 1064"/>
                <a:gd name="T19" fmla="*/ 161 h 1077"/>
                <a:gd name="T20" fmla="*/ 708 w 1064"/>
                <a:gd name="T21" fmla="*/ 172 h 1077"/>
                <a:gd name="T22" fmla="*/ 735 w 1064"/>
                <a:gd name="T23" fmla="*/ 67 h 1077"/>
                <a:gd name="T24" fmla="*/ 658 w 1064"/>
                <a:gd name="T25" fmla="*/ 91 h 1077"/>
                <a:gd name="T26" fmla="*/ 572 w 1064"/>
                <a:gd name="T27" fmla="*/ 134 h 1077"/>
                <a:gd name="T28" fmla="*/ 562 w 1064"/>
                <a:gd name="T29" fmla="*/ 26 h 1077"/>
                <a:gd name="T30" fmla="*/ 497 w 1064"/>
                <a:gd name="T31" fmla="*/ 75 h 1077"/>
                <a:gd name="T32" fmla="*/ 432 w 1064"/>
                <a:gd name="T33" fmla="*/ 144 h 1077"/>
                <a:gd name="T34" fmla="*/ 385 w 1064"/>
                <a:gd name="T35" fmla="*/ 46 h 1077"/>
                <a:gd name="T36" fmla="*/ 341 w 1064"/>
                <a:gd name="T37" fmla="*/ 115 h 1077"/>
                <a:gd name="T38" fmla="*/ 303 w 1064"/>
                <a:gd name="T39" fmla="*/ 203 h 1077"/>
                <a:gd name="T40" fmla="*/ 226 w 1064"/>
                <a:gd name="T41" fmla="*/ 126 h 1077"/>
                <a:gd name="T42" fmla="*/ 208 w 1064"/>
                <a:gd name="T43" fmla="*/ 206 h 1077"/>
                <a:gd name="T44" fmla="*/ 203 w 1064"/>
                <a:gd name="T45" fmla="*/ 301 h 1077"/>
                <a:gd name="T46" fmla="*/ 104 w 1064"/>
                <a:gd name="T47" fmla="*/ 256 h 1077"/>
                <a:gd name="T48" fmla="*/ 114 w 1064"/>
                <a:gd name="T49" fmla="*/ 337 h 1077"/>
                <a:gd name="T50" fmla="*/ 142 w 1064"/>
                <a:gd name="T51" fmla="*/ 428 h 1077"/>
                <a:gd name="T52" fmla="*/ 33 w 1064"/>
                <a:gd name="T53" fmla="*/ 420 h 1077"/>
                <a:gd name="T54" fmla="*/ 70 w 1064"/>
                <a:gd name="T55" fmla="*/ 492 h 1077"/>
                <a:gd name="T56" fmla="*/ 126 w 1064"/>
                <a:gd name="T57" fmla="*/ 538 h 1077"/>
                <a:gd name="T58" fmla="*/ 70 w 1064"/>
                <a:gd name="T59" fmla="*/ 585 h 1077"/>
                <a:gd name="T60" fmla="*/ 33 w 1064"/>
                <a:gd name="T61" fmla="*/ 657 h 1077"/>
                <a:gd name="T62" fmla="*/ 142 w 1064"/>
                <a:gd name="T63" fmla="*/ 648 h 1077"/>
                <a:gd name="T64" fmla="*/ 114 w 1064"/>
                <a:gd name="T65" fmla="*/ 740 h 1077"/>
                <a:gd name="T66" fmla="*/ 104 w 1064"/>
                <a:gd name="T67" fmla="*/ 821 h 1077"/>
                <a:gd name="T68" fmla="*/ 203 w 1064"/>
                <a:gd name="T69" fmla="*/ 775 h 1077"/>
                <a:gd name="T70" fmla="*/ 208 w 1064"/>
                <a:gd name="T71" fmla="*/ 871 h 1077"/>
                <a:gd name="T72" fmla="*/ 226 w 1064"/>
                <a:gd name="T73" fmla="*/ 950 h 1077"/>
                <a:gd name="T74" fmla="*/ 303 w 1064"/>
                <a:gd name="T75" fmla="*/ 874 h 1077"/>
                <a:gd name="T76" fmla="*/ 341 w 1064"/>
                <a:gd name="T77" fmla="*/ 962 h 1077"/>
                <a:gd name="T78" fmla="*/ 385 w 1064"/>
                <a:gd name="T79" fmla="*/ 1030 h 1077"/>
                <a:gd name="T80" fmla="*/ 432 w 1064"/>
                <a:gd name="T81" fmla="*/ 932 h 1077"/>
                <a:gd name="T82" fmla="*/ 497 w 1064"/>
                <a:gd name="T83" fmla="*/ 1002 h 1077"/>
                <a:gd name="T84" fmla="*/ 562 w 1064"/>
                <a:gd name="T85" fmla="*/ 1051 h 1077"/>
                <a:gd name="T86" fmla="*/ 572 w 1064"/>
                <a:gd name="T87" fmla="*/ 943 h 1077"/>
                <a:gd name="T88" fmla="*/ 658 w 1064"/>
                <a:gd name="T89" fmla="*/ 986 h 1077"/>
                <a:gd name="T90" fmla="*/ 735 w 1064"/>
                <a:gd name="T91" fmla="*/ 1010 h 1077"/>
                <a:gd name="T92" fmla="*/ 708 w 1064"/>
                <a:gd name="T93" fmla="*/ 905 h 1077"/>
                <a:gd name="T94" fmla="*/ 803 w 1064"/>
                <a:gd name="T95" fmla="*/ 916 h 1077"/>
                <a:gd name="T96" fmla="*/ 884 w 1064"/>
                <a:gd name="T97" fmla="*/ 911 h 1077"/>
                <a:gd name="T98" fmla="*/ 822 w 1064"/>
                <a:gd name="T99" fmla="*/ 822 h 1077"/>
                <a:gd name="T100" fmla="*/ 915 w 1064"/>
                <a:gd name="T101" fmla="*/ 800 h 1077"/>
                <a:gd name="T102" fmla="*/ 990 w 1064"/>
                <a:gd name="T103" fmla="*/ 768 h 1077"/>
                <a:gd name="T104" fmla="*/ 902 w 1064"/>
                <a:gd name="T105" fmla="*/ 705 h 1077"/>
                <a:gd name="T106" fmla="*/ 982 w 1064"/>
                <a:gd name="T107" fmla="*/ 653 h 1077"/>
                <a:gd name="T108" fmla="*/ 1041 w 1064"/>
                <a:gd name="T109" fmla="*/ 59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43" name="Freeform 11">
              <a:extLst>
                <a:ext uri="{FF2B5EF4-FFF2-40B4-BE49-F238E27FC236}">
                  <a16:creationId xmlns:a16="http://schemas.microsoft.com/office/drawing/2014/main" id="{9FEA88EE-3DE3-4661-810A-01A9FEB4024C}"/>
                </a:ext>
              </a:extLst>
            </p:cNvPr>
            <p:cNvSpPr>
              <a:spLocks/>
            </p:cNvSpPr>
            <p:nvPr/>
          </p:nvSpPr>
          <p:spPr bwMode="auto">
            <a:xfrm>
              <a:off x="7013962" y="4413653"/>
              <a:ext cx="135421" cy="136890"/>
            </a:xfrm>
            <a:custGeom>
              <a:avLst/>
              <a:gdLst>
                <a:gd name="T0" fmla="*/ 951 w 1064"/>
                <a:gd name="T1" fmla="*/ 573 h 1077"/>
                <a:gd name="T2" fmla="*/ 936 w 1064"/>
                <a:gd name="T3" fmla="*/ 508 h 1077"/>
                <a:gd name="T4" fmla="*/ 1041 w 1064"/>
                <a:gd name="T5" fmla="*/ 479 h 1077"/>
                <a:gd name="T6" fmla="*/ 982 w 1064"/>
                <a:gd name="T7" fmla="*/ 424 h 1077"/>
                <a:gd name="T8" fmla="*/ 902 w 1064"/>
                <a:gd name="T9" fmla="*/ 371 h 1077"/>
                <a:gd name="T10" fmla="*/ 990 w 1064"/>
                <a:gd name="T11" fmla="*/ 308 h 1077"/>
                <a:gd name="T12" fmla="*/ 915 w 1064"/>
                <a:gd name="T13" fmla="*/ 276 h 1077"/>
                <a:gd name="T14" fmla="*/ 822 w 1064"/>
                <a:gd name="T15" fmla="*/ 255 h 1077"/>
                <a:gd name="T16" fmla="*/ 884 w 1064"/>
                <a:gd name="T17" fmla="*/ 165 h 1077"/>
                <a:gd name="T18" fmla="*/ 803 w 1064"/>
                <a:gd name="T19" fmla="*/ 161 h 1077"/>
                <a:gd name="T20" fmla="*/ 708 w 1064"/>
                <a:gd name="T21" fmla="*/ 172 h 1077"/>
                <a:gd name="T22" fmla="*/ 735 w 1064"/>
                <a:gd name="T23" fmla="*/ 67 h 1077"/>
                <a:gd name="T24" fmla="*/ 658 w 1064"/>
                <a:gd name="T25" fmla="*/ 91 h 1077"/>
                <a:gd name="T26" fmla="*/ 572 w 1064"/>
                <a:gd name="T27" fmla="*/ 134 h 1077"/>
                <a:gd name="T28" fmla="*/ 562 w 1064"/>
                <a:gd name="T29" fmla="*/ 26 h 1077"/>
                <a:gd name="T30" fmla="*/ 497 w 1064"/>
                <a:gd name="T31" fmla="*/ 75 h 1077"/>
                <a:gd name="T32" fmla="*/ 432 w 1064"/>
                <a:gd name="T33" fmla="*/ 144 h 1077"/>
                <a:gd name="T34" fmla="*/ 385 w 1064"/>
                <a:gd name="T35" fmla="*/ 46 h 1077"/>
                <a:gd name="T36" fmla="*/ 341 w 1064"/>
                <a:gd name="T37" fmla="*/ 115 h 1077"/>
                <a:gd name="T38" fmla="*/ 303 w 1064"/>
                <a:gd name="T39" fmla="*/ 203 h 1077"/>
                <a:gd name="T40" fmla="*/ 226 w 1064"/>
                <a:gd name="T41" fmla="*/ 126 h 1077"/>
                <a:gd name="T42" fmla="*/ 208 w 1064"/>
                <a:gd name="T43" fmla="*/ 206 h 1077"/>
                <a:gd name="T44" fmla="*/ 203 w 1064"/>
                <a:gd name="T45" fmla="*/ 301 h 1077"/>
                <a:gd name="T46" fmla="*/ 104 w 1064"/>
                <a:gd name="T47" fmla="*/ 256 h 1077"/>
                <a:gd name="T48" fmla="*/ 114 w 1064"/>
                <a:gd name="T49" fmla="*/ 337 h 1077"/>
                <a:gd name="T50" fmla="*/ 142 w 1064"/>
                <a:gd name="T51" fmla="*/ 428 h 1077"/>
                <a:gd name="T52" fmla="*/ 33 w 1064"/>
                <a:gd name="T53" fmla="*/ 420 h 1077"/>
                <a:gd name="T54" fmla="*/ 70 w 1064"/>
                <a:gd name="T55" fmla="*/ 492 h 1077"/>
                <a:gd name="T56" fmla="*/ 126 w 1064"/>
                <a:gd name="T57" fmla="*/ 538 h 1077"/>
                <a:gd name="T58" fmla="*/ 70 w 1064"/>
                <a:gd name="T59" fmla="*/ 585 h 1077"/>
                <a:gd name="T60" fmla="*/ 33 w 1064"/>
                <a:gd name="T61" fmla="*/ 657 h 1077"/>
                <a:gd name="T62" fmla="*/ 142 w 1064"/>
                <a:gd name="T63" fmla="*/ 648 h 1077"/>
                <a:gd name="T64" fmla="*/ 114 w 1064"/>
                <a:gd name="T65" fmla="*/ 740 h 1077"/>
                <a:gd name="T66" fmla="*/ 104 w 1064"/>
                <a:gd name="T67" fmla="*/ 821 h 1077"/>
                <a:gd name="T68" fmla="*/ 203 w 1064"/>
                <a:gd name="T69" fmla="*/ 775 h 1077"/>
                <a:gd name="T70" fmla="*/ 208 w 1064"/>
                <a:gd name="T71" fmla="*/ 871 h 1077"/>
                <a:gd name="T72" fmla="*/ 226 w 1064"/>
                <a:gd name="T73" fmla="*/ 950 h 1077"/>
                <a:gd name="T74" fmla="*/ 303 w 1064"/>
                <a:gd name="T75" fmla="*/ 874 h 1077"/>
                <a:gd name="T76" fmla="*/ 341 w 1064"/>
                <a:gd name="T77" fmla="*/ 962 h 1077"/>
                <a:gd name="T78" fmla="*/ 385 w 1064"/>
                <a:gd name="T79" fmla="*/ 1030 h 1077"/>
                <a:gd name="T80" fmla="*/ 432 w 1064"/>
                <a:gd name="T81" fmla="*/ 932 h 1077"/>
                <a:gd name="T82" fmla="*/ 497 w 1064"/>
                <a:gd name="T83" fmla="*/ 1002 h 1077"/>
                <a:gd name="T84" fmla="*/ 562 w 1064"/>
                <a:gd name="T85" fmla="*/ 1051 h 1077"/>
                <a:gd name="T86" fmla="*/ 572 w 1064"/>
                <a:gd name="T87" fmla="*/ 943 h 1077"/>
                <a:gd name="T88" fmla="*/ 658 w 1064"/>
                <a:gd name="T89" fmla="*/ 986 h 1077"/>
                <a:gd name="T90" fmla="*/ 735 w 1064"/>
                <a:gd name="T91" fmla="*/ 1010 h 1077"/>
                <a:gd name="T92" fmla="*/ 708 w 1064"/>
                <a:gd name="T93" fmla="*/ 905 h 1077"/>
                <a:gd name="T94" fmla="*/ 803 w 1064"/>
                <a:gd name="T95" fmla="*/ 916 h 1077"/>
                <a:gd name="T96" fmla="*/ 884 w 1064"/>
                <a:gd name="T97" fmla="*/ 911 h 1077"/>
                <a:gd name="T98" fmla="*/ 822 w 1064"/>
                <a:gd name="T99" fmla="*/ 822 h 1077"/>
                <a:gd name="T100" fmla="*/ 915 w 1064"/>
                <a:gd name="T101" fmla="*/ 800 h 1077"/>
                <a:gd name="T102" fmla="*/ 990 w 1064"/>
                <a:gd name="T103" fmla="*/ 768 h 1077"/>
                <a:gd name="T104" fmla="*/ 902 w 1064"/>
                <a:gd name="T105" fmla="*/ 705 h 1077"/>
                <a:gd name="T106" fmla="*/ 982 w 1064"/>
                <a:gd name="T107" fmla="*/ 653 h 1077"/>
                <a:gd name="T108" fmla="*/ 1041 w 1064"/>
                <a:gd name="T109" fmla="*/ 59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grpSp>
          <p:nvGrpSpPr>
            <p:cNvPr id="44" name="Group 42">
              <a:extLst>
                <a:ext uri="{FF2B5EF4-FFF2-40B4-BE49-F238E27FC236}">
                  <a16:creationId xmlns:a16="http://schemas.microsoft.com/office/drawing/2014/main" id="{22DC04B3-C37F-4DE6-BA2D-CD32F2003793}"/>
                </a:ext>
              </a:extLst>
            </p:cNvPr>
            <p:cNvGrpSpPr/>
            <p:nvPr/>
          </p:nvGrpSpPr>
          <p:grpSpPr>
            <a:xfrm>
              <a:off x="5746186" y="5154802"/>
              <a:ext cx="1102125" cy="1209536"/>
              <a:chOff x="3721102" y="3890965"/>
              <a:chExt cx="749300" cy="822325"/>
            </a:xfrm>
            <a:grpFill/>
          </p:grpSpPr>
          <p:sp>
            <p:nvSpPr>
              <p:cNvPr id="100" name="Freeform 43">
                <a:extLst>
                  <a:ext uri="{FF2B5EF4-FFF2-40B4-BE49-F238E27FC236}">
                    <a16:creationId xmlns:a16="http://schemas.microsoft.com/office/drawing/2014/main" id="{AADB75A7-AF23-4E35-83FF-FE810FE2B9C7}"/>
                  </a:ext>
                </a:extLst>
              </p:cNvPr>
              <p:cNvSpPr>
                <a:spLocks/>
              </p:cNvSpPr>
              <p:nvPr/>
            </p:nvSpPr>
            <p:spPr bwMode="auto">
              <a:xfrm>
                <a:off x="3746502" y="4470403"/>
                <a:ext cx="698500" cy="66675"/>
              </a:xfrm>
              <a:custGeom>
                <a:avLst/>
                <a:gdLst>
                  <a:gd name="T0" fmla="*/ 11 w 226"/>
                  <a:gd name="T1" fmla="*/ 22 h 22"/>
                  <a:gd name="T2" fmla="*/ 215 w 226"/>
                  <a:gd name="T3" fmla="*/ 22 h 22"/>
                  <a:gd name="T4" fmla="*/ 226 w 226"/>
                  <a:gd name="T5" fmla="*/ 0 h 22"/>
                  <a:gd name="T6" fmla="*/ 0 w 226"/>
                  <a:gd name="T7" fmla="*/ 0 h 22"/>
                  <a:gd name="T8" fmla="*/ 11 w 226"/>
                  <a:gd name="T9" fmla="*/ 22 h 22"/>
                </a:gdLst>
                <a:ahLst/>
                <a:cxnLst>
                  <a:cxn ang="0">
                    <a:pos x="T0" y="T1"/>
                  </a:cxn>
                  <a:cxn ang="0">
                    <a:pos x="T2" y="T3"/>
                  </a:cxn>
                  <a:cxn ang="0">
                    <a:pos x="T4" y="T5"/>
                  </a:cxn>
                  <a:cxn ang="0">
                    <a:pos x="T6" y="T7"/>
                  </a:cxn>
                  <a:cxn ang="0">
                    <a:pos x="T8" y="T9"/>
                  </a:cxn>
                </a:cxnLst>
                <a:rect l="0" t="0" r="r" b="b"/>
                <a:pathLst>
                  <a:path w="226" h="22">
                    <a:moveTo>
                      <a:pt x="11" y="22"/>
                    </a:moveTo>
                    <a:cubicBezTo>
                      <a:pt x="215" y="22"/>
                      <a:pt x="215" y="22"/>
                      <a:pt x="215" y="22"/>
                    </a:cubicBezTo>
                    <a:cubicBezTo>
                      <a:pt x="220" y="15"/>
                      <a:pt x="223" y="8"/>
                      <a:pt x="226" y="0"/>
                    </a:cubicBezTo>
                    <a:cubicBezTo>
                      <a:pt x="0" y="0"/>
                      <a:pt x="0" y="0"/>
                      <a:pt x="0" y="0"/>
                    </a:cubicBezTo>
                    <a:cubicBezTo>
                      <a:pt x="3" y="8"/>
                      <a:pt x="7" y="15"/>
                      <a:pt x="1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101" name="Freeform 44">
                <a:extLst>
                  <a:ext uri="{FF2B5EF4-FFF2-40B4-BE49-F238E27FC236}">
                    <a16:creationId xmlns:a16="http://schemas.microsoft.com/office/drawing/2014/main" id="{6E991681-41E7-4E65-92B8-1EBAA85048C6}"/>
                  </a:ext>
                </a:extLst>
              </p:cNvPr>
              <p:cNvSpPr>
                <a:spLocks/>
              </p:cNvSpPr>
              <p:nvPr/>
            </p:nvSpPr>
            <p:spPr bwMode="auto">
              <a:xfrm>
                <a:off x="3835402" y="4608515"/>
                <a:ext cx="519112" cy="104775"/>
              </a:xfrm>
              <a:custGeom>
                <a:avLst/>
                <a:gdLst>
                  <a:gd name="T0" fmla="*/ 84 w 168"/>
                  <a:gd name="T1" fmla="*/ 34 h 34"/>
                  <a:gd name="T2" fmla="*/ 168 w 168"/>
                  <a:gd name="T3" fmla="*/ 0 h 34"/>
                  <a:gd name="T4" fmla="*/ 0 w 168"/>
                  <a:gd name="T5" fmla="*/ 0 h 34"/>
                  <a:gd name="T6" fmla="*/ 84 w 168"/>
                  <a:gd name="T7" fmla="*/ 34 h 34"/>
                </a:gdLst>
                <a:ahLst/>
                <a:cxnLst>
                  <a:cxn ang="0">
                    <a:pos x="T0" y="T1"/>
                  </a:cxn>
                  <a:cxn ang="0">
                    <a:pos x="T2" y="T3"/>
                  </a:cxn>
                  <a:cxn ang="0">
                    <a:pos x="T4" y="T5"/>
                  </a:cxn>
                  <a:cxn ang="0">
                    <a:pos x="T6" y="T7"/>
                  </a:cxn>
                </a:cxnLst>
                <a:rect l="0" t="0" r="r" b="b"/>
                <a:pathLst>
                  <a:path w="168" h="34">
                    <a:moveTo>
                      <a:pt x="84" y="34"/>
                    </a:moveTo>
                    <a:cubicBezTo>
                      <a:pt x="117" y="34"/>
                      <a:pt x="146" y="21"/>
                      <a:pt x="168" y="0"/>
                    </a:cubicBezTo>
                    <a:cubicBezTo>
                      <a:pt x="0" y="0"/>
                      <a:pt x="0" y="0"/>
                      <a:pt x="0" y="0"/>
                    </a:cubicBezTo>
                    <a:cubicBezTo>
                      <a:pt x="22" y="21"/>
                      <a:pt x="51" y="34"/>
                      <a:pt x="8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102" name="Freeform 45">
                <a:extLst>
                  <a:ext uri="{FF2B5EF4-FFF2-40B4-BE49-F238E27FC236}">
                    <a16:creationId xmlns:a16="http://schemas.microsoft.com/office/drawing/2014/main" id="{59C50FDF-3C0A-4EB9-BA63-6C21549C719C}"/>
                  </a:ext>
                </a:extLst>
              </p:cNvPr>
              <p:cNvSpPr>
                <a:spLocks/>
              </p:cNvSpPr>
              <p:nvPr/>
            </p:nvSpPr>
            <p:spPr bwMode="auto">
              <a:xfrm>
                <a:off x="3721102" y="3890965"/>
                <a:ext cx="749300" cy="508000"/>
              </a:xfrm>
              <a:custGeom>
                <a:avLst/>
                <a:gdLst>
                  <a:gd name="T0" fmla="*/ 242 w 242"/>
                  <a:gd name="T1" fmla="*/ 0 h 165"/>
                  <a:gd name="T2" fmla="*/ 0 w 242"/>
                  <a:gd name="T3" fmla="*/ 0 h 165"/>
                  <a:gd name="T4" fmla="*/ 0 w 242"/>
                  <a:gd name="T5" fmla="*/ 146 h 165"/>
                  <a:gd name="T6" fmla="*/ 2 w 242"/>
                  <a:gd name="T7" fmla="*/ 165 h 165"/>
                  <a:gd name="T8" fmla="*/ 240 w 242"/>
                  <a:gd name="T9" fmla="*/ 165 h 165"/>
                  <a:gd name="T10" fmla="*/ 242 w 242"/>
                  <a:gd name="T11" fmla="*/ 146 h 165"/>
                  <a:gd name="T12" fmla="*/ 242 w 242"/>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242" h="165">
                    <a:moveTo>
                      <a:pt x="242" y="0"/>
                    </a:moveTo>
                    <a:cubicBezTo>
                      <a:pt x="0" y="0"/>
                      <a:pt x="0" y="0"/>
                      <a:pt x="0" y="0"/>
                    </a:cubicBezTo>
                    <a:cubicBezTo>
                      <a:pt x="0" y="146"/>
                      <a:pt x="0" y="146"/>
                      <a:pt x="0" y="146"/>
                    </a:cubicBezTo>
                    <a:cubicBezTo>
                      <a:pt x="0" y="153"/>
                      <a:pt x="1" y="159"/>
                      <a:pt x="2" y="165"/>
                    </a:cubicBezTo>
                    <a:cubicBezTo>
                      <a:pt x="240" y="165"/>
                      <a:pt x="240" y="165"/>
                      <a:pt x="240" y="165"/>
                    </a:cubicBezTo>
                    <a:cubicBezTo>
                      <a:pt x="241" y="159"/>
                      <a:pt x="242" y="153"/>
                      <a:pt x="242" y="146"/>
                    </a:cubicBezTo>
                    <a:lnTo>
                      <a:pt x="2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grpSp>
        <p:grpSp>
          <p:nvGrpSpPr>
            <p:cNvPr id="45" name="Group 47">
              <a:extLst>
                <a:ext uri="{FF2B5EF4-FFF2-40B4-BE49-F238E27FC236}">
                  <a16:creationId xmlns:a16="http://schemas.microsoft.com/office/drawing/2014/main" id="{F0E0A54D-0E81-43EE-BAA0-E9DB1342F640}"/>
                </a:ext>
              </a:extLst>
            </p:cNvPr>
            <p:cNvGrpSpPr/>
            <p:nvPr/>
          </p:nvGrpSpPr>
          <p:grpSpPr>
            <a:xfrm>
              <a:off x="6147209" y="1943778"/>
              <a:ext cx="523516" cy="656408"/>
              <a:chOff x="5106627" y="2260366"/>
              <a:chExt cx="324452" cy="406813"/>
            </a:xfrm>
            <a:grpFill/>
          </p:grpSpPr>
          <p:sp>
            <p:nvSpPr>
              <p:cNvPr id="96" name="Freeform 80">
                <a:extLst>
                  <a:ext uri="{FF2B5EF4-FFF2-40B4-BE49-F238E27FC236}">
                    <a16:creationId xmlns:a16="http://schemas.microsoft.com/office/drawing/2014/main" id="{6AED6AA4-F6B5-4FF7-BBFA-AE44BF23FAA3}"/>
                  </a:ext>
                </a:extLst>
              </p:cNvPr>
              <p:cNvSpPr>
                <a:spLocks/>
              </p:cNvSpPr>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97" name="Freeform 81">
                <a:extLst>
                  <a:ext uri="{FF2B5EF4-FFF2-40B4-BE49-F238E27FC236}">
                    <a16:creationId xmlns:a16="http://schemas.microsoft.com/office/drawing/2014/main" id="{E82B2EAA-13B1-4A59-8438-6C51F50127D6}"/>
                  </a:ext>
                </a:extLst>
              </p:cNvPr>
              <p:cNvSpPr>
                <a:spLocks/>
              </p:cNvSpPr>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98" name="Freeform 82">
                <a:extLst>
                  <a:ext uri="{FF2B5EF4-FFF2-40B4-BE49-F238E27FC236}">
                    <a16:creationId xmlns:a16="http://schemas.microsoft.com/office/drawing/2014/main" id="{02993145-B5EF-4469-B413-338A412F72D0}"/>
                  </a:ext>
                </a:extLst>
              </p:cNvPr>
              <p:cNvSpPr>
                <a:spLocks/>
              </p:cNvSpPr>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99" name="Oval 83">
                <a:extLst>
                  <a:ext uri="{FF2B5EF4-FFF2-40B4-BE49-F238E27FC236}">
                    <a16:creationId xmlns:a16="http://schemas.microsoft.com/office/drawing/2014/main" id="{C60F750A-CD23-4251-9BCA-A35BFD3B9F7D}"/>
                  </a:ext>
                </a:extLst>
              </p:cNvPr>
              <p:cNvSpPr>
                <a:spLocks noChangeArrowheads="1"/>
              </p:cNvSpPr>
              <p:nvPr/>
            </p:nvSpPr>
            <p:spPr bwMode="auto">
              <a:xfrm>
                <a:off x="5111618" y="2260366"/>
                <a:ext cx="316965" cy="1073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grpSp>
        <p:grpSp>
          <p:nvGrpSpPr>
            <p:cNvPr id="46" name="Group 52">
              <a:extLst>
                <a:ext uri="{FF2B5EF4-FFF2-40B4-BE49-F238E27FC236}">
                  <a16:creationId xmlns:a16="http://schemas.microsoft.com/office/drawing/2014/main" id="{E0EBB9B8-C83C-4EA3-9AB1-D22F79C5EEA2}"/>
                </a:ext>
              </a:extLst>
            </p:cNvPr>
            <p:cNvGrpSpPr/>
            <p:nvPr/>
          </p:nvGrpSpPr>
          <p:grpSpPr>
            <a:xfrm>
              <a:off x="6452550" y="3275930"/>
              <a:ext cx="483246" cy="628220"/>
              <a:chOff x="6421904" y="4798576"/>
              <a:chExt cx="299494" cy="389342"/>
            </a:xfrm>
            <a:grpFill/>
          </p:grpSpPr>
          <p:sp>
            <p:nvSpPr>
              <p:cNvPr id="94" name="Freeform 170">
                <a:extLst>
                  <a:ext uri="{FF2B5EF4-FFF2-40B4-BE49-F238E27FC236}">
                    <a16:creationId xmlns:a16="http://schemas.microsoft.com/office/drawing/2014/main" id="{61B98FD0-B1AC-402F-A2FC-DF27E602D918}"/>
                  </a:ext>
                </a:extLst>
              </p:cNvPr>
              <p:cNvSpPr>
                <a:spLocks/>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95" name="Freeform 171">
                <a:extLst>
                  <a:ext uri="{FF2B5EF4-FFF2-40B4-BE49-F238E27FC236}">
                    <a16:creationId xmlns:a16="http://schemas.microsoft.com/office/drawing/2014/main" id="{1EE3A043-9089-4127-9796-3302B9C0AFEF}"/>
                  </a:ext>
                </a:extLst>
              </p:cNvPr>
              <p:cNvSpPr>
                <a:spLocks/>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grpSp>
        <p:grpSp>
          <p:nvGrpSpPr>
            <p:cNvPr id="47" name="Group 55">
              <a:extLst>
                <a:ext uri="{FF2B5EF4-FFF2-40B4-BE49-F238E27FC236}">
                  <a16:creationId xmlns:a16="http://schemas.microsoft.com/office/drawing/2014/main" id="{E7CD43FD-70B2-42F9-977C-DAD3B3F1F945}"/>
                </a:ext>
              </a:extLst>
            </p:cNvPr>
            <p:cNvGrpSpPr/>
            <p:nvPr/>
          </p:nvGrpSpPr>
          <p:grpSpPr>
            <a:xfrm>
              <a:off x="5204234" y="3007252"/>
              <a:ext cx="520741" cy="512476"/>
              <a:chOff x="1587575" y="2265358"/>
              <a:chExt cx="314468" cy="309477"/>
            </a:xfrm>
            <a:grpFill/>
          </p:grpSpPr>
          <p:sp>
            <p:nvSpPr>
              <p:cNvPr id="92" name="Freeform 59">
                <a:extLst>
                  <a:ext uri="{FF2B5EF4-FFF2-40B4-BE49-F238E27FC236}">
                    <a16:creationId xmlns:a16="http://schemas.microsoft.com/office/drawing/2014/main" id="{FDC5B417-91FB-45BC-AF43-F1C8A51B30F4}"/>
                  </a:ext>
                </a:extLst>
              </p:cNvPr>
              <p:cNvSpPr>
                <a:spLocks noEditPoints="1"/>
              </p:cNvSpPr>
              <p:nvPr/>
            </p:nvSpPr>
            <p:spPr bwMode="auto">
              <a:xfrm>
                <a:off x="1587575" y="2265358"/>
                <a:ext cx="314468" cy="309477"/>
              </a:xfrm>
              <a:custGeom>
                <a:avLst/>
                <a:gdLst>
                  <a:gd name="T0" fmla="*/ 82 w 95"/>
                  <a:gd name="T1" fmla="*/ 57 h 93"/>
                  <a:gd name="T2" fmla="*/ 95 w 95"/>
                  <a:gd name="T3" fmla="*/ 51 h 93"/>
                  <a:gd name="T4" fmla="*/ 95 w 95"/>
                  <a:gd name="T5" fmla="*/ 41 h 93"/>
                  <a:gd name="T6" fmla="*/ 82 w 95"/>
                  <a:gd name="T7" fmla="*/ 36 h 93"/>
                  <a:gd name="T8" fmla="*/ 80 w 95"/>
                  <a:gd name="T9" fmla="*/ 30 h 93"/>
                  <a:gd name="T10" fmla="*/ 85 w 95"/>
                  <a:gd name="T11" fmla="*/ 17 h 93"/>
                  <a:gd name="T12" fmla="*/ 77 w 95"/>
                  <a:gd name="T13" fmla="*/ 10 h 93"/>
                  <a:gd name="T14" fmla="*/ 64 w 95"/>
                  <a:gd name="T15" fmla="*/ 15 h 93"/>
                  <a:gd name="T16" fmla="*/ 59 w 95"/>
                  <a:gd name="T17" fmla="*/ 13 h 93"/>
                  <a:gd name="T18" fmla="*/ 53 w 95"/>
                  <a:gd name="T19" fmla="*/ 0 h 93"/>
                  <a:gd name="T20" fmla="*/ 42 w 95"/>
                  <a:gd name="T21" fmla="*/ 0 h 93"/>
                  <a:gd name="T22" fmla="*/ 37 w 95"/>
                  <a:gd name="T23" fmla="*/ 13 h 93"/>
                  <a:gd name="T24" fmla="*/ 31 w 95"/>
                  <a:gd name="T25" fmla="*/ 15 h 93"/>
                  <a:gd name="T26" fmla="*/ 18 w 95"/>
                  <a:gd name="T27" fmla="*/ 10 h 93"/>
                  <a:gd name="T28" fmla="*/ 10 w 95"/>
                  <a:gd name="T29" fmla="*/ 17 h 93"/>
                  <a:gd name="T30" fmla="*/ 16 w 95"/>
                  <a:gd name="T31" fmla="*/ 30 h 93"/>
                  <a:gd name="T32" fmla="*/ 13 w 95"/>
                  <a:gd name="T33" fmla="*/ 36 h 93"/>
                  <a:gd name="T34" fmla="*/ 0 w 95"/>
                  <a:gd name="T35" fmla="*/ 41 h 93"/>
                  <a:gd name="T36" fmla="*/ 0 w 95"/>
                  <a:gd name="T37" fmla="*/ 52 h 93"/>
                  <a:gd name="T38" fmla="*/ 13 w 95"/>
                  <a:gd name="T39" fmla="*/ 57 h 93"/>
                  <a:gd name="T40" fmla="*/ 16 w 95"/>
                  <a:gd name="T41" fmla="*/ 63 h 93"/>
                  <a:gd name="T42" fmla="*/ 11 w 95"/>
                  <a:gd name="T43" fmla="*/ 76 h 93"/>
                  <a:gd name="T44" fmla="*/ 18 w 95"/>
                  <a:gd name="T45" fmla="*/ 83 h 93"/>
                  <a:gd name="T46" fmla="*/ 31 w 95"/>
                  <a:gd name="T47" fmla="*/ 78 h 93"/>
                  <a:gd name="T48" fmla="*/ 37 w 95"/>
                  <a:gd name="T49" fmla="*/ 80 h 93"/>
                  <a:gd name="T50" fmla="*/ 43 w 95"/>
                  <a:gd name="T51" fmla="*/ 93 h 93"/>
                  <a:gd name="T52" fmla="*/ 53 w 95"/>
                  <a:gd name="T53" fmla="*/ 93 h 93"/>
                  <a:gd name="T54" fmla="*/ 59 w 95"/>
                  <a:gd name="T55" fmla="*/ 80 h 93"/>
                  <a:gd name="T56" fmla="*/ 64 w 95"/>
                  <a:gd name="T57" fmla="*/ 78 h 93"/>
                  <a:gd name="T58" fmla="*/ 78 w 95"/>
                  <a:gd name="T59" fmla="*/ 83 h 93"/>
                  <a:gd name="T60" fmla="*/ 85 w 95"/>
                  <a:gd name="T61" fmla="*/ 75 h 93"/>
                  <a:gd name="T62" fmla="*/ 80 w 95"/>
                  <a:gd name="T63" fmla="*/ 63 h 93"/>
                  <a:gd name="T64" fmla="*/ 82 w 95"/>
                  <a:gd name="T65" fmla="*/ 57 h 93"/>
                  <a:gd name="T66" fmla="*/ 48 w 95"/>
                  <a:gd name="T67" fmla="*/ 61 h 93"/>
                  <a:gd name="T68" fmla="*/ 33 w 95"/>
                  <a:gd name="T69" fmla="*/ 46 h 93"/>
                  <a:gd name="T70" fmla="*/ 48 w 95"/>
                  <a:gd name="T71" fmla="*/ 32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93" name="Oval 60">
                <a:extLst>
                  <a:ext uri="{FF2B5EF4-FFF2-40B4-BE49-F238E27FC236}">
                    <a16:creationId xmlns:a16="http://schemas.microsoft.com/office/drawing/2014/main" id="{1E3A5635-8815-497C-A321-0553AFB740A9}"/>
                  </a:ext>
                </a:extLst>
              </p:cNvPr>
              <p:cNvSpPr>
                <a:spLocks noChangeArrowheads="1"/>
              </p:cNvSpPr>
              <p:nvPr/>
            </p:nvSpPr>
            <p:spPr bwMode="auto">
              <a:xfrm>
                <a:off x="1712364" y="2387652"/>
                <a:ext cx="64890" cy="6239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grpSp>
        <p:grpSp>
          <p:nvGrpSpPr>
            <p:cNvPr id="48" name="Group 58">
              <a:extLst>
                <a:ext uri="{FF2B5EF4-FFF2-40B4-BE49-F238E27FC236}">
                  <a16:creationId xmlns:a16="http://schemas.microsoft.com/office/drawing/2014/main" id="{4F4B91B0-4584-4A03-AAFF-DC2C45687094}"/>
                </a:ext>
              </a:extLst>
            </p:cNvPr>
            <p:cNvGrpSpPr/>
            <p:nvPr/>
          </p:nvGrpSpPr>
          <p:grpSpPr>
            <a:xfrm>
              <a:off x="5721008" y="4374763"/>
              <a:ext cx="603491" cy="445761"/>
              <a:chOff x="2563427" y="3717902"/>
              <a:chExt cx="439257" cy="324452"/>
            </a:xfrm>
            <a:grpFill/>
          </p:grpSpPr>
          <p:sp>
            <p:nvSpPr>
              <p:cNvPr id="89" name="Freeform 92">
                <a:extLst>
                  <a:ext uri="{FF2B5EF4-FFF2-40B4-BE49-F238E27FC236}">
                    <a16:creationId xmlns:a16="http://schemas.microsoft.com/office/drawing/2014/main" id="{021130B7-42CE-4185-A55B-F2C54A9D3DDA}"/>
                  </a:ext>
                </a:extLst>
              </p:cNvPr>
              <p:cNvSpPr>
                <a:spLocks/>
              </p:cNvSpPr>
              <p:nvPr/>
            </p:nvSpPr>
            <p:spPr bwMode="auto">
              <a:xfrm>
                <a:off x="2720660" y="3942523"/>
                <a:ext cx="127286" cy="99831"/>
              </a:xfrm>
              <a:custGeom>
                <a:avLst/>
                <a:gdLst>
                  <a:gd name="T0" fmla="*/ 37 w 38"/>
                  <a:gd name="T1" fmla="*/ 10 h 30"/>
                  <a:gd name="T2" fmla="*/ 1 w 38"/>
                  <a:gd name="T3" fmla="*/ 11 h 30"/>
                  <a:gd name="T4" fmla="*/ 1 w 38"/>
                  <a:gd name="T5" fmla="*/ 13 h 30"/>
                  <a:gd name="T6" fmla="*/ 19 w 38"/>
                  <a:gd name="T7" fmla="*/ 30 h 30"/>
                  <a:gd name="T8" fmla="*/ 36 w 38"/>
                  <a:gd name="T9" fmla="*/ 13 h 30"/>
                  <a:gd name="T10" fmla="*/ 37 w 38"/>
                  <a:gd name="T11" fmla="*/ 10 h 30"/>
                </a:gdLst>
                <a:ahLst/>
                <a:cxnLst>
                  <a:cxn ang="0">
                    <a:pos x="T0" y="T1"/>
                  </a:cxn>
                  <a:cxn ang="0">
                    <a:pos x="T2" y="T3"/>
                  </a:cxn>
                  <a:cxn ang="0">
                    <a:pos x="T4" y="T5"/>
                  </a:cxn>
                  <a:cxn ang="0">
                    <a:pos x="T6" y="T7"/>
                  </a:cxn>
                  <a:cxn ang="0">
                    <a:pos x="T8" y="T9"/>
                  </a:cxn>
                  <a:cxn ang="0">
                    <a:pos x="T10" y="T11"/>
                  </a:cxn>
                </a:cxnLst>
                <a:rect l="0" t="0" r="r" b="b"/>
                <a:pathLst>
                  <a:path w="38" h="30">
                    <a:moveTo>
                      <a:pt x="37" y="10"/>
                    </a:moveTo>
                    <a:cubicBezTo>
                      <a:pt x="26" y="1"/>
                      <a:pt x="12" y="0"/>
                      <a:pt x="1" y="11"/>
                    </a:cubicBezTo>
                    <a:cubicBezTo>
                      <a:pt x="1" y="11"/>
                      <a:pt x="0" y="12"/>
                      <a:pt x="1" y="13"/>
                    </a:cubicBezTo>
                    <a:cubicBezTo>
                      <a:pt x="19" y="30"/>
                      <a:pt x="19" y="30"/>
                      <a:pt x="19" y="30"/>
                    </a:cubicBezTo>
                    <a:cubicBezTo>
                      <a:pt x="36" y="13"/>
                      <a:pt x="36" y="13"/>
                      <a:pt x="36" y="13"/>
                    </a:cubicBezTo>
                    <a:cubicBezTo>
                      <a:pt x="38" y="11"/>
                      <a:pt x="37" y="11"/>
                      <a:pt x="3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90" name="Freeform 93">
                <a:extLst>
                  <a:ext uri="{FF2B5EF4-FFF2-40B4-BE49-F238E27FC236}">
                    <a16:creationId xmlns:a16="http://schemas.microsoft.com/office/drawing/2014/main" id="{B20399AC-8C92-49EF-A70A-5B395ECC866C}"/>
                  </a:ext>
                </a:extLst>
              </p:cNvPr>
              <p:cNvSpPr>
                <a:spLocks/>
              </p:cNvSpPr>
              <p:nvPr/>
            </p:nvSpPr>
            <p:spPr bwMode="auto">
              <a:xfrm>
                <a:off x="2638300" y="3830213"/>
                <a:ext cx="292007" cy="129781"/>
              </a:xfrm>
              <a:custGeom>
                <a:avLst/>
                <a:gdLst>
                  <a:gd name="T0" fmla="*/ 87 w 88"/>
                  <a:gd name="T1" fmla="*/ 23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8 w 88"/>
                  <a:gd name="T15" fmla="*/ 26 h 39"/>
                  <a:gd name="T16" fmla="*/ 88 w 88"/>
                  <a:gd name="T17" fmla="*/ 26 h 39"/>
                  <a:gd name="T18" fmla="*/ 88 w 88"/>
                  <a:gd name="T19" fmla="*/ 24 h 39"/>
                  <a:gd name="T20" fmla="*/ 87 w 88"/>
                  <a:gd name="T21"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39">
                    <a:moveTo>
                      <a:pt x="87" y="23"/>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4" y="39"/>
                      <a:pt x="75" y="39"/>
                      <a:pt x="75" y="38"/>
                    </a:cubicBezTo>
                    <a:cubicBezTo>
                      <a:pt x="88" y="26"/>
                      <a:pt x="88" y="26"/>
                      <a:pt x="88" y="26"/>
                    </a:cubicBezTo>
                    <a:cubicBezTo>
                      <a:pt x="88" y="26"/>
                      <a:pt x="88" y="26"/>
                      <a:pt x="88" y="26"/>
                    </a:cubicBezTo>
                    <a:cubicBezTo>
                      <a:pt x="88" y="25"/>
                      <a:pt x="88" y="24"/>
                      <a:pt x="88" y="24"/>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91" name="Freeform 94">
                <a:extLst>
                  <a:ext uri="{FF2B5EF4-FFF2-40B4-BE49-F238E27FC236}">
                    <a16:creationId xmlns:a16="http://schemas.microsoft.com/office/drawing/2014/main" id="{E3CFFAAC-6487-4D6A-AAD2-4EA013E810B7}"/>
                  </a:ext>
                </a:extLst>
              </p:cNvPr>
              <p:cNvSpPr>
                <a:spLocks/>
              </p:cNvSpPr>
              <p:nvPr/>
            </p:nvSpPr>
            <p:spPr bwMode="auto">
              <a:xfrm>
                <a:off x="2563427" y="3717902"/>
                <a:ext cx="439257" cy="169713"/>
              </a:xfrm>
              <a:custGeom>
                <a:avLst/>
                <a:gdLst>
                  <a:gd name="T0" fmla="*/ 131 w 132"/>
                  <a:gd name="T1" fmla="*/ 36 h 51"/>
                  <a:gd name="T2" fmla="*/ 131 w 132"/>
                  <a:gd name="T3" fmla="*/ 36 h 51"/>
                  <a:gd name="T4" fmla="*/ 1 w 132"/>
                  <a:gd name="T5" fmla="*/ 36 h 51"/>
                  <a:gd name="T6" fmla="*/ 1 w 132"/>
                  <a:gd name="T7" fmla="*/ 38 h 51"/>
                  <a:gd name="T8" fmla="*/ 14 w 132"/>
                  <a:gd name="T9" fmla="*/ 51 h 51"/>
                  <a:gd name="T10" fmla="*/ 16 w 132"/>
                  <a:gd name="T11" fmla="*/ 51 h 51"/>
                  <a:gd name="T12" fmla="*/ 116 w 132"/>
                  <a:gd name="T13" fmla="*/ 51 h 51"/>
                  <a:gd name="T14" fmla="*/ 118 w 132"/>
                  <a:gd name="T15" fmla="*/ 51 h 51"/>
                  <a:gd name="T16" fmla="*/ 131 w 132"/>
                  <a:gd name="T17" fmla="*/ 38 h 51"/>
                  <a:gd name="T18" fmla="*/ 131 w 132"/>
                  <a:gd name="T19" fmla="*/ 38 h 51"/>
                  <a:gd name="T20" fmla="*/ 131 w 132"/>
                  <a:gd name="T21"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1">
                    <a:moveTo>
                      <a:pt x="131" y="36"/>
                    </a:moveTo>
                    <a:cubicBezTo>
                      <a:pt x="131" y="36"/>
                      <a:pt x="131" y="36"/>
                      <a:pt x="131" y="36"/>
                    </a:cubicBezTo>
                    <a:cubicBezTo>
                      <a:pt x="95" y="0"/>
                      <a:pt x="37" y="0"/>
                      <a:pt x="1" y="36"/>
                    </a:cubicBezTo>
                    <a:cubicBezTo>
                      <a:pt x="0" y="37"/>
                      <a:pt x="0" y="37"/>
                      <a:pt x="1" y="38"/>
                    </a:cubicBezTo>
                    <a:cubicBezTo>
                      <a:pt x="14" y="51"/>
                      <a:pt x="14" y="51"/>
                      <a:pt x="14" y="51"/>
                    </a:cubicBezTo>
                    <a:cubicBezTo>
                      <a:pt x="14" y="51"/>
                      <a:pt x="15" y="51"/>
                      <a:pt x="16" y="51"/>
                    </a:cubicBezTo>
                    <a:cubicBezTo>
                      <a:pt x="43" y="23"/>
                      <a:pt x="89" y="23"/>
                      <a:pt x="116" y="51"/>
                    </a:cubicBezTo>
                    <a:cubicBezTo>
                      <a:pt x="117" y="51"/>
                      <a:pt x="118" y="51"/>
                      <a:pt x="118" y="51"/>
                    </a:cubicBezTo>
                    <a:cubicBezTo>
                      <a:pt x="131" y="38"/>
                      <a:pt x="131" y="38"/>
                      <a:pt x="131" y="38"/>
                    </a:cubicBezTo>
                    <a:cubicBezTo>
                      <a:pt x="131" y="38"/>
                      <a:pt x="131" y="38"/>
                      <a:pt x="131" y="38"/>
                    </a:cubicBezTo>
                    <a:cubicBezTo>
                      <a:pt x="132" y="37"/>
                      <a:pt x="132" y="36"/>
                      <a:pt x="13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grpSp>
        <p:grpSp>
          <p:nvGrpSpPr>
            <p:cNvPr id="49" name="Group 62">
              <a:extLst>
                <a:ext uri="{FF2B5EF4-FFF2-40B4-BE49-F238E27FC236}">
                  <a16:creationId xmlns:a16="http://schemas.microsoft.com/office/drawing/2014/main" id="{E53A99AA-96C4-4B41-8122-7F52BC416E0E}"/>
                </a:ext>
              </a:extLst>
            </p:cNvPr>
            <p:cNvGrpSpPr/>
            <p:nvPr/>
          </p:nvGrpSpPr>
          <p:grpSpPr>
            <a:xfrm flipH="1">
              <a:off x="5323123" y="2170676"/>
              <a:ext cx="296664" cy="241403"/>
              <a:chOff x="1550139" y="1314466"/>
              <a:chExt cx="509139" cy="414300"/>
            </a:xfrm>
            <a:grpFill/>
          </p:grpSpPr>
          <p:sp>
            <p:nvSpPr>
              <p:cNvPr id="86" name="Freeform 5">
                <a:extLst>
                  <a:ext uri="{FF2B5EF4-FFF2-40B4-BE49-F238E27FC236}">
                    <a16:creationId xmlns:a16="http://schemas.microsoft.com/office/drawing/2014/main" id="{21B2383D-AFB8-4967-B5D0-E2D42A6D8865}"/>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87" name="Freeform 6">
                <a:extLst>
                  <a:ext uri="{FF2B5EF4-FFF2-40B4-BE49-F238E27FC236}">
                    <a16:creationId xmlns:a16="http://schemas.microsoft.com/office/drawing/2014/main" id="{573155AB-FD7F-49C0-8E31-AED219002E27}"/>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88" name="Oval 7">
                <a:extLst>
                  <a:ext uri="{FF2B5EF4-FFF2-40B4-BE49-F238E27FC236}">
                    <a16:creationId xmlns:a16="http://schemas.microsoft.com/office/drawing/2014/main" id="{62A5B2AA-AA81-4710-B292-4754750F3357}"/>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grpSp>
        <p:grpSp>
          <p:nvGrpSpPr>
            <p:cNvPr id="50" name="Group 66">
              <a:extLst>
                <a:ext uri="{FF2B5EF4-FFF2-40B4-BE49-F238E27FC236}">
                  <a16:creationId xmlns:a16="http://schemas.microsoft.com/office/drawing/2014/main" id="{6D3B4C3D-BA5C-4FC6-842D-80C8E84D21BD}"/>
                </a:ext>
              </a:extLst>
            </p:cNvPr>
            <p:cNvGrpSpPr/>
            <p:nvPr/>
          </p:nvGrpSpPr>
          <p:grpSpPr>
            <a:xfrm flipH="1">
              <a:off x="7167327" y="2642625"/>
              <a:ext cx="255726" cy="288435"/>
              <a:chOff x="5513440" y="1766202"/>
              <a:chExt cx="429274" cy="484183"/>
            </a:xfrm>
            <a:grpFill/>
          </p:grpSpPr>
          <p:sp>
            <p:nvSpPr>
              <p:cNvPr id="83" name="Freeform 147">
                <a:extLst>
                  <a:ext uri="{FF2B5EF4-FFF2-40B4-BE49-F238E27FC236}">
                    <a16:creationId xmlns:a16="http://schemas.microsoft.com/office/drawing/2014/main" id="{D7688D7E-389B-402E-AE3D-F6F2EFA80FA2}"/>
                  </a:ext>
                </a:extLst>
              </p:cNvPr>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84" name="Freeform 148">
                <a:extLst>
                  <a:ext uri="{FF2B5EF4-FFF2-40B4-BE49-F238E27FC236}">
                    <a16:creationId xmlns:a16="http://schemas.microsoft.com/office/drawing/2014/main" id="{44496614-23BB-48E7-8C49-2647C93148C9}"/>
                  </a:ext>
                </a:extLst>
              </p:cNvPr>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85" name="Freeform 149">
                <a:extLst>
                  <a:ext uri="{FF2B5EF4-FFF2-40B4-BE49-F238E27FC236}">
                    <a16:creationId xmlns:a16="http://schemas.microsoft.com/office/drawing/2014/main" id="{B566EB00-474A-4CA2-ACCA-D72705D33E81}"/>
                  </a:ext>
                </a:extLst>
              </p:cNvPr>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grpSp>
        <p:grpSp>
          <p:nvGrpSpPr>
            <p:cNvPr id="51" name="Group 78">
              <a:extLst>
                <a:ext uri="{FF2B5EF4-FFF2-40B4-BE49-F238E27FC236}">
                  <a16:creationId xmlns:a16="http://schemas.microsoft.com/office/drawing/2014/main" id="{737D9602-C30F-4310-BD04-37FA2C902681}"/>
                </a:ext>
              </a:extLst>
            </p:cNvPr>
            <p:cNvGrpSpPr/>
            <p:nvPr/>
          </p:nvGrpSpPr>
          <p:grpSpPr>
            <a:xfrm>
              <a:off x="6694172" y="4437509"/>
              <a:ext cx="180302" cy="226071"/>
              <a:chOff x="5106627" y="2260366"/>
              <a:chExt cx="324452" cy="406813"/>
            </a:xfrm>
            <a:grpFill/>
          </p:grpSpPr>
          <p:sp>
            <p:nvSpPr>
              <p:cNvPr id="79" name="Freeform 80">
                <a:extLst>
                  <a:ext uri="{FF2B5EF4-FFF2-40B4-BE49-F238E27FC236}">
                    <a16:creationId xmlns:a16="http://schemas.microsoft.com/office/drawing/2014/main" id="{BFAFDD1A-E9FA-4440-A467-1FC8D40D8710}"/>
                  </a:ext>
                </a:extLst>
              </p:cNvPr>
              <p:cNvSpPr>
                <a:spLocks/>
              </p:cNvSpPr>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80" name="Freeform 81">
                <a:extLst>
                  <a:ext uri="{FF2B5EF4-FFF2-40B4-BE49-F238E27FC236}">
                    <a16:creationId xmlns:a16="http://schemas.microsoft.com/office/drawing/2014/main" id="{552790A4-19FF-4541-825B-6ADE637D7F6F}"/>
                  </a:ext>
                </a:extLst>
              </p:cNvPr>
              <p:cNvSpPr>
                <a:spLocks/>
              </p:cNvSpPr>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81" name="Freeform 82">
                <a:extLst>
                  <a:ext uri="{FF2B5EF4-FFF2-40B4-BE49-F238E27FC236}">
                    <a16:creationId xmlns:a16="http://schemas.microsoft.com/office/drawing/2014/main" id="{CFE89CC0-E085-40BE-AB32-0ABB2ADE59EA}"/>
                  </a:ext>
                </a:extLst>
              </p:cNvPr>
              <p:cNvSpPr>
                <a:spLocks/>
              </p:cNvSpPr>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82" name="Oval 83">
                <a:extLst>
                  <a:ext uri="{FF2B5EF4-FFF2-40B4-BE49-F238E27FC236}">
                    <a16:creationId xmlns:a16="http://schemas.microsoft.com/office/drawing/2014/main" id="{BD053F58-C79D-4784-8BF4-C9C21BF92B04}"/>
                  </a:ext>
                </a:extLst>
              </p:cNvPr>
              <p:cNvSpPr>
                <a:spLocks noChangeArrowheads="1"/>
              </p:cNvSpPr>
              <p:nvPr/>
            </p:nvSpPr>
            <p:spPr bwMode="auto">
              <a:xfrm>
                <a:off x="5111618" y="2260366"/>
                <a:ext cx="316965" cy="1073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grpSp>
        <p:grpSp>
          <p:nvGrpSpPr>
            <p:cNvPr id="52" name="Group 83">
              <a:extLst>
                <a:ext uri="{FF2B5EF4-FFF2-40B4-BE49-F238E27FC236}">
                  <a16:creationId xmlns:a16="http://schemas.microsoft.com/office/drawing/2014/main" id="{F370FCB4-3449-47B9-907E-87B9A127DB7F}"/>
                </a:ext>
              </a:extLst>
            </p:cNvPr>
            <p:cNvGrpSpPr/>
            <p:nvPr/>
          </p:nvGrpSpPr>
          <p:grpSpPr>
            <a:xfrm flipH="1">
              <a:off x="5514907" y="4037133"/>
              <a:ext cx="148332" cy="120702"/>
              <a:chOff x="1550139" y="1314466"/>
              <a:chExt cx="509139" cy="414300"/>
            </a:xfrm>
            <a:grpFill/>
          </p:grpSpPr>
          <p:sp>
            <p:nvSpPr>
              <p:cNvPr id="76" name="Freeform 5">
                <a:extLst>
                  <a:ext uri="{FF2B5EF4-FFF2-40B4-BE49-F238E27FC236}">
                    <a16:creationId xmlns:a16="http://schemas.microsoft.com/office/drawing/2014/main" id="{AE4553D4-9852-4647-B355-F1E1E0CF2E69}"/>
                  </a:ext>
                </a:extLst>
              </p:cNvPr>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77" name="Freeform 6">
                <a:extLst>
                  <a:ext uri="{FF2B5EF4-FFF2-40B4-BE49-F238E27FC236}">
                    <a16:creationId xmlns:a16="http://schemas.microsoft.com/office/drawing/2014/main" id="{3D18AC85-BEA1-4855-97E3-B479EC267D67}"/>
                  </a:ext>
                </a:extLst>
              </p:cNvPr>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78" name="Oval 7">
                <a:extLst>
                  <a:ext uri="{FF2B5EF4-FFF2-40B4-BE49-F238E27FC236}">
                    <a16:creationId xmlns:a16="http://schemas.microsoft.com/office/drawing/2014/main" id="{B159EEDC-0707-4218-A9CC-636D39C8F589}"/>
                  </a:ext>
                </a:extLst>
              </p:cNvPr>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grpSp>
        <p:sp>
          <p:nvSpPr>
            <p:cNvPr id="53" name="Freeform 10">
              <a:extLst>
                <a:ext uri="{FF2B5EF4-FFF2-40B4-BE49-F238E27FC236}">
                  <a16:creationId xmlns:a16="http://schemas.microsoft.com/office/drawing/2014/main" id="{4DC201F6-6B2F-4778-8F68-164CB2D87212}"/>
                </a:ext>
              </a:extLst>
            </p:cNvPr>
            <p:cNvSpPr>
              <a:spLocks noEditPoints="1"/>
            </p:cNvSpPr>
            <p:nvPr/>
          </p:nvSpPr>
          <p:spPr bwMode="auto">
            <a:xfrm>
              <a:off x="7409740" y="3125842"/>
              <a:ext cx="169991" cy="149403"/>
            </a:xfrm>
            <a:custGeom>
              <a:avLst/>
              <a:gdLst>
                <a:gd name="T0" fmla="*/ 121 w 122"/>
                <a:gd name="T1" fmla="*/ 103 h 107"/>
                <a:gd name="T2" fmla="*/ 63 w 122"/>
                <a:gd name="T3" fmla="*/ 1 h 107"/>
                <a:gd name="T4" fmla="*/ 61 w 122"/>
                <a:gd name="T5" fmla="*/ 0 h 107"/>
                <a:gd name="T6" fmla="*/ 59 w 122"/>
                <a:gd name="T7" fmla="*/ 1 h 107"/>
                <a:gd name="T8" fmla="*/ 1 w 122"/>
                <a:gd name="T9" fmla="*/ 103 h 107"/>
                <a:gd name="T10" fmla="*/ 0 w 122"/>
                <a:gd name="T11" fmla="*/ 105 h 107"/>
                <a:gd name="T12" fmla="*/ 0 w 122"/>
                <a:gd name="T13" fmla="*/ 106 h 107"/>
                <a:gd name="T14" fmla="*/ 3 w 122"/>
                <a:gd name="T15" fmla="*/ 107 h 107"/>
                <a:gd name="T16" fmla="*/ 119 w 122"/>
                <a:gd name="T17" fmla="*/ 107 h 107"/>
                <a:gd name="T18" fmla="*/ 121 w 122"/>
                <a:gd name="T19" fmla="*/ 106 h 107"/>
                <a:gd name="T20" fmla="*/ 121 w 122"/>
                <a:gd name="T21" fmla="*/ 103 h 107"/>
                <a:gd name="T22" fmla="*/ 55 w 122"/>
                <a:gd name="T23" fmla="*/ 38 h 107"/>
                <a:gd name="T24" fmla="*/ 67 w 122"/>
                <a:gd name="T25" fmla="*/ 38 h 107"/>
                <a:gd name="T26" fmla="*/ 67 w 122"/>
                <a:gd name="T27" fmla="*/ 76 h 107"/>
                <a:gd name="T28" fmla="*/ 55 w 122"/>
                <a:gd name="T29" fmla="*/ 76 h 107"/>
                <a:gd name="T30" fmla="*/ 55 w 122"/>
                <a:gd name="T31" fmla="*/ 38 h 107"/>
                <a:gd name="T32" fmla="*/ 61 w 122"/>
                <a:gd name="T33" fmla="*/ 97 h 107"/>
                <a:gd name="T34" fmla="*/ 55 w 122"/>
                <a:gd name="T35" fmla="*/ 91 h 107"/>
                <a:gd name="T36" fmla="*/ 61 w 122"/>
                <a:gd name="T37" fmla="*/ 86 h 107"/>
                <a:gd name="T38" fmla="*/ 67 w 122"/>
                <a:gd name="T39" fmla="*/ 91 h 107"/>
                <a:gd name="T40" fmla="*/ 61 w 122"/>
                <a:gd name="T41" fmla="*/ 9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 h="107">
                  <a:moveTo>
                    <a:pt x="121" y="103"/>
                  </a:moveTo>
                  <a:cubicBezTo>
                    <a:pt x="63" y="1"/>
                    <a:pt x="63" y="1"/>
                    <a:pt x="63" y="1"/>
                  </a:cubicBezTo>
                  <a:cubicBezTo>
                    <a:pt x="63" y="1"/>
                    <a:pt x="62" y="0"/>
                    <a:pt x="61" y="0"/>
                  </a:cubicBezTo>
                  <a:cubicBezTo>
                    <a:pt x="60" y="0"/>
                    <a:pt x="59" y="1"/>
                    <a:pt x="59" y="1"/>
                  </a:cubicBezTo>
                  <a:cubicBezTo>
                    <a:pt x="1" y="103"/>
                    <a:pt x="1" y="103"/>
                    <a:pt x="1" y="103"/>
                  </a:cubicBezTo>
                  <a:cubicBezTo>
                    <a:pt x="0" y="104"/>
                    <a:pt x="0" y="104"/>
                    <a:pt x="0" y="105"/>
                  </a:cubicBezTo>
                  <a:cubicBezTo>
                    <a:pt x="0" y="106"/>
                    <a:pt x="0" y="106"/>
                    <a:pt x="0" y="106"/>
                  </a:cubicBezTo>
                  <a:cubicBezTo>
                    <a:pt x="1" y="107"/>
                    <a:pt x="2" y="107"/>
                    <a:pt x="3" y="107"/>
                  </a:cubicBezTo>
                  <a:cubicBezTo>
                    <a:pt x="119" y="107"/>
                    <a:pt x="119" y="107"/>
                    <a:pt x="119" y="107"/>
                  </a:cubicBezTo>
                  <a:cubicBezTo>
                    <a:pt x="120" y="107"/>
                    <a:pt x="121" y="107"/>
                    <a:pt x="121" y="106"/>
                  </a:cubicBezTo>
                  <a:cubicBezTo>
                    <a:pt x="122" y="105"/>
                    <a:pt x="122" y="104"/>
                    <a:pt x="121" y="103"/>
                  </a:cubicBezTo>
                  <a:close/>
                  <a:moveTo>
                    <a:pt x="55" y="38"/>
                  </a:moveTo>
                  <a:cubicBezTo>
                    <a:pt x="67" y="38"/>
                    <a:pt x="67" y="38"/>
                    <a:pt x="67" y="38"/>
                  </a:cubicBezTo>
                  <a:cubicBezTo>
                    <a:pt x="67" y="76"/>
                    <a:pt x="67" y="76"/>
                    <a:pt x="67" y="76"/>
                  </a:cubicBezTo>
                  <a:cubicBezTo>
                    <a:pt x="55" y="76"/>
                    <a:pt x="55" y="76"/>
                    <a:pt x="55" y="76"/>
                  </a:cubicBezTo>
                  <a:lnTo>
                    <a:pt x="55" y="38"/>
                  </a:lnTo>
                  <a:close/>
                  <a:moveTo>
                    <a:pt x="61" y="97"/>
                  </a:moveTo>
                  <a:cubicBezTo>
                    <a:pt x="57" y="97"/>
                    <a:pt x="55" y="95"/>
                    <a:pt x="55" y="91"/>
                  </a:cubicBezTo>
                  <a:cubicBezTo>
                    <a:pt x="55" y="88"/>
                    <a:pt x="57" y="86"/>
                    <a:pt x="61" y="86"/>
                  </a:cubicBezTo>
                  <a:cubicBezTo>
                    <a:pt x="65" y="86"/>
                    <a:pt x="67" y="88"/>
                    <a:pt x="67" y="91"/>
                  </a:cubicBezTo>
                  <a:cubicBezTo>
                    <a:pt x="67" y="95"/>
                    <a:pt x="65" y="97"/>
                    <a:pt x="61" y="9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54" name="Freeform 13">
              <a:extLst>
                <a:ext uri="{FF2B5EF4-FFF2-40B4-BE49-F238E27FC236}">
                  <a16:creationId xmlns:a16="http://schemas.microsoft.com/office/drawing/2014/main" id="{3C854078-8804-4352-BCBF-6435AF00DDF2}"/>
                </a:ext>
              </a:extLst>
            </p:cNvPr>
            <p:cNvSpPr>
              <a:spLocks noEditPoints="1"/>
            </p:cNvSpPr>
            <p:nvPr/>
          </p:nvSpPr>
          <p:spPr bwMode="auto">
            <a:xfrm>
              <a:off x="6536605" y="4874728"/>
              <a:ext cx="160340" cy="141626"/>
            </a:xfrm>
            <a:custGeom>
              <a:avLst/>
              <a:gdLst>
                <a:gd name="T0" fmla="*/ 132 w 134"/>
                <a:gd name="T1" fmla="*/ 16 h 118"/>
                <a:gd name="T2" fmla="*/ 120 w 134"/>
                <a:gd name="T3" fmla="*/ 4 h 118"/>
                <a:gd name="T4" fmla="*/ 115 w 134"/>
                <a:gd name="T5" fmla="*/ 4 h 118"/>
                <a:gd name="T6" fmla="*/ 113 w 134"/>
                <a:gd name="T7" fmla="*/ 8 h 118"/>
                <a:gd name="T8" fmla="*/ 111 w 134"/>
                <a:gd name="T9" fmla="*/ 8 h 118"/>
                <a:gd name="T10" fmla="*/ 111 w 134"/>
                <a:gd name="T11" fmla="*/ 8 h 118"/>
                <a:gd name="T12" fmla="*/ 80 w 134"/>
                <a:gd name="T13" fmla="*/ 39 h 118"/>
                <a:gd name="T14" fmla="*/ 78 w 134"/>
                <a:gd name="T15" fmla="*/ 47 h 118"/>
                <a:gd name="T16" fmla="*/ 82 w 134"/>
                <a:gd name="T17" fmla="*/ 50 h 118"/>
                <a:gd name="T18" fmla="*/ 82 w 134"/>
                <a:gd name="T19" fmla="*/ 50 h 118"/>
                <a:gd name="T20" fmla="*/ 82 w 134"/>
                <a:gd name="T21" fmla="*/ 50 h 118"/>
                <a:gd name="T22" fmla="*/ 75 w 134"/>
                <a:gd name="T23" fmla="*/ 57 h 118"/>
                <a:gd name="T24" fmla="*/ 53 w 134"/>
                <a:gd name="T25" fmla="*/ 35 h 118"/>
                <a:gd name="T26" fmla="*/ 46 w 134"/>
                <a:gd name="T27" fmla="*/ 9 h 118"/>
                <a:gd name="T28" fmla="*/ 21 w 134"/>
                <a:gd name="T29" fmla="*/ 2 h 118"/>
                <a:gd name="T30" fmla="*/ 36 w 134"/>
                <a:gd name="T31" fmla="*/ 17 h 118"/>
                <a:gd name="T32" fmla="*/ 32 w 134"/>
                <a:gd name="T33" fmla="*/ 32 h 118"/>
                <a:gd name="T34" fmla="*/ 17 w 134"/>
                <a:gd name="T35" fmla="*/ 36 h 118"/>
                <a:gd name="T36" fmla="*/ 2 w 134"/>
                <a:gd name="T37" fmla="*/ 21 h 118"/>
                <a:gd name="T38" fmla="*/ 9 w 134"/>
                <a:gd name="T39" fmla="*/ 46 h 118"/>
                <a:gd name="T40" fmla="*/ 36 w 134"/>
                <a:gd name="T41" fmla="*/ 53 h 118"/>
                <a:gd name="T42" fmla="*/ 36 w 134"/>
                <a:gd name="T43" fmla="*/ 53 h 118"/>
                <a:gd name="T44" fmla="*/ 58 w 134"/>
                <a:gd name="T45" fmla="*/ 74 h 118"/>
                <a:gd name="T46" fmla="*/ 37 w 134"/>
                <a:gd name="T47" fmla="*/ 95 h 118"/>
                <a:gd name="T48" fmla="*/ 36 w 134"/>
                <a:gd name="T49" fmla="*/ 94 h 118"/>
                <a:gd name="T50" fmla="*/ 30 w 134"/>
                <a:gd name="T51" fmla="*/ 99 h 118"/>
                <a:gd name="T52" fmla="*/ 20 w 134"/>
                <a:gd name="T53" fmla="*/ 114 h 118"/>
                <a:gd name="T54" fmla="*/ 23 w 134"/>
                <a:gd name="T55" fmla="*/ 116 h 118"/>
                <a:gd name="T56" fmla="*/ 38 w 134"/>
                <a:gd name="T57" fmla="*/ 107 h 118"/>
                <a:gd name="T58" fmla="*/ 43 w 134"/>
                <a:gd name="T59" fmla="*/ 101 h 118"/>
                <a:gd name="T60" fmla="*/ 42 w 134"/>
                <a:gd name="T61" fmla="*/ 100 h 118"/>
                <a:gd name="T62" fmla="*/ 62 w 134"/>
                <a:gd name="T63" fmla="*/ 79 h 118"/>
                <a:gd name="T64" fmla="*/ 98 w 134"/>
                <a:gd name="T65" fmla="*/ 114 h 118"/>
                <a:gd name="T66" fmla="*/ 106 w 134"/>
                <a:gd name="T67" fmla="*/ 118 h 118"/>
                <a:gd name="T68" fmla="*/ 115 w 134"/>
                <a:gd name="T69" fmla="*/ 114 h 118"/>
                <a:gd name="T70" fmla="*/ 115 w 134"/>
                <a:gd name="T71" fmla="*/ 97 h 118"/>
                <a:gd name="T72" fmla="*/ 80 w 134"/>
                <a:gd name="T73" fmla="*/ 62 h 118"/>
                <a:gd name="T74" fmla="*/ 87 w 134"/>
                <a:gd name="T75" fmla="*/ 55 h 118"/>
                <a:gd name="T76" fmla="*/ 90 w 134"/>
                <a:gd name="T77" fmla="*/ 58 h 118"/>
                <a:gd name="T78" fmla="*/ 97 w 134"/>
                <a:gd name="T79" fmla="*/ 56 h 118"/>
                <a:gd name="T80" fmla="*/ 127 w 134"/>
                <a:gd name="T81" fmla="*/ 26 h 118"/>
                <a:gd name="T82" fmla="*/ 128 w 134"/>
                <a:gd name="T83" fmla="*/ 25 h 118"/>
                <a:gd name="T84" fmla="*/ 128 w 134"/>
                <a:gd name="T85" fmla="*/ 25 h 118"/>
                <a:gd name="T86" fmla="*/ 129 w 134"/>
                <a:gd name="T87" fmla="*/ 23 h 118"/>
                <a:gd name="T88" fmla="*/ 132 w 134"/>
                <a:gd name="T89" fmla="*/ 22 h 118"/>
                <a:gd name="T90" fmla="*/ 132 w 134"/>
                <a:gd name="T91" fmla="*/ 16 h 118"/>
                <a:gd name="T92" fmla="*/ 108 w 134"/>
                <a:gd name="T93" fmla="*/ 103 h 118"/>
                <a:gd name="T94" fmla="*/ 112 w 134"/>
                <a:gd name="T95" fmla="*/ 108 h 118"/>
                <a:gd name="T96" fmla="*/ 108 w 134"/>
                <a:gd name="T97" fmla="*/ 112 h 118"/>
                <a:gd name="T98" fmla="*/ 103 w 134"/>
                <a:gd name="T99" fmla="*/ 108 h 118"/>
                <a:gd name="T100" fmla="*/ 108 w 134"/>
                <a:gd name="T101" fmla="*/ 103 h 118"/>
                <a:gd name="T102" fmla="*/ 90 w 134"/>
                <a:gd name="T103" fmla="*/ 41 h 118"/>
                <a:gd name="T104" fmla="*/ 88 w 134"/>
                <a:gd name="T105" fmla="*/ 39 h 118"/>
                <a:gd name="T106" fmla="*/ 111 w 134"/>
                <a:gd name="T107" fmla="*/ 16 h 118"/>
                <a:gd name="T108" fmla="*/ 113 w 134"/>
                <a:gd name="T109" fmla="*/ 18 h 118"/>
                <a:gd name="T110" fmla="*/ 90 w 134"/>
                <a:gd name="T111" fmla="*/ 41 h 118"/>
                <a:gd name="T112" fmla="*/ 98 w 134"/>
                <a:gd name="T113" fmla="*/ 48 h 118"/>
                <a:gd name="T114" fmla="*/ 96 w 134"/>
                <a:gd name="T115" fmla="*/ 46 h 118"/>
                <a:gd name="T116" fmla="*/ 118 w 134"/>
                <a:gd name="T117" fmla="*/ 23 h 118"/>
                <a:gd name="T118" fmla="*/ 120 w 134"/>
                <a:gd name="T119" fmla="*/ 25 h 118"/>
                <a:gd name="T120" fmla="*/ 98 w 134"/>
                <a:gd name="T12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118">
                  <a:moveTo>
                    <a:pt x="132" y="16"/>
                  </a:moveTo>
                  <a:cubicBezTo>
                    <a:pt x="120" y="4"/>
                    <a:pt x="120" y="4"/>
                    <a:pt x="120" y="4"/>
                  </a:cubicBezTo>
                  <a:cubicBezTo>
                    <a:pt x="119" y="2"/>
                    <a:pt x="116" y="2"/>
                    <a:pt x="115" y="4"/>
                  </a:cubicBezTo>
                  <a:cubicBezTo>
                    <a:pt x="114" y="5"/>
                    <a:pt x="113" y="6"/>
                    <a:pt x="113" y="8"/>
                  </a:cubicBezTo>
                  <a:cubicBezTo>
                    <a:pt x="113" y="8"/>
                    <a:pt x="112" y="8"/>
                    <a:pt x="111" y="8"/>
                  </a:cubicBezTo>
                  <a:cubicBezTo>
                    <a:pt x="111" y="8"/>
                    <a:pt x="111" y="8"/>
                    <a:pt x="111" y="8"/>
                  </a:cubicBezTo>
                  <a:cubicBezTo>
                    <a:pt x="80" y="39"/>
                    <a:pt x="80" y="39"/>
                    <a:pt x="80" y="39"/>
                  </a:cubicBezTo>
                  <a:cubicBezTo>
                    <a:pt x="81" y="42"/>
                    <a:pt x="80" y="44"/>
                    <a:pt x="78" y="47"/>
                  </a:cubicBezTo>
                  <a:cubicBezTo>
                    <a:pt x="82" y="50"/>
                    <a:pt x="82" y="50"/>
                    <a:pt x="82" y="50"/>
                  </a:cubicBezTo>
                  <a:cubicBezTo>
                    <a:pt x="82" y="50"/>
                    <a:pt x="82" y="50"/>
                    <a:pt x="82" y="50"/>
                  </a:cubicBezTo>
                  <a:cubicBezTo>
                    <a:pt x="82" y="50"/>
                    <a:pt x="82" y="50"/>
                    <a:pt x="82" y="50"/>
                  </a:cubicBezTo>
                  <a:cubicBezTo>
                    <a:pt x="75" y="57"/>
                    <a:pt x="75" y="57"/>
                    <a:pt x="75" y="57"/>
                  </a:cubicBezTo>
                  <a:cubicBezTo>
                    <a:pt x="53" y="35"/>
                    <a:pt x="53" y="35"/>
                    <a:pt x="53" y="35"/>
                  </a:cubicBezTo>
                  <a:cubicBezTo>
                    <a:pt x="56" y="26"/>
                    <a:pt x="53" y="16"/>
                    <a:pt x="46" y="9"/>
                  </a:cubicBezTo>
                  <a:cubicBezTo>
                    <a:pt x="39" y="2"/>
                    <a:pt x="30" y="0"/>
                    <a:pt x="21" y="2"/>
                  </a:cubicBezTo>
                  <a:cubicBezTo>
                    <a:pt x="36" y="17"/>
                    <a:pt x="36" y="17"/>
                    <a:pt x="36" y="17"/>
                  </a:cubicBezTo>
                  <a:cubicBezTo>
                    <a:pt x="32" y="32"/>
                    <a:pt x="32" y="32"/>
                    <a:pt x="32" y="32"/>
                  </a:cubicBezTo>
                  <a:cubicBezTo>
                    <a:pt x="17" y="36"/>
                    <a:pt x="17" y="36"/>
                    <a:pt x="17" y="36"/>
                  </a:cubicBezTo>
                  <a:cubicBezTo>
                    <a:pt x="2" y="21"/>
                    <a:pt x="2" y="21"/>
                    <a:pt x="2" y="21"/>
                  </a:cubicBezTo>
                  <a:cubicBezTo>
                    <a:pt x="0" y="30"/>
                    <a:pt x="2" y="39"/>
                    <a:pt x="9" y="46"/>
                  </a:cubicBezTo>
                  <a:cubicBezTo>
                    <a:pt x="16" y="54"/>
                    <a:pt x="27" y="56"/>
                    <a:pt x="36" y="53"/>
                  </a:cubicBezTo>
                  <a:cubicBezTo>
                    <a:pt x="36" y="53"/>
                    <a:pt x="36" y="53"/>
                    <a:pt x="36" y="53"/>
                  </a:cubicBezTo>
                  <a:cubicBezTo>
                    <a:pt x="58" y="74"/>
                    <a:pt x="58" y="74"/>
                    <a:pt x="58" y="74"/>
                  </a:cubicBezTo>
                  <a:cubicBezTo>
                    <a:pt x="37" y="95"/>
                    <a:pt x="37" y="95"/>
                    <a:pt x="37" y="95"/>
                  </a:cubicBezTo>
                  <a:cubicBezTo>
                    <a:pt x="36" y="94"/>
                    <a:pt x="36" y="94"/>
                    <a:pt x="36" y="94"/>
                  </a:cubicBezTo>
                  <a:cubicBezTo>
                    <a:pt x="30" y="99"/>
                    <a:pt x="30" y="99"/>
                    <a:pt x="30" y="99"/>
                  </a:cubicBezTo>
                  <a:cubicBezTo>
                    <a:pt x="20" y="114"/>
                    <a:pt x="20" y="114"/>
                    <a:pt x="20" y="114"/>
                  </a:cubicBezTo>
                  <a:cubicBezTo>
                    <a:pt x="23" y="116"/>
                    <a:pt x="23" y="116"/>
                    <a:pt x="23" y="116"/>
                  </a:cubicBezTo>
                  <a:cubicBezTo>
                    <a:pt x="38" y="107"/>
                    <a:pt x="38" y="107"/>
                    <a:pt x="38" y="107"/>
                  </a:cubicBezTo>
                  <a:cubicBezTo>
                    <a:pt x="43" y="101"/>
                    <a:pt x="43" y="101"/>
                    <a:pt x="43" y="101"/>
                  </a:cubicBezTo>
                  <a:cubicBezTo>
                    <a:pt x="42" y="100"/>
                    <a:pt x="42" y="100"/>
                    <a:pt x="42" y="100"/>
                  </a:cubicBezTo>
                  <a:cubicBezTo>
                    <a:pt x="62" y="79"/>
                    <a:pt x="62" y="79"/>
                    <a:pt x="62" y="79"/>
                  </a:cubicBezTo>
                  <a:cubicBezTo>
                    <a:pt x="98" y="114"/>
                    <a:pt x="98" y="114"/>
                    <a:pt x="98" y="114"/>
                  </a:cubicBezTo>
                  <a:cubicBezTo>
                    <a:pt x="100" y="117"/>
                    <a:pt x="103" y="118"/>
                    <a:pt x="106" y="118"/>
                  </a:cubicBezTo>
                  <a:cubicBezTo>
                    <a:pt x="110" y="118"/>
                    <a:pt x="113" y="117"/>
                    <a:pt x="115" y="114"/>
                  </a:cubicBezTo>
                  <a:cubicBezTo>
                    <a:pt x="120" y="110"/>
                    <a:pt x="120" y="102"/>
                    <a:pt x="115" y="97"/>
                  </a:cubicBezTo>
                  <a:cubicBezTo>
                    <a:pt x="80" y="62"/>
                    <a:pt x="80" y="62"/>
                    <a:pt x="80" y="62"/>
                  </a:cubicBezTo>
                  <a:cubicBezTo>
                    <a:pt x="87" y="55"/>
                    <a:pt x="87" y="55"/>
                    <a:pt x="87" y="55"/>
                  </a:cubicBezTo>
                  <a:cubicBezTo>
                    <a:pt x="90" y="58"/>
                    <a:pt x="90" y="58"/>
                    <a:pt x="90" y="58"/>
                  </a:cubicBezTo>
                  <a:cubicBezTo>
                    <a:pt x="92" y="56"/>
                    <a:pt x="95" y="56"/>
                    <a:pt x="97" y="56"/>
                  </a:cubicBezTo>
                  <a:cubicBezTo>
                    <a:pt x="127" y="26"/>
                    <a:pt x="127" y="26"/>
                    <a:pt x="127" y="26"/>
                  </a:cubicBezTo>
                  <a:cubicBezTo>
                    <a:pt x="128" y="25"/>
                    <a:pt x="128" y="25"/>
                    <a:pt x="128" y="25"/>
                  </a:cubicBezTo>
                  <a:cubicBezTo>
                    <a:pt x="128" y="25"/>
                    <a:pt x="128" y="25"/>
                    <a:pt x="128" y="25"/>
                  </a:cubicBezTo>
                  <a:cubicBezTo>
                    <a:pt x="128" y="25"/>
                    <a:pt x="129" y="24"/>
                    <a:pt x="129" y="23"/>
                  </a:cubicBezTo>
                  <a:cubicBezTo>
                    <a:pt x="130" y="23"/>
                    <a:pt x="131" y="23"/>
                    <a:pt x="132" y="22"/>
                  </a:cubicBezTo>
                  <a:cubicBezTo>
                    <a:pt x="134" y="20"/>
                    <a:pt x="134" y="17"/>
                    <a:pt x="132" y="16"/>
                  </a:cubicBezTo>
                  <a:close/>
                  <a:moveTo>
                    <a:pt x="108" y="103"/>
                  </a:moveTo>
                  <a:cubicBezTo>
                    <a:pt x="110" y="103"/>
                    <a:pt x="112" y="105"/>
                    <a:pt x="112" y="108"/>
                  </a:cubicBezTo>
                  <a:cubicBezTo>
                    <a:pt x="112" y="110"/>
                    <a:pt x="110" y="112"/>
                    <a:pt x="108" y="112"/>
                  </a:cubicBezTo>
                  <a:cubicBezTo>
                    <a:pt x="105" y="112"/>
                    <a:pt x="103" y="110"/>
                    <a:pt x="103" y="108"/>
                  </a:cubicBezTo>
                  <a:cubicBezTo>
                    <a:pt x="103" y="105"/>
                    <a:pt x="105" y="103"/>
                    <a:pt x="108" y="103"/>
                  </a:cubicBezTo>
                  <a:close/>
                  <a:moveTo>
                    <a:pt x="90" y="41"/>
                  </a:moveTo>
                  <a:cubicBezTo>
                    <a:pt x="88" y="39"/>
                    <a:pt x="88" y="39"/>
                    <a:pt x="88" y="39"/>
                  </a:cubicBezTo>
                  <a:cubicBezTo>
                    <a:pt x="111" y="16"/>
                    <a:pt x="111" y="16"/>
                    <a:pt x="111" y="16"/>
                  </a:cubicBezTo>
                  <a:cubicBezTo>
                    <a:pt x="113" y="18"/>
                    <a:pt x="113" y="18"/>
                    <a:pt x="113" y="18"/>
                  </a:cubicBezTo>
                  <a:lnTo>
                    <a:pt x="90" y="41"/>
                  </a:lnTo>
                  <a:close/>
                  <a:moveTo>
                    <a:pt x="98" y="48"/>
                  </a:moveTo>
                  <a:cubicBezTo>
                    <a:pt x="96" y="46"/>
                    <a:pt x="96" y="46"/>
                    <a:pt x="96" y="46"/>
                  </a:cubicBezTo>
                  <a:cubicBezTo>
                    <a:pt x="118" y="23"/>
                    <a:pt x="118" y="23"/>
                    <a:pt x="118" y="23"/>
                  </a:cubicBezTo>
                  <a:cubicBezTo>
                    <a:pt x="120" y="25"/>
                    <a:pt x="120" y="25"/>
                    <a:pt x="120" y="25"/>
                  </a:cubicBezTo>
                  <a:lnTo>
                    <a:pt x="98" y="4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grpSp>
          <p:nvGrpSpPr>
            <p:cNvPr id="55" name="Group 89">
              <a:extLst>
                <a:ext uri="{FF2B5EF4-FFF2-40B4-BE49-F238E27FC236}">
                  <a16:creationId xmlns:a16="http://schemas.microsoft.com/office/drawing/2014/main" id="{52141237-4E8C-4BEF-88B8-69E5B2B8E88D}"/>
                </a:ext>
              </a:extLst>
            </p:cNvPr>
            <p:cNvGrpSpPr/>
            <p:nvPr/>
          </p:nvGrpSpPr>
          <p:grpSpPr>
            <a:xfrm flipH="1">
              <a:off x="5847523" y="3922218"/>
              <a:ext cx="132105" cy="94426"/>
              <a:chOff x="1585913" y="1584325"/>
              <a:chExt cx="461963" cy="330201"/>
            </a:xfrm>
            <a:grpFill/>
          </p:grpSpPr>
          <p:sp>
            <p:nvSpPr>
              <p:cNvPr id="74" name="Freeform 13">
                <a:extLst>
                  <a:ext uri="{FF2B5EF4-FFF2-40B4-BE49-F238E27FC236}">
                    <a16:creationId xmlns:a16="http://schemas.microsoft.com/office/drawing/2014/main" id="{47ACFFF1-CD6B-418A-8A53-62E29E2A7D3D}"/>
                  </a:ext>
                </a:extLst>
              </p:cNvPr>
              <p:cNvSpPr>
                <a:spLocks/>
              </p:cNvSpPr>
              <p:nvPr/>
            </p:nvSpPr>
            <p:spPr bwMode="auto">
              <a:xfrm>
                <a:off x="1585913" y="1646238"/>
                <a:ext cx="461963" cy="268288"/>
              </a:xfrm>
              <a:custGeom>
                <a:avLst/>
                <a:gdLst>
                  <a:gd name="T0" fmla="*/ 0 w 291"/>
                  <a:gd name="T1" fmla="*/ 0 h 169"/>
                  <a:gd name="T2" fmla="*/ 0 w 291"/>
                  <a:gd name="T3" fmla="*/ 169 h 169"/>
                  <a:gd name="T4" fmla="*/ 291 w 291"/>
                  <a:gd name="T5" fmla="*/ 169 h 169"/>
                  <a:gd name="T6" fmla="*/ 291 w 291"/>
                  <a:gd name="T7" fmla="*/ 0 h 169"/>
                  <a:gd name="T8" fmla="*/ 146 w 291"/>
                  <a:gd name="T9" fmla="*/ 105 h 169"/>
                  <a:gd name="T10" fmla="*/ 0 w 291"/>
                  <a:gd name="T11" fmla="*/ 0 h 169"/>
                </a:gdLst>
                <a:ahLst/>
                <a:cxnLst>
                  <a:cxn ang="0">
                    <a:pos x="T0" y="T1"/>
                  </a:cxn>
                  <a:cxn ang="0">
                    <a:pos x="T2" y="T3"/>
                  </a:cxn>
                  <a:cxn ang="0">
                    <a:pos x="T4" y="T5"/>
                  </a:cxn>
                  <a:cxn ang="0">
                    <a:pos x="T6" y="T7"/>
                  </a:cxn>
                  <a:cxn ang="0">
                    <a:pos x="T8" y="T9"/>
                  </a:cxn>
                  <a:cxn ang="0">
                    <a:pos x="T10" y="T11"/>
                  </a:cxn>
                </a:cxnLst>
                <a:rect l="0" t="0" r="r" b="b"/>
                <a:pathLst>
                  <a:path w="291" h="169">
                    <a:moveTo>
                      <a:pt x="0" y="0"/>
                    </a:moveTo>
                    <a:lnTo>
                      <a:pt x="0" y="169"/>
                    </a:lnTo>
                    <a:lnTo>
                      <a:pt x="291" y="169"/>
                    </a:lnTo>
                    <a:lnTo>
                      <a:pt x="291" y="0"/>
                    </a:lnTo>
                    <a:lnTo>
                      <a:pt x="146" y="10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75" name="Freeform 14">
                <a:extLst>
                  <a:ext uri="{FF2B5EF4-FFF2-40B4-BE49-F238E27FC236}">
                    <a16:creationId xmlns:a16="http://schemas.microsoft.com/office/drawing/2014/main" id="{C619A186-1B2E-4857-9C94-428D7AE00E3B}"/>
                  </a:ext>
                </a:extLst>
              </p:cNvPr>
              <p:cNvSpPr>
                <a:spLocks/>
              </p:cNvSpPr>
              <p:nvPr/>
            </p:nvSpPr>
            <p:spPr bwMode="auto">
              <a:xfrm>
                <a:off x="1585913" y="1584325"/>
                <a:ext cx="461963" cy="192088"/>
              </a:xfrm>
              <a:custGeom>
                <a:avLst/>
                <a:gdLst>
                  <a:gd name="T0" fmla="*/ 291 w 291"/>
                  <a:gd name="T1" fmla="*/ 17 h 121"/>
                  <a:gd name="T2" fmla="*/ 291 w 291"/>
                  <a:gd name="T3" fmla="*/ 0 h 121"/>
                  <a:gd name="T4" fmla="*/ 0 w 291"/>
                  <a:gd name="T5" fmla="*/ 0 h 121"/>
                  <a:gd name="T6" fmla="*/ 0 w 291"/>
                  <a:gd name="T7" fmla="*/ 17 h 121"/>
                  <a:gd name="T8" fmla="*/ 146 w 291"/>
                  <a:gd name="T9" fmla="*/ 121 h 121"/>
                  <a:gd name="T10" fmla="*/ 291 w 291"/>
                  <a:gd name="T11" fmla="*/ 17 h 121"/>
                </a:gdLst>
                <a:ahLst/>
                <a:cxnLst>
                  <a:cxn ang="0">
                    <a:pos x="T0" y="T1"/>
                  </a:cxn>
                  <a:cxn ang="0">
                    <a:pos x="T2" y="T3"/>
                  </a:cxn>
                  <a:cxn ang="0">
                    <a:pos x="T4" y="T5"/>
                  </a:cxn>
                  <a:cxn ang="0">
                    <a:pos x="T6" y="T7"/>
                  </a:cxn>
                  <a:cxn ang="0">
                    <a:pos x="T8" y="T9"/>
                  </a:cxn>
                  <a:cxn ang="0">
                    <a:pos x="T10" y="T11"/>
                  </a:cxn>
                </a:cxnLst>
                <a:rect l="0" t="0" r="r" b="b"/>
                <a:pathLst>
                  <a:path w="291" h="121">
                    <a:moveTo>
                      <a:pt x="291" y="17"/>
                    </a:moveTo>
                    <a:lnTo>
                      <a:pt x="291" y="0"/>
                    </a:lnTo>
                    <a:lnTo>
                      <a:pt x="0" y="0"/>
                    </a:lnTo>
                    <a:lnTo>
                      <a:pt x="0" y="17"/>
                    </a:lnTo>
                    <a:lnTo>
                      <a:pt x="146" y="121"/>
                    </a:lnTo>
                    <a:lnTo>
                      <a:pt x="29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grpSp>
        <p:grpSp>
          <p:nvGrpSpPr>
            <p:cNvPr id="56" name="Group 92">
              <a:extLst>
                <a:ext uri="{FF2B5EF4-FFF2-40B4-BE49-F238E27FC236}">
                  <a16:creationId xmlns:a16="http://schemas.microsoft.com/office/drawing/2014/main" id="{9E5CAAEA-016D-4FCC-AE40-BF9D6A1541A2}"/>
                </a:ext>
              </a:extLst>
            </p:cNvPr>
            <p:cNvGrpSpPr/>
            <p:nvPr/>
          </p:nvGrpSpPr>
          <p:grpSpPr>
            <a:xfrm>
              <a:off x="7201200" y="2235179"/>
              <a:ext cx="180443" cy="112397"/>
              <a:chOff x="5172076" y="1938338"/>
              <a:chExt cx="471488" cy="293688"/>
            </a:xfrm>
            <a:grpFill/>
          </p:grpSpPr>
          <p:sp>
            <p:nvSpPr>
              <p:cNvPr id="71" name="Freeform 8">
                <a:extLst>
                  <a:ext uri="{FF2B5EF4-FFF2-40B4-BE49-F238E27FC236}">
                    <a16:creationId xmlns:a16="http://schemas.microsoft.com/office/drawing/2014/main" id="{FBD8DEA4-1575-4452-9972-BEE570E02894}"/>
                  </a:ext>
                </a:extLst>
              </p:cNvPr>
              <p:cNvSpPr>
                <a:spLocks noEditPoints="1"/>
              </p:cNvSpPr>
              <p:nvPr/>
            </p:nvSpPr>
            <p:spPr bwMode="auto">
              <a:xfrm>
                <a:off x="5172076" y="1938338"/>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72" name="Rectangle 9">
                <a:extLst>
                  <a:ext uri="{FF2B5EF4-FFF2-40B4-BE49-F238E27FC236}">
                    <a16:creationId xmlns:a16="http://schemas.microsoft.com/office/drawing/2014/main" id="{56F316EC-F894-4939-ADB0-B8023A7D1E83}"/>
                  </a:ext>
                </a:extLst>
              </p:cNvPr>
              <p:cNvSpPr>
                <a:spLocks noChangeArrowheads="1"/>
              </p:cNvSpPr>
              <p:nvPr/>
            </p:nvSpPr>
            <p:spPr bwMode="auto">
              <a:xfrm>
                <a:off x="5235576" y="2001838"/>
                <a:ext cx="904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73" name="Rectangle 10">
                <a:extLst>
                  <a:ext uri="{FF2B5EF4-FFF2-40B4-BE49-F238E27FC236}">
                    <a16:creationId xmlns:a16="http://schemas.microsoft.com/office/drawing/2014/main" id="{536B48A3-FCEB-48C7-9365-8C4DC9F32C80}"/>
                  </a:ext>
                </a:extLst>
              </p:cNvPr>
              <p:cNvSpPr>
                <a:spLocks noChangeArrowheads="1"/>
              </p:cNvSpPr>
              <p:nvPr/>
            </p:nvSpPr>
            <p:spPr bwMode="auto">
              <a:xfrm>
                <a:off x="5341938" y="2001838"/>
                <a:ext cx="85725"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grpSp>
        <p:sp>
          <p:nvSpPr>
            <p:cNvPr id="57" name="Freeform 10">
              <a:extLst>
                <a:ext uri="{FF2B5EF4-FFF2-40B4-BE49-F238E27FC236}">
                  <a16:creationId xmlns:a16="http://schemas.microsoft.com/office/drawing/2014/main" id="{26A06273-E4E0-4A9E-A80E-05491FBADA2A}"/>
                </a:ext>
              </a:extLst>
            </p:cNvPr>
            <p:cNvSpPr>
              <a:spLocks noEditPoints="1"/>
            </p:cNvSpPr>
            <p:nvPr/>
          </p:nvSpPr>
          <p:spPr bwMode="auto">
            <a:xfrm>
              <a:off x="5550715" y="1839095"/>
              <a:ext cx="169991" cy="149403"/>
            </a:xfrm>
            <a:custGeom>
              <a:avLst/>
              <a:gdLst>
                <a:gd name="T0" fmla="*/ 121 w 122"/>
                <a:gd name="T1" fmla="*/ 103 h 107"/>
                <a:gd name="T2" fmla="*/ 63 w 122"/>
                <a:gd name="T3" fmla="*/ 1 h 107"/>
                <a:gd name="T4" fmla="*/ 61 w 122"/>
                <a:gd name="T5" fmla="*/ 0 h 107"/>
                <a:gd name="T6" fmla="*/ 59 w 122"/>
                <a:gd name="T7" fmla="*/ 1 h 107"/>
                <a:gd name="T8" fmla="*/ 1 w 122"/>
                <a:gd name="T9" fmla="*/ 103 h 107"/>
                <a:gd name="T10" fmla="*/ 0 w 122"/>
                <a:gd name="T11" fmla="*/ 105 h 107"/>
                <a:gd name="T12" fmla="*/ 0 w 122"/>
                <a:gd name="T13" fmla="*/ 106 h 107"/>
                <a:gd name="T14" fmla="*/ 3 w 122"/>
                <a:gd name="T15" fmla="*/ 107 h 107"/>
                <a:gd name="T16" fmla="*/ 119 w 122"/>
                <a:gd name="T17" fmla="*/ 107 h 107"/>
                <a:gd name="T18" fmla="*/ 121 w 122"/>
                <a:gd name="T19" fmla="*/ 106 h 107"/>
                <a:gd name="T20" fmla="*/ 121 w 122"/>
                <a:gd name="T21" fmla="*/ 103 h 107"/>
                <a:gd name="T22" fmla="*/ 55 w 122"/>
                <a:gd name="T23" fmla="*/ 38 h 107"/>
                <a:gd name="T24" fmla="*/ 67 w 122"/>
                <a:gd name="T25" fmla="*/ 38 h 107"/>
                <a:gd name="T26" fmla="*/ 67 w 122"/>
                <a:gd name="T27" fmla="*/ 76 h 107"/>
                <a:gd name="T28" fmla="*/ 55 w 122"/>
                <a:gd name="T29" fmla="*/ 76 h 107"/>
                <a:gd name="T30" fmla="*/ 55 w 122"/>
                <a:gd name="T31" fmla="*/ 38 h 107"/>
                <a:gd name="T32" fmla="*/ 61 w 122"/>
                <a:gd name="T33" fmla="*/ 97 h 107"/>
                <a:gd name="T34" fmla="*/ 55 w 122"/>
                <a:gd name="T35" fmla="*/ 91 h 107"/>
                <a:gd name="T36" fmla="*/ 61 w 122"/>
                <a:gd name="T37" fmla="*/ 86 h 107"/>
                <a:gd name="T38" fmla="*/ 67 w 122"/>
                <a:gd name="T39" fmla="*/ 91 h 107"/>
                <a:gd name="T40" fmla="*/ 61 w 122"/>
                <a:gd name="T41" fmla="*/ 9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2" h="107">
                  <a:moveTo>
                    <a:pt x="121" y="103"/>
                  </a:moveTo>
                  <a:cubicBezTo>
                    <a:pt x="63" y="1"/>
                    <a:pt x="63" y="1"/>
                    <a:pt x="63" y="1"/>
                  </a:cubicBezTo>
                  <a:cubicBezTo>
                    <a:pt x="63" y="1"/>
                    <a:pt x="62" y="0"/>
                    <a:pt x="61" y="0"/>
                  </a:cubicBezTo>
                  <a:cubicBezTo>
                    <a:pt x="60" y="0"/>
                    <a:pt x="59" y="1"/>
                    <a:pt x="59" y="1"/>
                  </a:cubicBezTo>
                  <a:cubicBezTo>
                    <a:pt x="1" y="103"/>
                    <a:pt x="1" y="103"/>
                    <a:pt x="1" y="103"/>
                  </a:cubicBezTo>
                  <a:cubicBezTo>
                    <a:pt x="0" y="104"/>
                    <a:pt x="0" y="104"/>
                    <a:pt x="0" y="105"/>
                  </a:cubicBezTo>
                  <a:cubicBezTo>
                    <a:pt x="0" y="106"/>
                    <a:pt x="0" y="106"/>
                    <a:pt x="0" y="106"/>
                  </a:cubicBezTo>
                  <a:cubicBezTo>
                    <a:pt x="1" y="107"/>
                    <a:pt x="2" y="107"/>
                    <a:pt x="3" y="107"/>
                  </a:cubicBezTo>
                  <a:cubicBezTo>
                    <a:pt x="119" y="107"/>
                    <a:pt x="119" y="107"/>
                    <a:pt x="119" y="107"/>
                  </a:cubicBezTo>
                  <a:cubicBezTo>
                    <a:pt x="120" y="107"/>
                    <a:pt x="121" y="107"/>
                    <a:pt x="121" y="106"/>
                  </a:cubicBezTo>
                  <a:cubicBezTo>
                    <a:pt x="122" y="105"/>
                    <a:pt x="122" y="104"/>
                    <a:pt x="121" y="103"/>
                  </a:cubicBezTo>
                  <a:close/>
                  <a:moveTo>
                    <a:pt x="55" y="38"/>
                  </a:moveTo>
                  <a:cubicBezTo>
                    <a:pt x="67" y="38"/>
                    <a:pt x="67" y="38"/>
                    <a:pt x="67" y="38"/>
                  </a:cubicBezTo>
                  <a:cubicBezTo>
                    <a:pt x="67" y="76"/>
                    <a:pt x="67" y="76"/>
                    <a:pt x="67" y="76"/>
                  </a:cubicBezTo>
                  <a:cubicBezTo>
                    <a:pt x="55" y="76"/>
                    <a:pt x="55" y="76"/>
                    <a:pt x="55" y="76"/>
                  </a:cubicBezTo>
                  <a:lnTo>
                    <a:pt x="55" y="38"/>
                  </a:lnTo>
                  <a:close/>
                  <a:moveTo>
                    <a:pt x="61" y="97"/>
                  </a:moveTo>
                  <a:cubicBezTo>
                    <a:pt x="57" y="97"/>
                    <a:pt x="55" y="95"/>
                    <a:pt x="55" y="91"/>
                  </a:cubicBezTo>
                  <a:cubicBezTo>
                    <a:pt x="55" y="88"/>
                    <a:pt x="57" y="86"/>
                    <a:pt x="61" y="86"/>
                  </a:cubicBezTo>
                  <a:cubicBezTo>
                    <a:pt x="65" y="86"/>
                    <a:pt x="67" y="88"/>
                    <a:pt x="67" y="91"/>
                  </a:cubicBezTo>
                  <a:cubicBezTo>
                    <a:pt x="67" y="95"/>
                    <a:pt x="65" y="97"/>
                    <a:pt x="61" y="9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58" name="Freeform 13">
              <a:extLst>
                <a:ext uri="{FF2B5EF4-FFF2-40B4-BE49-F238E27FC236}">
                  <a16:creationId xmlns:a16="http://schemas.microsoft.com/office/drawing/2014/main" id="{A01BD792-94CA-4D6D-B066-5C40A1F8FC8E}"/>
                </a:ext>
              </a:extLst>
            </p:cNvPr>
            <p:cNvSpPr>
              <a:spLocks noEditPoints="1"/>
            </p:cNvSpPr>
            <p:nvPr/>
          </p:nvSpPr>
          <p:spPr bwMode="auto">
            <a:xfrm>
              <a:off x="4992766" y="2482811"/>
              <a:ext cx="160340" cy="141626"/>
            </a:xfrm>
            <a:custGeom>
              <a:avLst/>
              <a:gdLst>
                <a:gd name="T0" fmla="*/ 132 w 134"/>
                <a:gd name="T1" fmla="*/ 16 h 118"/>
                <a:gd name="T2" fmla="*/ 120 w 134"/>
                <a:gd name="T3" fmla="*/ 4 h 118"/>
                <a:gd name="T4" fmla="*/ 115 w 134"/>
                <a:gd name="T5" fmla="*/ 4 h 118"/>
                <a:gd name="T6" fmla="*/ 113 w 134"/>
                <a:gd name="T7" fmla="*/ 8 h 118"/>
                <a:gd name="T8" fmla="*/ 111 w 134"/>
                <a:gd name="T9" fmla="*/ 8 h 118"/>
                <a:gd name="T10" fmla="*/ 111 w 134"/>
                <a:gd name="T11" fmla="*/ 8 h 118"/>
                <a:gd name="T12" fmla="*/ 80 w 134"/>
                <a:gd name="T13" fmla="*/ 39 h 118"/>
                <a:gd name="T14" fmla="*/ 78 w 134"/>
                <a:gd name="T15" fmla="*/ 47 h 118"/>
                <a:gd name="T16" fmla="*/ 82 w 134"/>
                <a:gd name="T17" fmla="*/ 50 h 118"/>
                <a:gd name="T18" fmla="*/ 82 w 134"/>
                <a:gd name="T19" fmla="*/ 50 h 118"/>
                <a:gd name="T20" fmla="*/ 82 w 134"/>
                <a:gd name="T21" fmla="*/ 50 h 118"/>
                <a:gd name="T22" fmla="*/ 75 w 134"/>
                <a:gd name="T23" fmla="*/ 57 h 118"/>
                <a:gd name="T24" fmla="*/ 53 w 134"/>
                <a:gd name="T25" fmla="*/ 35 h 118"/>
                <a:gd name="T26" fmla="*/ 46 w 134"/>
                <a:gd name="T27" fmla="*/ 9 h 118"/>
                <a:gd name="T28" fmla="*/ 21 w 134"/>
                <a:gd name="T29" fmla="*/ 2 h 118"/>
                <a:gd name="T30" fmla="*/ 36 w 134"/>
                <a:gd name="T31" fmla="*/ 17 h 118"/>
                <a:gd name="T32" fmla="*/ 32 w 134"/>
                <a:gd name="T33" fmla="*/ 32 h 118"/>
                <a:gd name="T34" fmla="*/ 17 w 134"/>
                <a:gd name="T35" fmla="*/ 36 h 118"/>
                <a:gd name="T36" fmla="*/ 2 w 134"/>
                <a:gd name="T37" fmla="*/ 21 h 118"/>
                <a:gd name="T38" fmla="*/ 9 w 134"/>
                <a:gd name="T39" fmla="*/ 46 h 118"/>
                <a:gd name="T40" fmla="*/ 36 w 134"/>
                <a:gd name="T41" fmla="*/ 53 h 118"/>
                <a:gd name="T42" fmla="*/ 36 w 134"/>
                <a:gd name="T43" fmla="*/ 53 h 118"/>
                <a:gd name="T44" fmla="*/ 58 w 134"/>
                <a:gd name="T45" fmla="*/ 74 h 118"/>
                <a:gd name="T46" fmla="*/ 37 w 134"/>
                <a:gd name="T47" fmla="*/ 95 h 118"/>
                <a:gd name="T48" fmla="*/ 36 w 134"/>
                <a:gd name="T49" fmla="*/ 94 h 118"/>
                <a:gd name="T50" fmla="*/ 30 w 134"/>
                <a:gd name="T51" fmla="*/ 99 h 118"/>
                <a:gd name="T52" fmla="*/ 20 w 134"/>
                <a:gd name="T53" fmla="*/ 114 h 118"/>
                <a:gd name="T54" fmla="*/ 23 w 134"/>
                <a:gd name="T55" fmla="*/ 116 h 118"/>
                <a:gd name="T56" fmla="*/ 38 w 134"/>
                <a:gd name="T57" fmla="*/ 107 h 118"/>
                <a:gd name="T58" fmla="*/ 43 w 134"/>
                <a:gd name="T59" fmla="*/ 101 h 118"/>
                <a:gd name="T60" fmla="*/ 42 w 134"/>
                <a:gd name="T61" fmla="*/ 100 h 118"/>
                <a:gd name="T62" fmla="*/ 62 w 134"/>
                <a:gd name="T63" fmla="*/ 79 h 118"/>
                <a:gd name="T64" fmla="*/ 98 w 134"/>
                <a:gd name="T65" fmla="*/ 114 h 118"/>
                <a:gd name="T66" fmla="*/ 106 w 134"/>
                <a:gd name="T67" fmla="*/ 118 h 118"/>
                <a:gd name="T68" fmla="*/ 115 w 134"/>
                <a:gd name="T69" fmla="*/ 114 h 118"/>
                <a:gd name="T70" fmla="*/ 115 w 134"/>
                <a:gd name="T71" fmla="*/ 97 h 118"/>
                <a:gd name="T72" fmla="*/ 80 w 134"/>
                <a:gd name="T73" fmla="*/ 62 h 118"/>
                <a:gd name="T74" fmla="*/ 87 w 134"/>
                <a:gd name="T75" fmla="*/ 55 h 118"/>
                <a:gd name="T76" fmla="*/ 90 w 134"/>
                <a:gd name="T77" fmla="*/ 58 h 118"/>
                <a:gd name="T78" fmla="*/ 97 w 134"/>
                <a:gd name="T79" fmla="*/ 56 h 118"/>
                <a:gd name="T80" fmla="*/ 127 w 134"/>
                <a:gd name="T81" fmla="*/ 26 h 118"/>
                <a:gd name="T82" fmla="*/ 128 w 134"/>
                <a:gd name="T83" fmla="*/ 25 h 118"/>
                <a:gd name="T84" fmla="*/ 128 w 134"/>
                <a:gd name="T85" fmla="*/ 25 h 118"/>
                <a:gd name="T86" fmla="*/ 129 w 134"/>
                <a:gd name="T87" fmla="*/ 23 h 118"/>
                <a:gd name="T88" fmla="*/ 132 w 134"/>
                <a:gd name="T89" fmla="*/ 22 h 118"/>
                <a:gd name="T90" fmla="*/ 132 w 134"/>
                <a:gd name="T91" fmla="*/ 16 h 118"/>
                <a:gd name="T92" fmla="*/ 108 w 134"/>
                <a:gd name="T93" fmla="*/ 103 h 118"/>
                <a:gd name="T94" fmla="*/ 112 w 134"/>
                <a:gd name="T95" fmla="*/ 108 h 118"/>
                <a:gd name="T96" fmla="*/ 108 w 134"/>
                <a:gd name="T97" fmla="*/ 112 h 118"/>
                <a:gd name="T98" fmla="*/ 103 w 134"/>
                <a:gd name="T99" fmla="*/ 108 h 118"/>
                <a:gd name="T100" fmla="*/ 108 w 134"/>
                <a:gd name="T101" fmla="*/ 103 h 118"/>
                <a:gd name="T102" fmla="*/ 90 w 134"/>
                <a:gd name="T103" fmla="*/ 41 h 118"/>
                <a:gd name="T104" fmla="*/ 88 w 134"/>
                <a:gd name="T105" fmla="*/ 39 h 118"/>
                <a:gd name="T106" fmla="*/ 111 w 134"/>
                <a:gd name="T107" fmla="*/ 16 h 118"/>
                <a:gd name="T108" fmla="*/ 113 w 134"/>
                <a:gd name="T109" fmla="*/ 18 h 118"/>
                <a:gd name="T110" fmla="*/ 90 w 134"/>
                <a:gd name="T111" fmla="*/ 41 h 118"/>
                <a:gd name="T112" fmla="*/ 98 w 134"/>
                <a:gd name="T113" fmla="*/ 48 h 118"/>
                <a:gd name="T114" fmla="*/ 96 w 134"/>
                <a:gd name="T115" fmla="*/ 46 h 118"/>
                <a:gd name="T116" fmla="*/ 118 w 134"/>
                <a:gd name="T117" fmla="*/ 23 h 118"/>
                <a:gd name="T118" fmla="*/ 120 w 134"/>
                <a:gd name="T119" fmla="*/ 25 h 118"/>
                <a:gd name="T120" fmla="*/ 98 w 134"/>
                <a:gd name="T12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118">
                  <a:moveTo>
                    <a:pt x="132" y="16"/>
                  </a:moveTo>
                  <a:cubicBezTo>
                    <a:pt x="120" y="4"/>
                    <a:pt x="120" y="4"/>
                    <a:pt x="120" y="4"/>
                  </a:cubicBezTo>
                  <a:cubicBezTo>
                    <a:pt x="119" y="2"/>
                    <a:pt x="116" y="2"/>
                    <a:pt x="115" y="4"/>
                  </a:cubicBezTo>
                  <a:cubicBezTo>
                    <a:pt x="114" y="5"/>
                    <a:pt x="113" y="6"/>
                    <a:pt x="113" y="8"/>
                  </a:cubicBezTo>
                  <a:cubicBezTo>
                    <a:pt x="113" y="8"/>
                    <a:pt x="112" y="8"/>
                    <a:pt x="111" y="8"/>
                  </a:cubicBezTo>
                  <a:cubicBezTo>
                    <a:pt x="111" y="8"/>
                    <a:pt x="111" y="8"/>
                    <a:pt x="111" y="8"/>
                  </a:cubicBezTo>
                  <a:cubicBezTo>
                    <a:pt x="80" y="39"/>
                    <a:pt x="80" y="39"/>
                    <a:pt x="80" y="39"/>
                  </a:cubicBezTo>
                  <a:cubicBezTo>
                    <a:pt x="81" y="42"/>
                    <a:pt x="80" y="44"/>
                    <a:pt x="78" y="47"/>
                  </a:cubicBezTo>
                  <a:cubicBezTo>
                    <a:pt x="82" y="50"/>
                    <a:pt x="82" y="50"/>
                    <a:pt x="82" y="50"/>
                  </a:cubicBezTo>
                  <a:cubicBezTo>
                    <a:pt x="82" y="50"/>
                    <a:pt x="82" y="50"/>
                    <a:pt x="82" y="50"/>
                  </a:cubicBezTo>
                  <a:cubicBezTo>
                    <a:pt x="82" y="50"/>
                    <a:pt x="82" y="50"/>
                    <a:pt x="82" y="50"/>
                  </a:cubicBezTo>
                  <a:cubicBezTo>
                    <a:pt x="75" y="57"/>
                    <a:pt x="75" y="57"/>
                    <a:pt x="75" y="57"/>
                  </a:cubicBezTo>
                  <a:cubicBezTo>
                    <a:pt x="53" y="35"/>
                    <a:pt x="53" y="35"/>
                    <a:pt x="53" y="35"/>
                  </a:cubicBezTo>
                  <a:cubicBezTo>
                    <a:pt x="56" y="26"/>
                    <a:pt x="53" y="16"/>
                    <a:pt x="46" y="9"/>
                  </a:cubicBezTo>
                  <a:cubicBezTo>
                    <a:pt x="39" y="2"/>
                    <a:pt x="30" y="0"/>
                    <a:pt x="21" y="2"/>
                  </a:cubicBezTo>
                  <a:cubicBezTo>
                    <a:pt x="36" y="17"/>
                    <a:pt x="36" y="17"/>
                    <a:pt x="36" y="17"/>
                  </a:cubicBezTo>
                  <a:cubicBezTo>
                    <a:pt x="32" y="32"/>
                    <a:pt x="32" y="32"/>
                    <a:pt x="32" y="32"/>
                  </a:cubicBezTo>
                  <a:cubicBezTo>
                    <a:pt x="17" y="36"/>
                    <a:pt x="17" y="36"/>
                    <a:pt x="17" y="36"/>
                  </a:cubicBezTo>
                  <a:cubicBezTo>
                    <a:pt x="2" y="21"/>
                    <a:pt x="2" y="21"/>
                    <a:pt x="2" y="21"/>
                  </a:cubicBezTo>
                  <a:cubicBezTo>
                    <a:pt x="0" y="30"/>
                    <a:pt x="2" y="39"/>
                    <a:pt x="9" y="46"/>
                  </a:cubicBezTo>
                  <a:cubicBezTo>
                    <a:pt x="16" y="54"/>
                    <a:pt x="27" y="56"/>
                    <a:pt x="36" y="53"/>
                  </a:cubicBezTo>
                  <a:cubicBezTo>
                    <a:pt x="36" y="53"/>
                    <a:pt x="36" y="53"/>
                    <a:pt x="36" y="53"/>
                  </a:cubicBezTo>
                  <a:cubicBezTo>
                    <a:pt x="58" y="74"/>
                    <a:pt x="58" y="74"/>
                    <a:pt x="58" y="74"/>
                  </a:cubicBezTo>
                  <a:cubicBezTo>
                    <a:pt x="37" y="95"/>
                    <a:pt x="37" y="95"/>
                    <a:pt x="37" y="95"/>
                  </a:cubicBezTo>
                  <a:cubicBezTo>
                    <a:pt x="36" y="94"/>
                    <a:pt x="36" y="94"/>
                    <a:pt x="36" y="94"/>
                  </a:cubicBezTo>
                  <a:cubicBezTo>
                    <a:pt x="30" y="99"/>
                    <a:pt x="30" y="99"/>
                    <a:pt x="30" y="99"/>
                  </a:cubicBezTo>
                  <a:cubicBezTo>
                    <a:pt x="20" y="114"/>
                    <a:pt x="20" y="114"/>
                    <a:pt x="20" y="114"/>
                  </a:cubicBezTo>
                  <a:cubicBezTo>
                    <a:pt x="23" y="116"/>
                    <a:pt x="23" y="116"/>
                    <a:pt x="23" y="116"/>
                  </a:cubicBezTo>
                  <a:cubicBezTo>
                    <a:pt x="38" y="107"/>
                    <a:pt x="38" y="107"/>
                    <a:pt x="38" y="107"/>
                  </a:cubicBezTo>
                  <a:cubicBezTo>
                    <a:pt x="43" y="101"/>
                    <a:pt x="43" y="101"/>
                    <a:pt x="43" y="101"/>
                  </a:cubicBezTo>
                  <a:cubicBezTo>
                    <a:pt x="42" y="100"/>
                    <a:pt x="42" y="100"/>
                    <a:pt x="42" y="100"/>
                  </a:cubicBezTo>
                  <a:cubicBezTo>
                    <a:pt x="62" y="79"/>
                    <a:pt x="62" y="79"/>
                    <a:pt x="62" y="79"/>
                  </a:cubicBezTo>
                  <a:cubicBezTo>
                    <a:pt x="98" y="114"/>
                    <a:pt x="98" y="114"/>
                    <a:pt x="98" y="114"/>
                  </a:cubicBezTo>
                  <a:cubicBezTo>
                    <a:pt x="100" y="117"/>
                    <a:pt x="103" y="118"/>
                    <a:pt x="106" y="118"/>
                  </a:cubicBezTo>
                  <a:cubicBezTo>
                    <a:pt x="110" y="118"/>
                    <a:pt x="113" y="117"/>
                    <a:pt x="115" y="114"/>
                  </a:cubicBezTo>
                  <a:cubicBezTo>
                    <a:pt x="120" y="110"/>
                    <a:pt x="120" y="102"/>
                    <a:pt x="115" y="97"/>
                  </a:cubicBezTo>
                  <a:cubicBezTo>
                    <a:pt x="80" y="62"/>
                    <a:pt x="80" y="62"/>
                    <a:pt x="80" y="62"/>
                  </a:cubicBezTo>
                  <a:cubicBezTo>
                    <a:pt x="87" y="55"/>
                    <a:pt x="87" y="55"/>
                    <a:pt x="87" y="55"/>
                  </a:cubicBezTo>
                  <a:cubicBezTo>
                    <a:pt x="90" y="58"/>
                    <a:pt x="90" y="58"/>
                    <a:pt x="90" y="58"/>
                  </a:cubicBezTo>
                  <a:cubicBezTo>
                    <a:pt x="92" y="56"/>
                    <a:pt x="95" y="56"/>
                    <a:pt x="97" y="56"/>
                  </a:cubicBezTo>
                  <a:cubicBezTo>
                    <a:pt x="127" y="26"/>
                    <a:pt x="127" y="26"/>
                    <a:pt x="127" y="26"/>
                  </a:cubicBezTo>
                  <a:cubicBezTo>
                    <a:pt x="128" y="25"/>
                    <a:pt x="128" y="25"/>
                    <a:pt x="128" y="25"/>
                  </a:cubicBezTo>
                  <a:cubicBezTo>
                    <a:pt x="128" y="25"/>
                    <a:pt x="128" y="25"/>
                    <a:pt x="128" y="25"/>
                  </a:cubicBezTo>
                  <a:cubicBezTo>
                    <a:pt x="128" y="25"/>
                    <a:pt x="129" y="24"/>
                    <a:pt x="129" y="23"/>
                  </a:cubicBezTo>
                  <a:cubicBezTo>
                    <a:pt x="130" y="23"/>
                    <a:pt x="131" y="23"/>
                    <a:pt x="132" y="22"/>
                  </a:cubicBezTo>
                  <a:cubicBezTo>
                    <a:pt x="134" y="20"/>
                    <a:pt x="134" y="17"/>
                    <a:pt x="132" y="16"/>
                  </a:cubicBezTo>
                  <a:close/>
                  <a:moveTo>
                    <a:pt x="108" y="103"/>
                  </a:moveTo>
                  <a:cubicBezTo>
                    <a:pt x="110" y="103"/>
                    <a:pt x="112" y="105"/>
                    <a:pt x="112" y="108"/>
                  </a:cubicBezTo>
                  <a:cubicBezTo>
                    <a:pt x="112" y="110"/>
                    <a:pt x="110" y="112"/>
                    <a:pt x="108" y="112"/>
                  </a:cubicBezTo>
                  <a:cubicBezTo>
                    <a:pt x="105" y="112"/>
                    <a:pt x="103" y="110"/>
                    <a:pt x="103" y="108"/>
                  </a:cubicBezTo>
                  <a:cubicBezTo>
                    <a:pt x="103" y="105"/>
                    <a:pt x="105" y="103"/>
                    <a:pt x="108" y="103"/>
                  </a:cubicBezTo>
                  <a:close/>
                  <a:moveTo>
                    <a:pt x="90" y="41"/>
                  </a:moveTo>
                  <a:cubicBezTo>
                    <a:pt x="88" y="39"/>
                    <a:pt x="88" y="39"/>
                    <a:pt x="88" y="39"/>
                  </a:cubicBezTo>
                  <a:cubicBezTo>
                    <a:pt x="111" y="16"/>
                    <a:pt x="111" y="16"/>
                    <a:pt x="111" y="16"/>
                  </a:cubicBezTo>
                  <a:cubicBezTo>
                    <a:pt x="113" y="18"/>
                    <a:pt x="113" y="18"/>
                    <a:pt x="113" y="18"/>
                  </a:cubicBezTo>
                  <a:lnTo>
                    <a:pt x="90" y="41"/>
                  </a:lnTo>
                  <a:close/>
                  <a:moveTo>
                    <a:pt x="98" y="48"/>
                  </a:moveTo>
                  <a:cubicBezTo>
                    <a:pt x="96" y="46"/>
                    <a:pt x="96" y="46"/>
                    <a:pt x="96" y="46"/>
                  </a:cubicBezTo>
                  <a:cubicBezTo>
                    <a:pt x="118" y="23"/>
                    <a:pt x="118" y="23"/>
                    <a:pt x="118" y="23"/>
                  </a:cubicBezTo>
                  <a:cubicBezTo>
                    <a:pt x="120" y="25"/>
                    <a:pt x="120" y="25"/>
                    <a:pt x="120" y="25"/>
                  </a:cubicBezTo>
                  <a:lnTo>
                    <a:pt x="98" y="4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59" name="Freeform 6">
              <a:extLst>
                <a:ext uri="{FF2B5EF4-FFF2-40B4-BE49-F238E27FC236}">
                  <a16:creationId xmlns:a16="http://schemas.microsoft.com/office/drawing/2014/main" id="{11D5714F-BD68-46F5-BB3A-43A6E9E37AE8}"/>
                </a:ext>
              </a:extLst>
            </p:cNvPr>
            <p:cNvSpPr>
              <a:spLocks/>
            </p:cNvSpPr>
            <p:nvPr/>
          </p:nvSpPr>
          <p:spPr bwMode="auto">
            <a:xfrm>
              <a:off x="1929990" y="1839096"/>
              <a:ext cx="2605278" cy="1196795"/>
            </a:xfrm>
            <a:custGeom>
              <a:avLst/>
              <a:gdLst>
                <a:gd name="T0" fmla="*/ 16 w 1028"/>
                <a:gd name="T1" fmla="*/ 0 h 522"/>
                <a:gd name="T2" fmla="*/ 941 w 1028"/>
                <a:gd name="T3" fmla="*/ 0 h 522"/>
                <a:gd name="T4" fmla="*/ 958 w 1028"/>
                <a:gd name="T5" fmla="*/ 16 h 522"/>
                <a:gd name="T6" fmla="*/ 958 w 1028"/>
                <a:gd name="T7" fmla="*/ 225 h 522"/>
                <a:gd name="T8" fmla="*/ 1028 w 1028"/>
                <a:gd name="T9" fmla="*/ 262 h 522"/>
                <a:gd name="T10" fmla="*/ 958 w 1028"/>
                <a:gd name="T11" fmla="*/ 302 h 522"/>
                <a:gd name="T12" fmla="*/ 958 w 1028"/>
                <a:gd name="T13" fmla="*/ 506 h 522"/>
                <a:gd name="T14" fmla="*/ 941 w 1028"/>
                <a:gd name="T15" fmla="*/ 522 h 522"/>
                <a:gd name="T16" fmla="*/ 16 w 1028"/>
                <a:gd name="T17" fmla="*/ 522 h 522"/>
                <a:gd name="T18" fmla="*/ 0 w 1028"/>
                <a:gd name="T19" fmla="*/ 506 h 522"/>
                <a:gd name="T20" fmla="*/ 0 w 1028"/>
                <a:gd name="T21" fmla="*/ 16 h 522"/>
                <a:gd name="T22" fmla="*/ 16 w 1028"/>
                <a:gd name="T23"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8" h="522">
                  <a:moveTo>
                    <a:pt x="16" y="0"/>
                  </a:moveTo>
                  <a:cubicBezTo>
                    <a:pt x="941" y="0"/>
                    <a:pt x="941" y="0"/>
                    <a:pt x="941" y="0"/>
                  </a:cubicBezTo>
                  <a:cubicBezTo>
                    <a:pt x="950" y="0"/>
                    <a:pt x="958" y="7"/>
                    <a:pt x="958" y="16"/>
                  </a:cubicBezTo>
                  <a:cubicBezTo>
                    <a:pt x="958" y="225"/>
                    <a:pt x="958" y="225"/>
                    <a:pt x="958" y="225"/>
                  </a:cubicBezTo>
                  <a:cubicBezTo>
                    <a:pt x="1028" y="262"/>
                    <a:pt x="1028" y="262"/>
                    <a:pt x="1028" y="262"/>
                  </a:cubicBezTo>
                  <a:cubicBezTo>
                    <a:pt x="958" y="302"/>
                    <a:pt x="958" y="302"/>
                    <a:pt x="958" y="302"/>
                  </a:cubicBezTo>
                  <a:cubicBezTo>
                    <a:pt x="958" y="506"/>
                    <a:pt x="958" y="506"/>
                    <a:pt x="958" y="506"/>
                  </a:cubicBezTo>
                  <a:cubicBezTo>
                    <a:pt x="958" y="514"/>
                    <a:pt x="950" y="522"/>
                    <a:pt x="941" y="522"/>
                  </a:cubicBezTo>
                  <a:cubicBezTo>
                    <a:pt x="16" y="522"/>
                    <a:pt x="16" y="522"/>
                    <a:pt x="16" y="522"/>
                  </a:cubicBezTo>
                  <a:cubicBezTo>
                    <a:pt x="7" y="522"/>
                    <a:pt x="0" y="514"/>
                    <a:pt x="0" y="506"/>
                  </a:cubicBezTo>
                  <a:cubicBezTo>
                    <a:pt x="0" y="16"/>
                    <a:pt x="0" y="16"/>
                    <a:pt x="0" y="16"/>
                  </a:cubicBezTo>
                  <a:cubicBezTo>
                    <a:pt x="0" y="7"/>
                    <a:pt x="7" y="0"/>
                    <a:pt x="16" y="0"/>
                  </a:cubicBez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60" name="Freeform 6">
              <a:extLst>
                <a:ext uri="{FF2B5EF4-FFF2-40B4-BE49-F238E27FC236}">
                  <a16:creationId xmlns:a16="http://schemas.microsoft.com/office/drawing/2014/main" id="{8D87E882-23DB-4E72-A980-59EAAC0F9F49}"/>
                </a:ext>
              </a:extLst>
            </p:cNvPr>
            <p:cNvSpPr>
              <a:spLocks/>
            </p:cNvSpPr>
            <p:nvPr/>
          </p:nvSpPr>
          <p:spPr bwMode="auto">
            <a:xfrm>
              <a:off x="1235542" y="3376169"/>
              <a:ext cx="2605278" cy="1220537"/>
            </a:xfrm>
            <a:custGeom>
              <a:avLst/>
              <a:gdLst>
                <a:gd name="T0" fmla="*/ 16 w 1028"/>
                <a:gd name="T1" fmla="*/ 0 h 522"/>
                <a:gd name="T2" fmla="*/ 941 w 1028"/>
                <a:gd name="T3" fmla="*/ 0 h 522"/>
                <a:gd name="T4" fmla="*/ 958 w 1028"/>
                <a:gd name="T5" fmla="*/ 16 h 522"/>
                <a:gd name="T6" fmla="*/ 958 w 1028"/>
                <a:gd name="T7" fmla="*/ 225 h 522"/>
                <a:gd name="T8" fmla="*/ 1028 w 1028"/>
                <a:gd name="T9" fmla="*/ 262 h 522"/>
                <a:gd name="T10" fmla="*/ 958 w 1028"/>
                <a:gd name="T11" fmla="*/ 302 h 522"/>
                <a:gd name="T12" fmla="*/ 958 w 1028"/>
                <a:gd name="T13" fmla="*/ 506 h 522"/>
                <a:gd name="T14" fmla="*/ 941 w 1028"/>
                <a:gd name="T15" fmla="*/ 522 h 522"/>
                <a:gd name="T16" fmla="*/ 16 w 1028"/>
                <a:gd name="T17" fmla="*/ 522 h 522"/>
                <a:gd name="T18" fmla="*/ 0 w 1028"/>
                <a:gd name="T19" fmla="*/ 506 h 522"/>
                <a:gd name="T20" fmla="*/ 0 w 1028"/>
                <a:gd name="T21" fmla="*/ 16 h 522"/>
                <a:gd name="T22" fmla="*/ 16 w 1028"/>
                <a:gd name="T23"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8" h="522">
                  <a:moveTo>
                    <a:pt x="16" y="0"/>
                  </a:moveTo>
                  <a:cubicBezTo>
                    <a:pt x="941" y="0"/>
                    <a:pt x="941" y="0"/>
                    <a:pt x="941" y="0"/>
                  </a:cubicBezTo>
                  <a:cubicBezTo>
                    <a:pt x="950" y="0"/>
                    <a:pt x="958" y="7"/>
                    <a:pt x="958" y="16"/>
                  </a:cubicBezTo>
                  <a:cubicBezTo>
                    <a:pt x="958" y="225"/>
                    <a:pt x="958" y="225"/>
                    <a:pt x="958" y="225"/>
                  </a:cubicBezTo>
                  <a:cubicBezTo>
                    <a:pt x="1028" y="262"/>
                    <a:pt x="1028" y="262"/>
                    <a:pt x="1028" y="262"/>
                  </a:cubicBezTo>
                  <a:cubicBezTo>
                    <a:pt x="958" y="302"/>
                    <a:pt x="958" y="302"/>
                    <a:pt x="958" y="302"/>
                  </a:cubicBezTo>
                  <a:cubicBezTo>
                    <a:pt x="958" y="506"/>
                    <a:pt x="958" y="506"/>
                    <a:pt x="958" y="506"/>
                  </a:cubicBezTo>
                  <a:cubicBezTo>
                    <a:pt x="958" y="514"/>
                    <a:pt x="950" y="522"/>
                    <a:pt x="941" y="522"/>
                  </a:cubicBezTo>
                  <a:cubicBezTo>
                    <a:pt x="16" y="522"/>
                    <a:pt x="16" y="522"/>
                    <a:pt x="16" y="522"/>
                  </a:cubicBezTo>
                  <a:cubicBezTo>
                    <a:pt x="7" y="522"/>
                    <a:pt x="0" y="514"/>
                    <a:pt x="0" y="506"/>
                  </a:cubicBezTo>
                  <a:cubicBezTo>
                    <a:pt x="0" y="16"/>
                    <a:pt x="0" y="16"/>
                    <a:pt x="0" y="16"/>
                  </a:cubicBezTo>
                  <a:cubicBezTo>
                    <a:pt x="0" y="7"/>
                    <a:pt x="7" y="0"/>
                    <a:pt x="16" y="0"/>
                  </a:cubicBez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61" name="Freeform 6">
              <a:extLst>
                <a:ext uri="{FF2B5EF4-FFF2-40B4-BE49-F238E27FC236}">
                  <a16:creationId xmlns:a16="http://schemas.microsoft.com/office/drawing/2014/main" id="{57AD9041-8D17-4664-9AD7-7B72915EC73D}"/>
                </a:ext>
              </a:extLst>
            </p:cNvPr>
            <p:cNvSpPr>
              <a:spLocks/>
            </p:cNvSpPr>
            <p:nvPr/>
          </p:nvSpPr>
          <p:spPr bwMode="auto">
            <a:xfrm>
              <a:off x="1883947" y="4884615"/>
              <a:ext cx="2605278" cy="1220537"/>
            </a:xfrm>
            <a:custGeom>
              <a:avLst/>
              <a:gdLst>
                <a:gd name="T0" fmla="*/ 16 w 1028"/>
                <a:gd name="T1" fmla="*/ 0 h 522"/>
                <a:gd name="T2" fmla="*/ 941 w 1028"/>
                <a:gd name="T3" fmla="*/ 0 h 522"/>
                <a:gd name="T4" fmla="*/ 958 w 1028"/>
                <a:gd name="T5" fmla="*/ 16 h 522"/>
                <a:gd name="T6" fmla="*/ 958 w 1028"/>
                <a:gd name="T7" fmla="*/ 225 h 522"/>
                <a:gd name="T8" fmla="*/ 1028 w 1028"/>
                <a:gd name="T9" fmla="*/ 262 h 522"/>
                <a:gd name="T10" fmla="*/ 958 w 1028"/>
                <a:gd name="T11" fmla="*/ 302 h 522"/>
                <a:gd name="T12" fmla="*/ 958 w 1028"/>
                <a:gd name="T13" fmla="*/ 506 h 522"/>
                <a:gd name="T14" fmla="*/ 941 w 1028"/>
                <a:gd name="T15" fmla="*/ 522 h 522"/>
                <a:gd name="T16" fmla="*/ 16 w 1028"/>
                <a:gd name="T17" fmla="*/ 522 h 522"/>
                <a:gd name="T18" fmla="*/ 0 w 1028"/>
                <a:gd name="T19" fmla="*/ 506 h 522"/>
                <a:gd name="T20" fmla="*/ 0 w 1028"/>
                <a:gd name="T21" fmla="*/ 16 h 522"/>
                <a:gd name="T22" fmla="*/ 16 w 1028"/>
                <a:gd name="T23"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8" h="522">
                  <a:moveTo>
                    <a:pt x="16" y="0"/>
                  </a:moveTo>
                  <a:cubicBezTo>
                    <a:pt x="941" y="0"/>
                    <a:pt x="941" y="0"/>
                    <a:pt x="941" y="0"/>
                  </a:cubicBezTo>
                  <a:cubicBezTo>
                    <a:pt x="950" y="0"/>
                    <a:pt x="958" y="7"/>
                    <a:pt x="958" y="16"/>
                  </a:cubicBezTo>
                  <a:cubicBezTo>
                    <a:pt x="958" y="225"/>
                    <a:pt x="958" y="225"/>
                    <a:pt x="958" y="225"/>
                  </a:cubicBezTo>
                  <a:cubicBezTo>
                    <a:pt x="1028" y="262"/>
                    <a:pt x="1028" y="262"/>
                    <a:pt x="1028" y="262"/>
                  </a:cubicBezTo>
                  <a:cubicBezTo>
                    <a:pt x="958" y="302"/>
                    <a:pt x="958" y="302"/>
                    <a:pt x="958" y="302"/>
                  </a:cubicBezTo>
                  <a:cubicBezTo>
                    <a:pt x="958" y="506"/>
                    <a:pt x="958" y="506"/>
                    <a:pt x="958" y="506"/>
                  </a:cubicBezTo>
                  <a:cubicBezTo>
                    <a:pt x="958" y="514"/>
                    <a:pt x="950" y="522"/>
                    <a:pt x="941" y="522"/>
                  </a:cubicBezTo>
                  <a:cubicBezTo>
                    <a:pt x="16" y="522"/>
                    <a:pt x="16" y="522"/>
                    <a:pt x="16" y="522"/>
                  </a:cubicBezTo>
                  <a:cubicBezTo>
                    <a:pt x="7" y="522"/>
                    <a:pt x="0" y="514"/>
                    <a:pt x="0" y="506"/>
                  </a:cubicBezTo>
                  <a:cubicBezTo>
                    <a:pt x="0" y="16"/>
                    <a:pt x="0" y="16"/>
                    <a:pt x="0" y="16"/>
                  </a:cubicBezTo>
                  <a:cubicBezTo>
                    <a:pt x="0" y="7"/>
                    <a:pt x="7" y="0"/>
                    <a:pt x="16" y="0"/>
                  </a:cubicBez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62" name="Freeform 6">
              <a:extLst>
                <a:ext uri="{FF2B5EF4-FFF2-40B4-BE49-F238E27FC236}">
                  <a16:creationId xmlns:a16="http://schemas.microsoft.com/office/drawing/2014/main" id="{4409CB0B-D865-4E92-9C3F-CEC87518C4F4}"/>
                </a:ext>
              </a:extLst>
            </p:cNvPr>
            <p:cNvSpPr>
              <a:spLocks/>
            </p:cNvSpPr>
            <p:nvPr/>
          </p:nvSpPr>
          <p:spPr bwMode="auto">
            <a:xfrm flipH="1">
              <a:off x="8069591" y="1839096"/>
              <a:ext cx="2605278" cy="1196795"/>
            </a:xfrm>
            <a:custGeom>
              <a:avLst/>
              <a:gdLst>
                <a:gd name="T0" fmla="*/ 16 w 1028"/>
                <a:gd name="T1" fmla="*/ 0 h 522"/>
                <a:gd name="T2" fmla="*/ 941 w 1028"/>
                <a:gd name="T3" fmla="*/ 0 h 522"/>
                <a:gd name="T4" fmla="*/ 958 w 1028"/>
                <a:gd name="T5" fmla="*/ 16 h 522"/>
                <a:gd name="T6" fmla="*/ 958 w 1028"/>
                <a:gd name="T7" fmla="*/ 225 h 522"/>
                <a:gd name="T8" fmla="*/ 1028 w 1028"/>
                <a:gd name="T9" fmla="*/ 262 h 522"/>
                <a:gd name="T10" fmla="*/ 958 w 1028"/>
                <a:gd name="T11" fmla="*/ 302 h 522"/>
                <a:gd name="T12" fmla="*/ 958 w 1028"/>
                <a:gd name="T13" fmla="*/ 506 h 522"/>
                <a:gd name="T14" fmla="*/ 941 w 1028"/>
                <a:gd name="T15" fmla="*/ 522 h 522"/>
                <a:gd name="T16" fmla="*/ 16 w 1028"/>
                <a:gd name="T17" fmla="*/ 522 h 522"/>
                <a:gd name="T18" fmla="*/ 0 w 1028"/>
                <a:gd name="T19" fmla="*/ 506 h 522"/>
                <a:gd name="T20" fmla="*/ 0 w 1028"/>
                <a:gd name="T21" fmla="*/ 16 h 522"/>
                <a:gd name="T22" fmla="*/ 16 w 1028"/>
                <a:gd name="T23"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8" h="522">
                  <a:moveTo>
                    <a:pt x="16" y="0"/>
                  </a:moveTo>
                  <a:cubicBezTo>
                    <a:pt x="941" y="0"/>
                    <a:pt x="941" y="0"/>
                    <a:pt x="941" y="0"/>
                  </a:cubicBezTo>
                  <a:cubicBezTo>
                    <a:pt x="950" y="0"/>
                    <a:pt x="958" y="7"/>
                    <a:pt x="958" y="16"/>
                  </a:cubicBezTo>
                  <a:cubicBezTo>
                    <a:pt x="958" y="225"/>
                    <a:pt x="958" y="225"/>
                    <a:pt x="958" y="225"/>
                  </a:cubicBezTo>
                  <a:cubicBezTo>
                    <a:pt x="1028" y="262"/>
                    <a:pt x="1028" y="262"/>
                    <a:pt x="1028" y="262"/>
                  </a:cubicBezTo>
                  <a:cubicBezTo>
                    <a:pt x="958" y="302"/>
                    <a:pt x="958" y="302"/>
                    <a:pt x="958" y="302"/>
                  </a:cubicBezTo>
                  <a:cubicBezTo>
                    <a:pt x="958" y="506"/>
                    <a:pt x="958" y="506"/>
                    <a:pt x="958" y="506"/>
                  </a:cubicBezTo>
                  <a:cubicBezTo>
                    <a:pt x="958" y="514"/>
                    <a:pt x="950" y="522"/>
                    <a:pt x="941" y="522"/>
                  </a:cubicBezTo>
                  <a:cubicBezTo>
                    <a:pt x="16" y="522"/>
                    <a:pt x="16" y="522"/>
                    <a:pt x="16" y="522"/>
                  </a:cubicBezTo>
                  <a:cubicBezTo>
                    <a:pt x="7" y="522"/>
                    <a:pt x="0" y="514"/>
                    <a:pt x="0" y="506"/>
                  </a:cubicBezTo>
                  <a:cubicBezTo>
                    <a:pt x="0" y="16"/>
                    <a:pt x="0" y="16"/>
                    <a:pt x="0" y="16"/>
                  </a:cubicBezTo>
                  <a:cubicBezTo>
                    <a:pt x="0" y="7"/>
                    <a:pt x="7" y="0"/>
                    <a:pt x="16" y="0"/>
                  </a:cubicBez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63" name="Freeform 6">
              <a:extLst>
                <a:ext uri="{FF2B5EF4-FFF2-40B4-BE49-F238E27FC236}">
                  <a16:creationId xmlns:a16="http://schemas.microsoft.com/office/drawing/2014/main" id="{EBCAB92D-5393-4104-82F0-3352E028E531}"/>
                </a:ext>
              </a:extLst>
            </p:cNvPr>
            <p:cNvSpPr>
              <a:spLocks/>
            </p:cNvSpPr>
            <p:nvPr/>
          </p:nvSpPr>
          <p:spPr bwMode="auto">
            <a:xfrm flipH="1">
              <a:off x="8600755" y="3376169"/>
              <a:ext cx="2605278" cy="1220537"/>
            </a:xfrm>
            <a:custGeom>
              <a:avLst/>
              <a:gdLst>
                <a:gd name="T0" fmla="*/ 16 w 1028"/>
                <a:gd name="T1" fmla="*/ 0 h 522"/>
                <a:gd name="T2" fmla="*/ 941 w 1028"/>
                <a:gd name="T3" fmla="*/ 0 h 522"/>
                <a:gd name="T4" fmla="*/ 958 w 1028"/>
                <a:gd name="T5" fmla="*/ 16 h 522"/>
                <a:gd name="T6" fmla="*/ 958 w 1028"/>
                <a:gd name="T7" fmla="*/ 225 h 522"/>
                <a:gd name="T8" fmla="*/ 1028 w 1028"/>
                <a:gd name="T9" fmla="*/ 262 h 522"/>
                <a:gd name="T10" fmla="*/ 958 w 1028"/>
                <a:gd name="T11" fmla="*/ 302 h 522"/>
                <a:gd name="T12" fmla="*/ 958 w 1028"/>
                <a:gd name="T13" fmla="*/ 506 h 522"/>
                <a:gd name="T14" fmla="*/ 941 w 1028"/>
                <a:gd name="T15" fmla="*/ 522 h 522"/>
                <a:gd name="T16" fmla="*/ 16 w 1028"/>
                <a:gd name="T17" fmla="*/ 522 h 522"/>
                <a:gd name="T18" fmla="*/ 0 w 1028"/>
                <a:gd name="T19" fmla="*/ 506 h 522"/>
                <a:gd name="T20" fmla="*/ 0 w 1028"/>
                <a:gd name="T21" fmla="*/ 16 h 522"/>
                <a:gd name="T22" fmla="*/ 16 w 1028"/>
                <a:gd name="T23"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8" h="522">
                  <a:moveTo>
                    <a:pt x="16" y="0"/>
                  </a:moveTo>
                  <a:cubicBezTo>
                    <a:pt x="941" y="0"/>
                    <a:pt x="941" y="0"/>
                    <a:pt x="941" y="0"/>
                  </a:cubicBezTo>
                  <a:cubicBezTo>
                    <a:pt x="950" y="0"/>
                    <a:pt x="958" y="7"/>
                    <a:pt x="958" y="16"/>
                  </a:cubicBezTo>
                  <a:cubicBezTo>
                    <a:pt x="958" y="225"/>
                    <a:pt x="958" y="225"/>
                    <a:pt x="958" y="225"/>
                  </a:cubicBezTo>
                  <a:cubicBezTo>
                    <a:pt x="1028" y="262"/>
                    <a:pt x="1028" y="262"/>
                    <a:pt x="1028" y="262"/>
                  </a:cubicBezTo>
                  <a:cubicBezTo>
                    <a:pt x="958" y="302"/>
                    <a:pt x="958" y="302"/>
                    <a:pt x="958" y="302"/>
                  </a:cubicBezTo>
                  <a:cubicBezTo>
                    <a:pt x="958" y="506"/>
                    <a:pt x="958" y="506"/>
                    <a:pt x="958" y="506"/>
                  </a:cubicBezTo>
                  <a:cubicBezTo>
                    <a:pt x="958" y="514"/>
                    <a:pt x="950" y="522"/>
                    <a:pt x="941" y="522"/>
                  </a:cubicBezTo>
                  <a:cubicBezTo>
                    <a:pt x="16" y="522"/>
                    <a:pt x="16" y="522"/>
                    <a:pt x="16" y="522"/>
                  </a:cubicBezTo>
                  <a:cubicBezTo>
                    <a:pt x="7" y="522"/>
                    <a:pt x="0" y="514"/>
                    <a:pt x="0" y="506"/>
                  </a:cubicBezTo>
                  <a:cubicBezTo>
                    <a:pt x="0" y="16"/>
                    <a:pt x="0" y="16"/>
                    <a:pt x="0" y="16"/>
                  </a:cubicBezTo>
                  <a:cubicBezTo>
                    <a:pt x="0" y="7"/>
                    <a:pt x="7" y="0"/>
                    <a:pt x="16" y="0"/>
                  </a:cubicBez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64" name="Freeform 6">
              <a:extLst>
                <a:ext uri="{FF2B5EF4-FFF2-40B4-BE49-F238E27FC236}">
                  <a16:creationId xmlns:a16="http://schemas.microsoft.com/office/drawing/2014/main" id="{2132860C-2DAA-404A-9CCF-536202437095}"/>
                </a:ext>
              </a:extLst>
            </p:cNvPr>
            <p:cNvSpPr>
              <a:spLocks/>
            </p:cNvSpPr>
            <p:nvPr/>
          </p:nvSpPr>
          <p:spPr bwMode="auto">
            <a:xfrm flipH="1">
              <a:off x="8023548" y="4884615"/>
              <a:ext cx="2605278" cy="1220537"/>
            </a:xfrm>
            <a:custGeom>
              <a:avLst/>
              <a:gdLst>
                <a:gd name="T0" fmla="*/ 16 w 1028"/>
                <a:gd name="T1" fmla="*/ 0 h 522"/>
                <a:gd name="T2" fmla="*/ 941 w 1028"/>
                <a:gd name="T3" fmla="*/ 0 h 522"/>
                <a:gd name="T4" fmla="*/ 958 w 1028"/>
                <a:gd name="T5" fmla="*/ 16 h 522"/>
                <a:gd name="T6" fmla="*/ 958 w 1028"/>
                <a:gd name="T7" fmla="*/ 225 h 522"/>
                <a:gd name="T8" fmla="*/ 1028 w 1028"/>
                <a:gd name="T9" fmla="*/ 262 h 522"/>
                <a:gd name="T10" fmla="*/ 958 w 1028"/>
                <a:gd name="T11" fmla="*/ 302 h 522"/>
                <a:gd name="T12" fmla="*/ 958 w 1028"/>
                <a:gd name="T13" fmla="*/ 506 h 522"/>
                <a:gd name="T14" fmla="*/ 941 w 1028"/>
                <a:gd name="T15" fmla="*/ 522 h 522"/>
                <a:gd name="T16" fmla="*/ 16 w 1028"/>
                <a:gd name="T17" fmla="*/ 522 h 522"/>
                <a:gd name="T18" fmla="*/ 0 w 1028"/>
                <a:gd name="T19" fmla="*/ 506 h 522"/>
                <a:gd name="T20" fmla="*/ 0 w 1028"/>
                <a:gd name="T21" fmla="*/ 16 h 522"/>
                <a:gd name="T22" fmla="*/ 16 w 1028"/>
                <a:gd name="T23" fmla="*/ 0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8" h="522">
                  <a:moveTo>
                    <a:pt x="16" y="0"/>
                  </a:moveTo>
                  <a:cubicBezTo>
                    <a:pt x="941" y="0"/>
                    <a:pt x="941" y="0"/>
                    <a:pt x="941" y="0"/>
                  </a:cubicBezTo>
                  <a:cubicBezTo>
                    <a:pt x="950" y="0"/>
                    <a:pt x="958" y="7"/>
                    <a:pt x="958" y="16"/>
                  </a:cubicBezTo>
                  <a:cubicBezTo>
                    <a:pt x="958" y="225"/>
                    <a:pt x="958" y="225"/>
                    <a:pt x="958" y="225"/>
                  </a:cubicBezTo>
                  <a:cubicBezTo>
                    <a:pt x="1028" y="262"/>
                    <a:pt x="1028" y="262"/>
                    <a:pt x="1028" y="262"/>
                  </a:cubicBezTo>
                  <a:cubicBezTo>
                    <a:pt x="958" y="302"/>
                    <a:pt x="958" y="302"/>
                    <a:pt x="958" y="302"/>
                  </a:cubicBezTo>
                  <a:cubicBezTo>
                    <a:pt x="958" y="506"/>
                    <a:pt x="958" y="506"/>
                    <a:pt x="958" y="506"/>
                  </a:cubicBezTo>
                  <a:cubicBezTo>
                    <a:pt x="958" y="514"/>
                    <a:pt x="950" y="522"/>
                    <a:pt x="941" y="522"/>
                  </a:cubicBezTo>
                  <a:cubicBezTo>
                    <a:pt x="16" y="522"/>
                    <a:pt x="16" y="522"/>
                    <a:pt x="16" y="522"/>
                  </a:cubicBezTo>
                  <a:cubicBezTo>
                    <a:pt x="7" y="522"/>
                    <a:pt x="0" y="514"/>
                    <a:pt x="0" y="506"/>
                  </a:cubicBezTo>
                  <a:cubicBezTo>
                    <a:pt x="0" y="16"/>
                    <a:pt x="0" y="16"/>
                    <a:pt x="0" y="16"/>
                  </a:cubicBezTo>
                  <a:cubicBezTo>
                    <a:pt x="0" y="7"/>
                    <a:pt x="7" y="0"/>
                    <a:pt x="16" y="0"/>
                  </a:cubicBez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endParaRPr lang="en-US" sz="2400">
                <a:solidFill>
                  <a:schemeClr val="bg1"/>
                </a:solidFill>
              </a:endParaRPr>
            </a:p>
          </p:txBody>
        </p:sp>
        <p:sp>
          <p:nvSpPr>
            <p:cNvPr id="65" name="Text Box 10">
              <a:extLst>
                <a:ext uri="{FF2B5EF4-FFF2-40B4-BE49-F238E27FC236}">
                  <a16:creationId xmlns:a16="http://schemas.microsoft.com/office/drawing/2014/main" id="{BC9FC92E-6F03-41A5-88C2-0F3B652D2859}"/>
                </a:ext>
              </a:extLst>
            </p:cNvPr>
            <p:cNvSpPr txBox="1">
              <a:spLocks noChangeArrowheads="1"/>
            </p:cNvSpPr>
            <p:nvPr/>
          </p:nvSpPr>
          <p:spPr bwMode="auto">
            <a:xfrm>
              <a:off x="8400661" y="1801670"/>
              <a:ext cx="2228166" cy="1092608"/>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600" b="1">
                  <a:solidFill>
                    <a:schemeClr val="bg1"/>
                  </a:solidFill>
                  <a:latin typeface="Open Sans" pitchFamily="34" charset="0"/>
                  <a:ea typeface="Open Sans" pitchFamily="34" charset="0"/>
                  <a:cs typeface="Open Sans" pitchFamily="34" charset="0"/>
                </a:rPr>
                <a:t>New Idea</a:t>
              </a:r>
            </a:p>
            <a:p>
              <a:pPr defTabSz="1088232"/>
              <a:r>
                <a:rPr lang="en-US" sz="1200">
                  <a:solidFill>
                    <a:schemeClr val="bg1"/>
                  </a:solidFill>
                  <a:latin typeface="Open Sans" pitchFamily="34" charset="0"/>
                  <a:ea typeface="Open Sans" pitchFamily="34" charset="0"/>
                  <a:cs typeface="Open Sans" pitchFamily="34" charset="0"/>
                </a:rPr>
                <a:t>Mauris quam dolor, cursus at porta et, luctus eget purus. Nunc tempor luctus interdum. </a:t>
              </a:r>
            </a:p>
          </p:txBody>
        </p:sp>
        <p:sp>
          <p:nvSpPr>
            <p:cNvPr id="66" name="Text Box 10">
              <a:extLst>
                <a:ext uri="{FF2B5EF4-FFF2-40B4-BE49-F238E27FC236}">
                  <a16:creationId xmlns:a16="http://schemas.microsoft.com/office/drawing/2014/main" id="{87AB5B4B-8B4D-42D4-A7A2-484D9533E19D}"/>
                </a:ext>
              </a:extLst>
            </p:cNvPr>
            <p:cNvSpPr txBox="1">
              <a:spLocks noChangeArrowheads="1"/>
            </p:cNvSpPr>
            <p:nvPr/>
          </p:nvSpPr>
          <p:spPr bwMode="auto">
            <a:xfrm>
              <a:off x="8340886" y="4812412"/>
              <a:ext cx="2228166" cy="1092608"/>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600" b="1">
                  <a:solidFill>
                    <a:schemeClr val="bg1"/>
                  </a:solidFill>
                  <a:latin typeface="Open Sans" pitchFamily="34" charset="0"/>
                  <a:ea typeface="Open Sans" pitchFamily="34" charset="0"/>
                  <a:cs typeface="Open Sans" pitchFamily="34" charset="0"/>
                </a:rPr>
                <a:t>New Customer</a:t>
              </a:r>
            </a:p>
            <a:p>
              <a:pPr defTabSz="1088232"/>
              <a:r>
                <a:rPr lang="en-US" sz="1200">
                  <a:solidFill>
                    <a:schemeClr val="bg1"/>
                  </a:solidFill>
                  <a:latin typeface="Open Sans" pitchFamily="34" charset="0"/>
                  <a:ea typeface="Open Sans" pitchFamily="34" charset="0"/>
                  <a:cs typeface="Open Sans" pitchFamily="34" charset="0"/>
                </a:rPr>
                <a:t>Mauris quam dolor, cursus at porta et, luctus eget purus. Nunc tempor luctus interdum. </a:t>
              </a:r>
            </a:p>
          </p:txBody>
        </p:sp>
        <p:sp>
          <p:nvSpPr>
            <p:cNvPr id="67" name="Text Box 10">
              <a:extLst>
                <a:ext uri="{FF2B5EF4-FFF2-40B4-BE49-F238E27FC236}">
                  <a16:creationId xmlns:a16="http://schemas.microsoft.com/office/drawing/2014/main" id="{1A918E6D-96D0-4878-B9EC-B47306DE2957}"/>
                </a:ext>
              </a:extLst>
            </p:cNvPr>
            <p:cNvSpPr txBox="1">
              <a:spLocks noChangeArrowheads="1"/>
            </p:cNvSpPr>
            <p:nvPr/>
          </p:nvSpPr>
          <p:spPr bwMode="auto">
            <a:xfrm>
              <a:off x="1940664" y="4842211"/>
              <a:ext cx="2228166" cy="1092608"/>
            </a:xfrm>
            <a:prstGeom prst="rect">
              <a:avLst/>
            </a:prstGeom>
            <a:noFill/>
            <a:ln w="9525">
              <a:noFill/>
              <a:miter lim="800000"/>
              <a:headEnd/>
              <a:tailEnd/>
            </a:ln>
          </p:spPr>
          <p:txBody>
            <a:bodyPr wrap="square" lIns="45720" tIns="22860" rIns="45720" bIns="22860">
              <a:spAutoFit/>
            </a:bodyPr>
            <a:lstStyle/>
            <a:p>
              <a:pPr algn="r" defTabSz="1088232">
                <a:lnSpc>
                  <a:spcPct val="200000"/>
                </a:lnSpc>
              </a:pPr>
              <a:r>
                <a:rPr lang="en-US" sz="1600" b="1">
                  <a:solidFill>
                    <a:schemeClr val="bg1"/>
                  </a:solidFill>
                  <a:latin typeface="Open Sans" pitchFamily="34" charset="0"/>
                  <a:ea typeface="Open Sans" pitchFamily="34" charset="0"/>
                  <a:cs typeface="Open Sans" pitchFamily="34" charset="0"/>
                </a:rPr>
                <a:t>New Perspective</a:t>
              </a:r>
            </a:p>
            <a:p>
              <a:pPr algn="r" defTabSz="1088232"/>
              <a:r>
                <a:rPr lang="en-US" sz="1200">
                  <a:solidFill>
                    <a:schemeClr val="bg1"/>
                  </a:solidFill>
                  <a:latin typeface="Open Sans" pitchFamily="34" charset="0"/>
                  <a:ea typeface="Open Sans" pitchFamily="34" charset="0"/>
                  <a:cs typeface="Open Sans" pitchFamily="34" charset="0"/>
                </a:rPr>
                <a:t>Mauris quam dolor, cursus at porta et, luctus eget purus. Nunc tempor luctus interdum. </a:t>
              </a:r>
            </a:p>
          </p:txBody>
        </p:sp>
        <p:sp>
          <p:nvSpPr>
            <p:cNvPr id="68" name="Text Box 10">
              <a:extLst>
                <a:ext uri="{FF2B5EF4-FFF2-40B4-BE49-F238E27FC236}">
                  <a16:creationId xmlns:a16="http://schemas.microsoft.com/office/drawing/2014/main" id="{E1BEBBB2-971B-4A9A-86C6-342C037B21DB}"/>
                </a:ext>
              </a:extLst>
            </p:cNvPr>
            <p:cNvSpPr txBox="1">
              <a:spLocks noChangeArrowheads="1"/>
            </p:cNvSpPr>
            <p:nvPr/>
          </p:nvSpPr>
          <p:spPr bwMode="auto">
            <a:xfrm>
              <a:off x="1989765" y="1801670"/>
              <a:ext cx="2228166" cy="1092608"/>
            </a:xfrm>
            <a:prstGeom prst="rect">
              <a:avLst/>
            </a:prstGeom>
            <a:noFill/>
            <a:ln w="9525">
              <a:noFill/>
              <a:miter lim="800000"/>
              <a:headEnd/>
              <a:tailEnd/>
            </a:ln>
          </p:spPr>
          <p:txBody>
            <a:bodyPr wrap="square" lIns="45720" tIns="22860" rIns="45720" bIns="22860">
              <a:spAutoFit/>
            </a:bodyPr>
            <a:lstStyle/>
            <a:p>
              <a:pPr algn="r" defTabSz="1088232">
                <a:lnSpc>
                  <a:spcPct val="200000"/>
                </a:lnSpc>
              </a:pPr>
              <a:r>
                <a:rPr lang="en-US" sz="1600" b="1" dirty="0">
                  <a:solidFill>
                    <a:schemeClr val="bg1"/>
                  </a:solidFill>
                  <a:latin typeface="Open Sans" pitchFamily="34" charset="0"/>
                  <a:ea typeface="Open Sans" pitchFamily="34" charset="0"/>
                  <a:cs typeface="Open Sans" pitchFamily="34" charset="0"/>
                </a:rPr>
                <a:t>New Strategy</a:t>
              </a:r>
            </a:p>
            <a:p>
              <a:pPr algn="r" defTabSz="1088232"/>
              <a:r>
                <a:rPr lang="en-US" sz="1200" dirty="0" err="1">
                  <a:solidFill>
                    <a:schemeClr val="bg1"/>
                  </a:solidFill>
                  <a:latin typeface="Open Sans" pitchFamily="34" charset="0"/>
                  <a:ea typeface="Open Sans" pitchFamily="34" charset="0"/>
                  <a:cs typeface="Open Sans" pitchFamily="34" charset="0"/>
                </a:rPr>
                <a:t>Mauris</a:t>
              </a:r>
              <a:r>
                <a:rPr lang="en-US" sz="1200" dirty="0">
                  <a:solidFill>
                    <a:schemeClr val="bg1"/>
                  </a:solidFill>
                  <a:latin typeface="Open Sans" pitchFamily="34" charset="0"/>
                  <a:ea typeface="Open Sans" pitchFamily="34" charset="0"/>
                  <a:cs typeface="Open Sans" pitchFamily="34" charset="0"/>
                </a:rPr>
                <a:t> quam dolor, </a:t>
              </a:r>
              <a:r>
                <a:rPr lang="en-US" sz="1200" dirty="0" err="1">
                  <a:solidFill>
                    <a:schemeClr val="bg1"/>
                  </a:solidFill>
                  <a:latin typeface="Open Sans" pitchFamily="34" charset="0"/>
                  <a:ea typeface="Open Sans" pitchFamily="34" charset="0"/>
                  <a:cs typeface="Open Sans" pitchFamily="34" charset="0"/>
                </a:rPr>
                <a:t>cursus</a:t>
              </a:r>
              <a:r>
                <a:rPr lang="en-US" sz="1200" dirty="0">
                  <a:solidFill>
                    <a:schemeClr val="bg1"/>
                  </a:solidFill>
                  <a:latin typeface="Open Sans" pitchFamily="34" charset="0"/>
                  <a:ea typeface="Open Sans" pitchFamily="34" charset="0"/>
                  <a:cs typeface="Open Sans" pitchFamily="34" charset="0"/>
                </a:rPr>
                <a:t> at </a:t>
              </a:r>
              <a:r>
                <a:rPr lang="en-US" sz="1200" dirty="0" err="1">
                  <a:solidFill>
                    <a:schemeClr val="bg1"/>
                  </a:solidFill>
                  <a:latin typeface="Open Sans" pitchFamily="34" charset="0"/>
                  <a:ea typeface="Open Sans" pitchFamily="34" charset="0"/>
                  <a:cs typeface="Open Sans" pitchFamily="34" charset="0"/>
                </a:rPr>
                <a:t>porta</a:t>
              </a:r>
              <a:r>
                <a:rPr lang="en-US" sz="1200" dirty="0">
                  <a:solidFill>
                    <a:schemeClr val="bg1"/>
                  </a:solidFill>
                  <a:latin typeface="Open Sans" pitchFamily="34" charset="0"/>
                  <a:ea typeface="Open Sans" pitchFamily="34" charset="0"/>
                  <a:cs typeface="Open Sans" pitchFamily="34" charset="0"/>
                </a:rPr>
                <a:t> et, </a:t>
              </a:r>
              <a:r>
                <a:rPr lang="en-US" sz="1200" dirty="0" err="1">
                  <a:solidFill>
                    <a:schemeClr val="bg1"/>
                  </a:solidFill>
                  <a:latin typeface="Open Sans" pitchFamily="34" charset="0"/>
                  <a:ea typeface="Open Sans" pitchFamily="34" charset="0"/>
                  <a:cs typeface="Open Sans" pitchFamily="34" charset="0"/>
                </a:rPr>
                <a:t>luctus</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eget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purus</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Nunc</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tempor</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luctus</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interdum</a:t>
              </a:r>
              <a:r>
                <a:rPr lang="en-US" sz="1200" dirty="0">
                  <a:solidFill>
                    <a:schemeClr val="bg1"/>
                  </a:solidFill>
                  <a:latin typeface="Open Sans" pitchFamily="34" charset="0"/>
                  <a:ea typeface="Open Sans" pitchFamily="34" charset="0"/>
                  <a:cs typeface="Open Sans" pitchFamily="34" charset="0"/>
                </a:rPr>
                <a:t>. </a:t>
              </a:r>
            </a:p>
          </p:txBody>
        </p:sp>
        <p:sp>
          <p:nvSpPr>
            <p:cNvPr id="69" name="Text Box 10">
              <a:extLst>
                <a:ext uri="{FF2B5EF4-FFF2-40B4-BE49-F238E27FC236}">
                  <a16:creationId xmlns:a16="http://schemas.microsoft.com/office/drawing/2014/main" id="{BE9DA46E-6F46-4B88-B858-6CC92048AA79}"/>
                </a:ext>
              </a:extLst>
            </p:cNvPr>
            <p:cNvSpPr txBox="1">
              <a:spLocks noChangeArrowheads="1"/>
            </p:cNvSpPr>
            <p:nvPr/>
          </p:nvSpPr>
          <p:spPr bwMode="auto">
            <a:xfrm>
              <a:off x="1279103" y="3296126"/>
              <a:ext cx="2228166" cy="1092608"/>
            </a:xfrm>
            <a:prstGeom prst="rect">
              <a:avLst/>
            </a:prstGeom>
            <a:noFill/>
            <a:ln w="9525">
              <a:noFill/>
              <a:miter lim="800000"/>
              <a:headEnd/>
              <a:tailEnd/>
            </a:ln>
          </p:spPr>
          <p:txBody>
            <a:bodyPr wrap="square" lIns="45720" tIns="22860" rIns="45720" bIns="22860">
              <a:spAutoFit/>
            </a:bodyPr>
            <a:lstStyle/>
            <a:p>
              <a:pPr algn="r" defTabSz="1088232">
                <a:lnSpc>
                  <a:spcPct val="200000"/>
                </a:lnSpc>
              </a:pPr>
              <a:r>
                <a:rPr lang="en-US" sz="1600" b="1" dirty="0">
                  <a:solidFill>
                    <a:schemeClr val="bg1"/>
                  </a:solidFill>
                  <a:latin typeface="Open Sans" pitchFamily="34" charset="0"/>
                  <a:ea typeface="Open Sans" pitchFamily="34" charset="0"/>
                  <a:cs typeface="Open Sans" pitchFamily="34" charset="0"/>
                </a:rPr>
                <a:t>New Business</a:t>
              </a:r>
            </a:p>
            <a:p>
              <a:pPr algn="r" defTabSz="1088232"/>
              <a:r>
                <a:rPr lang="en-US" sz="1200" dirty="0" err="1">
                  <a:solidFill>
                    <a:schemeClr val="bg1"/>
                  </a:solidFill>
                  <a:latin typeface="Open Sans" pitchFamily="34" charset="0"/>
                  <a:ea typeface="Open Sans" pitchFamily="34" charset="0"/>
                  <a:cs typeface="Open Sans" pitchFamily="34" charset="0"/>
                </a:rPr>
                <a:t>Mauris</a:t>
              </a:r>
              <a:r>
                <a:rPr lang="en-US" sz="1200" dirty="0">
                  <a:solidFill>
                    <a:schemeClr val="bg1"/>
                  </a:solidFill>
                  <a:latin typeface="Open Sans" pitchFamily="34" charset="0"/>
                  <a:ea typeface="Open Sans" pitchFamily="34" charset="0"/>
                  <a:cs typeface="Open Sans" pitchFamily="34" charset="0"/>
                </a:rPr>
                <a:t> quam dolor, </a:t>
              </a:r>
              <a:r>
                <a:rPr lang="en-US" sz="1200" dirty="0" err="1">
                  <a:solidFill>
                    <a:schemeClr val="bg1"/>
                  </a:solidFill>
                  <a:latin typeface="Open Sans" pitchFamily="34" charset="0"/>
                  <a:ea typeface="Open Sans" pitchFamily="34" charset="0"/>
                  <a:cs typeface="Open Sans" pitchFamily="34" charset="0"/>
                </a:rPr>
                <a:t>cursus</a:t>
              </a:r>
              <a:r>
                <a:rPr lang="en-US" sz="1200" dirty="0">
                  <a:solidFill>
                    <a:schemeClr val="bg1"/>
                  </a:solidFill>
                  <a:latin typeface="Open Sans" pitchFamily="34" charset="0"/>
                  <a:ea typeface="Open Sans" pitchFamily="34" charset="0"/>
                  <a:cs typeface="Open Sans" pitchFamily="34" charset="0"/>
                </a:rPr>
                <a:t> at </a:t>
              </a:r>
              <a:r>
                <a:rPr lang="en-US" sz="1200" dirty="0" err="1">
                  <a:solidFill>
                    <a:schemeClr val="bg1"/>
                  </a:solidFill>
                  <a:latin typeface="Open Sans" pitchFamily="34" charset="0"/>
                  <a:ea typeface="Open Sans" pitchFamily="34" charset="0"/>
                  <a:cs typeface="Open Sans" pitchFamily="34" charset="0"/>
                </a:rPr>
                <a:t>porta</a:t>
              </a:r>
              <a:r>
                <a:rPr lang="en-US" sz="1200" dirty="0">
                  <a:solidFill>
                    <a:schemeClr val="bg1"/>
                  </a:solidFill>
                  <a:latin typeface="Open Sans" pitchFamily="34" charset="0"/>
                  <a:ea typeface="Open Sans" pitchFamily="34" charset="0"/>
                  <a:cs typeface="Open Sans" pitchFamily="34" charset="0"/>
                </a:rPr>
                <a:t> et, </a:t>
              </a:r>
              <a:r>
                <a:rPr lang="en-US" sz="1200" dirty="0" err="1">
                  <a:solidFill>
                    <a:schemeClr val="bg1"/>
                  </a:solidFill>
                  <a:latin typeface="Open Sans" pitchFamily="34" charset="0"/>
                  <a:ea typeface="Open Sans" pitchFamily="34" charset="0"/>
                  <a:cs typeface="Open Sans" pitchFamily="34" charset="0"/>
                </a:rPr>
                <a:t>luctus</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eget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purus</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Nunc</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tempor</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luctus</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interdum</a:t>
              </a:r>
              <a:r>
                <a:rPr lang="en-US" sz="1200" dirty="0">
                  <a:solidFill>
                    <a:schemeClr val="bg1"/>
                  </a:solidFill>
                  <a:latin typeface="Open Sans" pitchFamily="34" charset="0"/>
                  <a:ea typeface="Open Sans" pitchFamily="34" charset="0"/>
                  <a:cs typeface="Open Sans" pitchFamily="34" charset="0"/>
                </a:rPr>
                <a:t>. </a:t>
              </a:r>
            </a:p>
          </p:txBody>
        </p:sp>
        <p:sp>
          <p:nvSpPr>
            <p:cNvPr id="70" name="Text Box 10">
              <a:extLst>
                <a:ext uri="{FF2B5EF4-FFF2-40B4-BE49-F238E27FC236}">
                  <a16:creationId xmlns:a16="http://schemas.microsoft.com/office/drawing/2014/main" id="{DC9C8105-6DA6-4BA6-A2B5-23701BEFCB65}"/>
                </a:ext>
              </a:extLst>
            </p:cNvPr>
            <p:cNvSpPr txBox="1">
              <a:spLocks noChangeArrowheads="1"/>
            </p:cNvSpPr>
            <p:nvPr/>
          </p:nvSpPr>
          <p:spPr bwMode="auto">
            <a:xfrm>
              <a:off x="8906553" y="3276635"/>
              <a:ext cx="2228166" cy="1092608"/>
            </a:xfrm>
            <a:prstGeom prst="rect">
              <a:avLst/>
            </a:prstGeom>
            <a:noFill/>
            <a:ln w="9525">
              <a:noFill/>
              <a:miter lim="800000"/>
              <a:headEnd/>
              <a:tailEnd/>
            </a:ln>
          </p:spPr>
          <p:txBody>
            <a:bodyPr wrap="square" lIns="45720" tIns="22860" rIns="45720" bIns="22860">
              <a:spAutoFit/>
            </a:bodyPr>
            <a:lstStyle/>
            <a:p>
              <a:pPr defTabSz="1088232">
                <a:lnSpc>
                  <a:spcPct val="200000"/>
                </a:lnSpc>
              </a:pPr>
              <a:r>
                <a:rPr lang="en-US" sz="1600" b="1" dirty="0">
                  <a:solidFill>
                    <a:schemeClr val="bg1"/>
                  </a:solidFill>
                  <a:latin typeface="Open Sans" pitchFamily="34" charset="0"/>
                  <a:ea typeface="Open Sans" pitchFamily="34" charset="0"/>
                  <a:cs typeface="Open Sans" pitchFamily="34" charset="0"/>
                </a:rPr>
                <a:t>New Hope</a:t>
              </a:r>
            </a:p>
            <a:p>
              <a:pPr defTabSz="1088232"/>
              <a:r>
                <a:rPr lang="en-US" sz="1200" dirty="0" err="1">
                  <a:solidFill>
                    <a:schemeClr val="bg1"/>
                  </a:solidFill>
                  <a:latin typeface="Open Sans" pitchFamily="34" charset="0"/>
                  <a:ea typeface="Open Sans" pitchFamily="34" charset="0"/>
                  <a:cs typeface="Open Sans" pitchFamily="34" charset="0"/>
                </a:rPr>
                <a:t>Mauris</a:t>
              </a:r>
              <a:r>
                <a:rPr lang="en-US" sz="1200" dirty="0">
                  <a:solidFill>
                    <a:schemeClr val="bg1"/>
                  </a:solidFill>
                  <a:latin typeface="Open Sans" pitchFamily="34" charset="0"/>
                  <a:ea typeface="Open Sans" pitchFamily="34" charset="0"/>
                  <a:cs typeface="Open Sans" pitchFamily="34" charset="0"/>
                </a:rPr>
                <a:t> quam dolor, </a:t>
              </a:r>
              <a:r>
                <a:rPr lang="en-US" sz="1200" dirty="0" err="1">
                  <a:solidFill>
                    <a:schemeClr val="bg1"/>
                  </a:solidFill>
                  <a:latin typeface="Open Sans" pitchFamily="34" charset="0"/>
                  <a:ea typeface="Open Sans" pitchFamily="34" charset="0"/>
                  <a:cs typeface="Open Sans" pitchFamily="34" charset="0"/>
                </a:rPr>
                <a:t>cursus</a:t>
              </a:r>
              <a:r>
                <a:rPr lang="en-US" sz="1200" dirty="0">
                  <a:solidFill>
                    <a:schemeClr val="bg1"/>
                  </a:solidFill>
                  <a:latin typeface="Open Sans" pitchFamily="34" charset="0"/>
                  <a:ea typeface="Open Sans" pitchFamily="34" charset="0"/>
                  <a:cs typeface="Open Sans" pitchFamily="34" charset="0"/>
                </a:rPr>
                <a:t> at </a:t>
              </a:r>
              <a:r>
                <a:rPr lang="en-US" sz="1200" dirty="0" err="1">
                  <a:solidFill>
                    <a:schemeClr val="bg1"/>
                  </a:solidFill>
                  <a:latin typeface="Open Sans" pitchFamily="34" charset="0"/>
                  <a:ea typeface="Open Sans" pitchFamily="34" charset="0"/>
                  <a:cs typeface="Open Sans" pitchFamily="34" charset="0"/>
                </a:rPr>
                <a:t>porta</a:t>
              </a:r>
              <a:r>
                <a:rPr lang="en-US" sz="1200" dirty="0">
                  <a:solidFill>
                    <a:schemeClr val="bg1"/>
                  </a:solidFill>
                  <a:latin typeface="Open Sans" pitchFamily="34" charset="0"/>
                  <a:ea typeface="Open Sans" pitchFamily="34" charset="0"/>
                  <a:cs typeface="Open Sans" pitchFamily="34" charset="0"/>
                </a:rPr>
                <a:t> et, </a:t>
              </a:r>
              <a:r>
                <a:rPr lang="en-US" sz="1200" dirty="0" err="1">
                  <a:solidFill>
                    <a:schemeClr val="bg1"/>
                  </a:solidFill>
                  <a:latin typeface="Open Sans" pitchFamily="34" charset="0"/>
                  <a:ea typeface="Open Sans" pitchFamily="34" charset="0"/>
                  <a:cs typeface="Open Sans" pitchFamily="34" charset="0"/>
                </a:rPr>
                <a:t>luctus</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eget</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purus</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Nunc</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tempor</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luctus</a:t>
              </a:r>
              <a:r>
                <a:rPr lang="en-US" sz="1200" dirty="0">
                  <a:solidFill>
                    <a:schemeClr val="bg1"/>
                  </a:solidFill>
                  <a:latin typeface="Open Sans" pitchFamily="34" charset="0"/>
                  <a:ea typeface="Open Sans" pitchFamily="34" charset="0"/>
                  <a:cs typeface="Open Sans" pitchFamily="34" charset="0"/>
                </a:rPr>
                <a:t> </a:t>
              </a:r>
              <a:r>
                <a:rPr lang="en-US" sz="1200" dirty="0" err="1">
                  <a:solidFill>
                    <a:schemeClr val="bg1"/>
                  </a:solidFill>
                  <a:latin typeface="Open Sans" pitchFamily="34" charset="0"/>
                  <a:ea typeface="Open Sans" pitchFamily="34" charset="0"/>
                  <a:cs typeface="Open Sans" pitchFamily="34" charset="0"/>
                </a:rPr>
                <a:t>interdum</a:t>
              </a:r>
              <a:r>
                <a:rPr lang="en-US" sz="1200" dirty="0">
                  <a:solidFill>
                    <a:schemeClr val="bg1"/>
                  </a:solidFill>
                  <a:latin typeface="Open Sans" pitchFamily="34" charset="0"/>
                  <a:ea typeface="Open Sans" pitchFamily="34" charset="0"/>
                  <a:cs typeface="Open Sans" pitchFamily="34" charset="0"/>
                </a:rPr>
                <a:t>. </a:t>
              </a:r>
            </a:p>
          </p:txBody>
        </p:sp>
      </p:grpSp>
    </p:spTree>
    <p:extLst>
      <p:ext uri="{BB962C8B-B14F-4D97-AF65-F5344CB8AC3E}">
        <p14:creationId xmlns:p14="http://schemas.microsoft.com/office/powerpoint/2010/main" val="2354198433"/>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499114" y="380748"/>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sp>
        <p:nvSpPr>
          <p:cNvPr id="5" name="Rectangle 24">
            <a:extLst>
              <a:ext uri="{FF2B5EF4-FFF2-40B4-BE49-F238E27FC236}">
                <a16:creationId xmlns:a16="http://schemas.microsoft.com/office/drawing/2014/main" id="{787651FA-B1C8-473E-83BA-8F54F4D71EBC}"/>
              </a:ext>
            </a:extLst>
          </p:cNvPr>
          <p:cNvSpPr>
            <a:spLocks noChangeArrowheads="1"/>
          </p:cNvSpPr>
          <p:nvPr/>
        </p:nvSpPr>
        <p:spPr bwMode="auto">
          <a:xfrm>
            <a:off x="1583144" y="5408061"/>
            <a:ext cx="9123617" cy="5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400" b="1" dirty="0">
                <a:solidFill>
                  <a:schemeClr val="bg1"/>
                </a:solidFill>
              </a:rPr>
              <a:t>TOPIC HEADER HERE</a:t>
            </a:r>
            <a:endParaRPr lang="zh-CN" altLang="en-US" sz="1400" dirty="0">
              <a:solidFill>
                <a:schemeClr val="bg1"/>
              </a:solidFill>
            </a:endParaRPr>
          </a:p>
          <a:p>
            <a:pPr algn="ctr">
              <a:lnSpc>
                <a:spcPct val="120000"/>
              </a:lnSpc>
              <a:spcBef>
                <a:spcPts val="300"/>
              </a:spcBef>
            </a:pPr>
            <a:r>
              <a:rPr lang="en-US" altLang="zh-CN" sz="1100" dirty="0">
                <a:solidFill>
                  <a:schemeClr val="bg1"/>
                </a:solidFill>
              </a:rPr>
              <a:t>We have many PowerPoint templates that has been specifically designed to help anyone that is stepping into the world of PowerPoint for the very first time. </a:t>
            </a:r>
          </a:p>
        </p:txBody>
      </p:sp>
      <p:grpSp>
        <p:nvGrpSpPr>
          <p:cNvPr id="6" name="Group 4">
            <a:extLst>
              <a:ext uri="{FF2B5EF4-FFF2-40B4-BE49-F238E27FC236}">
                <a16:creationId xmlns:a16="http://schemas.microsoft.com/office/drawing/2014/main" id="{9F768287-A956-4526-8ECB-1323E85A2271}"/>
              </a:ext>
            </a:extLst>
          </p:cNvPr>
          <p:cNvGrpSpPr>
            <a:grpSpLocks/>
          </p:cNvGrpSpPr>
          <p:nvPr/>
        </p:nvGrpSpPr>
        <p:grpSpPr bwMode="auto">
          <a:xfrm>
            <a:off x="6750619" y="2204417"/>
            <a:ext cx="3686178" cy="2817705"/>
            <a:chOff x="671840" y="1561513"/>
            <a:chExt cx="3347712" cy="2558443"/>
          </a:xfrm>
        </p:grpSpPr>
        <p:cxnSp>
          <p:nvCxnSpPr>
            <p:cNvPr id="7" name="Straight Connector 5">
              <a:extLst>
                <a:ext uri="{FF2B5EF4-FFF2-40B4-BE49-F238E27FC236}">
                  <a16:creationId xmlns:a16="http://schemas.microsoft.com/office/drawing/2014/main" id="{4D2D0E7D-7730-4807-B92F-47790C3669D6}"/>
                </a:ext>
              </a:extLst>
            </p:cNvPr>
            <p:cNvCxnSpPr/>
            <p:nvPr/>
          </p:nvCxnSpPr>
          <p:spPr>
            <a:xfrm>
              <a:off x="1128085" y="1561513"/>
              <a:ext cx="0" cy="2194487"/>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6">
              <a:extLst>
                <a:ext uri="{FF2B5EF4-FFF2-40B4-BE49-F238E27FC236}">
                  <a16:creationId xmlns:a16="http://schemas.microsoft.com/office/drawing/2014/main" id="{79C9582D-3B0D-4367-B1C9-9120B7CBAB3D}"/>
                </a:ext>
              </a:extLst>
            </p:cNvPr>
            <p:cNvCxnSpPr/>
            <p:nvPr/>
          </p:nvCxnSpPr>
          <p:spPr>
            <a:xfrm>
              <a:off x="1802521" y="1561513"/>
              <a:ext cx="0" cy="2194487"/>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7">
              <a:extLst>
                <a:ext uri="{FF2B5EF4-FFF2-40B4-BE49-F238E27FC236}">
                  <a16:creationId xmlns:a16="http://schemas.microsoft.com/office/drawing/2014/main" id="{1F8A183C-4213-4723-8B58-31273541332F}"/>
                </a:ext>
              </a:extLst>
            </p:cNvPr>
            <p:cNvCxnSpPr/>
            <p:nvPr/>
          </p:nvCxnSpPr>
          <p:spPr>
            <a:xfrm>
              <a:off x="2478691" y="1561513"/>
              <a:ext cx="0" cy="2194487"/>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8">
              <a:extLst>
                <a:ext uri="{FF2B5EF4-FFF2-40B4-BE49-F238E27FC236}">
                  <a16:creationId xmlns:a16="http://schemas.microsoft.com/office/drawing/2014/main" id="{78399D07-C4CD-4F59-9413-FD8ED7E24B12}"/>
                </a:ext>
              </a:extLst>
            </p:cNvPr>
            <p:cNvCxnSpPr/>
            <p:nvPr/>
          </p:nvCxnSpPr>
          <p:spPr>
            <a:xfrm>
              <a:off x="3153126" y="1561513"/>
              <a:ext cx="0" cy="2194487"/>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9">
              <a:extLst>
                <a:ext uri="{FF2B5EF4-FFF2-40B4-BE49-F238E27FC236}">
                  <a16:creationId xmlns:a16="http://schemas.microsoft.com/office/drawing/2014/main" id="{1671DCE8-6FB9-4177-A17E-1CA66A981111}"/>
                </a:ext>
              </a:extLst>
            </p:cNvPr>
            <p:cNvCxnSpPr/>
            <p:nvPr/>
          </p:nvCxnSpPr>
          <p:spPr>
            <a:xfrm>
              <a:off x="3829296" y="1561513"/>
              <a:ext cx="0" cy="2194487"/>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 name="Rectangle 10">
              <a:extLst>
                <a:ext uri="{FF2B5EF4-FFF2-40B4-BE49-F238E27FC236}">
                  <a16:creationId xmlns:a16="http://schemas.microsoft.com/office/drawing/2014/main" id="{3533B92B-EE4B-4054-BBE8-FCF4CF5E8D05}"/>
                </a:ext>
              </a:extLst>
            </p:cNvPr>
            <p:cNvSpPr/>
            <p:nvPr/>
          </p:nvSpPr>
          <p:spPr>
            <a:xfrm>
              <a:off x="1128085" y="3235979"/>
              <a:ext cx="2701211" cy="4212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20000"/>
                </a:lnSpc>
                <a:defRPr/>
              </a:pPr>
              <a:endParaRPr lang="en-GB" sz="1100" noProof="1">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Rectangle 11">
              <a:extLst>
                <a:ext uri="{FF2B5EF4-FFF2-40B4-BE49-F238E27FC236}">
                  <a16:creationId xmlns:a16="http://schemas.microsoft.com/office/drawing/2014/main" id="{4384B875-EC54-4A41-836B-E5940458A66D}"/>
                </a:ext>
              </a:extLst>
            </p:cNvPr>
            <p:cNvSpPr/>
            <p:nvPr/>
          </p:nvSpPr>
          <p:spPr>
            <a:xfrm>
              <a:off x="1128085" y="2714225"/>
              <a:ext cx="2701211" cy="4229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20000"/>
                </a:lnSpc>
                <a:defRPr/>
              </a:pPr>
              <a:endParaRPr lang="en-GB" sz="1100" noProof="1">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12">
              <a:extLst>
                <a:ext uri="{FF2B5EF4-FFF2-40B4-BE49-F238E27FC236}">
                  <a16:creationId xmlns:a16="http://schemas.microsoft.com/office/drawing/2014/main" id="{3A531AB0-A63C-4936-A38F-CEDCF780A7C3}"/>
                </a:ext>
              </a:extLst>
            </p:cNvPr>
            <p:cNvSpPr/>
            <p:nvPr/>
          </p:nvSpPr>
          <p:spPr>
            <a:xfrm>
              <a:off x="1128085" y="2194204"/>
              <a:ext cx="2701211" cy="4229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20000"/>
                </a:lnSpc>
                <a:defRPr/>
              </a:pPr>
              <a:endParaRPr lang="en-GB" sz="1100" noProof="1">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Rectangle 13">
              <a:extLst>
                <a:ext uri="{FF2B5EF4-FFF2-40B4-BE49-F238E27FC236}">
                  <a16:creationId xmlns:a16="http://schemas.microsoft.com/office/drawing/2014/main" id="{ECDC4DF9-55DD-4046-8FFF-CE1277D6DA8E}"/>
                </a:ext>
              </a:extLst>
            </p:cNvPr>
            <p:cNvSpPr/>
            <p:nvPr/>
          </p:nvSpPr>
          <p:spPr>
            <a:xfrm>
              <a:off x="1128085" y="1674184"/>
              <a:ext cx="2701211" cy="4212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20000"/>
                </a:lnSpc>
                <a:defRPr/>
              </a:pPr>
              <a:endParaRPr lang="en-GB" sz="1100" noProof="1">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Rectangle 14">
              <a:extLst>
                <a:ext uri="{FF2B5EF4-FFF2-40B4-BE49-F238E27FC236}">
                  <a16:creationId xmlns:a16="http://schemas.microsoft.com/office/drawing/2014/main" id="{C2AAFBF8-6103-42E7-98DB-3CF36A4445E3}"/>
                </a:ext>
              </a:extLst>
            </p:cNvPr>
            <p:cNvSpPr/>
            <p:nvPr/>
          </p:nvSpPr>
          <p:spPr>
            <a:xfrm>
              <a:off x="1128085" y="3235979"/>
              <a:ext cx="1870736" cy="421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20000"/>
                </a:lnSpc>
                <a:defRPr/>
              </a:pPr>
              <a:endParaRPr lang="en-GB" sz="110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Rectangle 15">
              <a:extLst>
                <a:ext uri="{FF2B5EF4-FFF2-40B4-BE49-F238E27FC236}">
                  <a16:creationId xmlns:a16="http://schemas.microsoft.com/office/drawing/2014/main" id="{98FA2A76-0459-40FC-BBDB-CFA3225F7D03}"/>
                </a:ext>
              </a:extLst>
            </p:cNvPr>
            <p:cNvSpPr/>
            <p:nvPr/>
          </p:nvSpPr>
          <p:spPr>
            <a:xfrm>
              <a:off x="1128085" y="2714225"/>
              <a:ext cx="830476" cy="42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20000"/>
                </a:lnSpc>
                <a:defRPr/>
              </a:pPr>
              <a:endParaRPr lang="en-GB" sz="1100" noProof="1">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Rectangle 16">
              <a:extLst>
                <a:ext uri="{FF2B5EF4-FFF2-40B4-BE49-F238E27FC236}">
                  <a16:creationId xmlns:a16="http://schemas.microsoft.com/office/drawing/2014/main" id="{7950D1A8-E07D-43A9-9E63-DE3F809319D0}"/>
                </a:ext>
              </a:extLst>
            </p:cNvPr>
            <p:cNvSpPr/>
            <p:nvPr/>
          </p:nvSpPr>
          <p:spPr>
            <a:xfrm>
              <a:off x="1128085" y="2194204"/>
              <a:ext cx="1518781" cy="42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20000"/>
                </a:lnSpc>
                <a:defRPr/>
              </a:pPr>
              <a:endParaRPr lang="en-GB" sz="1100" noProof="1">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Rectangle 17">
              <a:extLst>
                <a:ext uri="{FF2B5EF4-FFF2-40B4-BE49-F238E27FC236}">
                  <a16:creationId xmlns:a16="http://schemas.microsoft.com/office/drawing/2014/main" id="{B59DC357-8BA4-4FDF-BB36-12293EE585D4}"/>
                </a:ext>
              </a:extLst>
            </p:cNvPr>
            <p:cNvSpPr/>
            <p:nvPr/>
          </p:nvSpPr>
          <p:spPr>
            <a:xfrm>
              <a:off x="1128085" y="1674184"/>
              <a:ext cx="2461951" cy="421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20000"/>
                </a:lnSpc>
                <a:defRPr/>
              </a:pPr>
              <a:endParaRPr lang="en-GB" sz="1100" noProof="1">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8">
              <a:extLst>
                <a:ext uri="{FF2B5EF4-FFF2-40B4-BE49-F238E27FC236}">
                  <a16:creationId xmlns:a16="http://schemas.microsoft.com/office/drawing/2014/main" id="{E9FD646F-9DDC-46FD-81BA-ACF037C3960A}"/>
                </a:ext>
              </a:extLst>
            </p:cNvPr>
            <p:cNvSpPr txBox="1">
              <a:spLocks noChangeArrowheads="1"/>
            </p:cNvSpPr>
            <p:nvPr/>
          </p:nvSpPr>
          <p:spPr bwMode="auto">
            <a:xfrm>
              <a:off x="1008181" y="3868619"/>
              <a:ext cx="239046" cy="2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lnSpc>
                  <a:spcPct val="120000"/>
                </a:lnSpc>
              </a:pPr>
              <a:r>
                <a:rPr lang="en-US" altLang="en-US" sz="1100">
                  <a:solidFill>
                    <a:schemeClr val="bg1"/>
                  </a:solidFill>
                  <a:latin typeface="Arial" panose="020B0604020202020204" pitchFamily="34" charset="0"/>
                  <a:ea typeface="微软雅黑" panose="020B0503020204020204" pitchFamily="34" charset="-122"/>
                  <a:sym typeface="Arial" panose="020B0604020202020204" pitchFamily="34" charset="0"/>
                </a:rPr>
                <a:t>0</a:t>
              </a:r>
              <a:endParaRPr lang="en-GB" altLang="en-US" sz="11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19">
              <a:extLst>
                <a:ext uri="{FF2B5EF4-FFF2-40B4-BE49-F238E27FC236}">
                  <a16:creationId xmlns:a16="http://schemas.microsoft.com/office/drawing/2014/main" id="{45A5BC84-4A77-4E11-B42B-75CC33181DC1}"/>
                </a:ext>
              </a:extLst>
            </p:cNvPr>
            <p:cNvSpPr txBox="1">
              <a:spLocks noChangeArrowheads="1"/>
            </p:cNvSpPr>
            <p:nvPr/>
          </p:nvSpPr>
          <p:spPr bwMode="auto">
            <a:xfrm>
              <a:off x="1647763" y="3868619"/>
              <a:ext cx="310379" cy="2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lnSpc>
                  <a:spcPct val="120000"/>
                </a:lnSpc>
              </a:pPr>
              <a:r>
                <a:rPr lang="en-US" altLang="en-US" sz="1100">
                  <a:solidFill>
                    <a:schemeClr val="bg1"/>
                  </a:solidFill>
                  <a:latin typeface="Arial" panose="020B0604020202020204" pitchFamily="34" charset="0"/>
                  <a:ea typeface="微软雅黑" panose="020B0503020204020204" pitchFamily="34" charset="-122"/>
                  <a:sym typeface="Arial" panose="020B0604020202020204" pitchFamily="34" charset="0"/>
                </a:rPr>
                <a:t>50</a:t>
              </a:r>
              <a:endParaRPr lang="en-GB" altLang="en-US" sz="11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20">
              <a:extLst>
                <a:ext uri="{FF2B5EF4-FFF2-40B4-BE49-F238E27FC236}">
                  <a16:creationId xmlns:a16="http://schemas.microsoft.com/office/drawing/2014/main" id="{DAA83B01-857D-4747-9CC4-95E993240997}"/>
                </a:ext>
              </a:extLst>
            </p:cNvPr>
            <p:cNvSpPr txBox="1">
              <a:spLocks noChangeArrowheads="1"/>
            </p:cNvSpPr>
            <p:nvPr/>
          </p:nvSpPr>
          <p:spPr bwMode="auto">
            <a:xfrm>
              <a:off x="3637838" y="3868619"/>
              <a:ext cx="381714" cy="2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lnSpc>
                  <a:spcPct val="120000"/>
                </a:lnSpc>
              </a:pPr>
              <a:r>
                <a:rPr lang="en-US" altLang="en-US" sz="1100">
                  <a:solidFill>
                    <a:schemeClr val="bg1"/>
                  </a:solidFill>
                  <a:latin typeface="Arial" panose="020B0604020202020204" pitchFamily="34" charset="0"/>
                  <a:ea typeface="微软雅黑" panose="020B0503020204020204" pitchFamily="34" charset="-122"/>
                  <a:sym typeface="Arial" panose="020B0604020202020204" pitchFamily="34" charset="0"/>
                </a:rPr>
                <a:t>200</a:t>
              </a:r>
              <a:endParaRPr lang="en-GB" altLang="en-US" sz="11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21">
              <a:extLst>
                <a:ext uri="{FF2B5EF4-FFF2-40B4-BE49-F238E27FC236}">
                  <a16:creationId xmlns:a16="http://schemas.microsoft.com/office/drawing/2014/main" id="{72EE970F-0E00-4E68-83BE-4A12FFFE07A6}"/>
                </a:ext>
              </a:extLst>
            </p:cNvPr>
            <p:cNvSpPr txBox="1">
              <a:spLocks noChangeArrowheads="1"/>
            </p:cNvSpPr>
            <p:nvPr/>
          </p:nvSpPr>
          <p:spPr bwMode="auto">
            <a:xfrm>
              <a:off x="2962592" y="3868619"/>
              <a:ext cx="381714" cy="2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lnSpc>
                  <a:spcPct val="120000"/>
                </a:lnSpc>
              </a:pPr>
              <a:r>
                <a:rPr lang="en-US" altLang="en-US" sz="1100">
                  <a:solidFill>
                    <a:schemeClr val="bg1"/>
                  </a:solidFill>
                  <a:latin typeface="Arial" panose="020B0604020202020204" pitchFamily="34" charset="0"/>
                  <a:ea typeface="微软雅黑" panose="020B0503020204020204" pitchFamily="34" charset="-122"/>
                  <a:sym typeface="Arial" panose="020B0604020202020204" pitchFamily="34" charset="0"/>
                </a:rPr>
                <a:t>150</a:t>
              </a:r>
              <a:endParaRPr lang="en-GB" altLang="en-US" sz="11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22">
              <a:extLst>
                <a:ext uri="{FF2B5EF4-FFF2-40B4-BE49-F238E27FC236}">
                  <a16:creationId xmlns:a16="http://schemas.microsoft.com/office/drawing/2014/main" id="{73246D28-A8A5-4A25-A255-14A20E08070C}"/>
                </a:ext>
              </a:extLst>
            </p:cNvPr>
            <p:cNvSpPr txBox="1">
              <a:spLocks noChangeArrowheads="1"/>
            </p:cNvSpPr>
            <p:nvPr/>
          </p:nvSpPr>
          <p:spPr bwMode="auto">
            <a:xfrm>
              <a:off x="2287342" y="3868619"/>
              <a:ext cx="381714" cy="2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lnSpc>
                  <a:spcPct val="120000"/>
                </a:lnSpc>
              </a:pPr>
              <a:r>
                <a:rPr lang="en-US" altLang="en-US" sz="1100">
                  <a:solidFill>
                    <a:schemeClr val="bg1"/>
                  </a:solidFill>
                  <a:latin typeface="Arial" panose="020B0604020202020204" pitchFamily="34" charset="0"/>
                  <a:ea typeface="微软雅黑" panose="020B0503020204020204" pitchFamily="34" charset="-122"/>
                  <a:sym typeface="Arial" panose="020B0604020202020204" pitchFamily="34" charset="0"/>
                </a:rPr>
                <a:t>100</a:t>
              </a:r>
              <a:endParaRPr lang="en-GB" altLang="en-US" sz="11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Box 23">
              <a:extLst>
                <a:ext uri="{FF2B5EF4-FFF2-40B4-BE49-F238E27FC236}">
                  <a16:creationId xmlns:a16="http://schemas.microsoft.com/office/drawing/2014/main" id="{CE571602-6F2E-4BFF-9F9B-662BA68DE9DB}"/>
                </a:ext>
              </a:extLst>
            </p:cNvPr>
            <p:cNvSpPr txBox="1">
              <a:spLocks noChangeArrowheads="1"/>
            </p:cNvSpPr>
            <p:nvPr/>
          </p:nvSpPr>
          <p:spPr bwMode="auto">
            <a:xfrm>
              <a:off x="671840" y="1700408"/>
              <a:ext cx="453050" cy="2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1" hangingPunct="1">
                <a:lnSpc>
                  <a:spcPct val="120000"/>
                </a:lnSpc>
              </a:pPr>
              <a:r>
                <a:rPr lang="en-US" altLang="en-US" sz="1100" dirty="0">
                  <a:solidFill>
                    <a:schemeClr val="bg1"/>
                  </a:solidFill>
                  <a:latin typeface="Arial" panose="020B0604020202020204" pitchFamily="34" charset="0"/>
                  <a:ea typeface="微软雅黑" panose="020B0503020204020204" pitchFamily="34" charset="-122"/>
                  <a:sym typeface="Arial" panose="020B0604020202020204" pitchFamily="34" charset="0"/>
                </a:rPr>
                <a:t>2015</a:t>
              </a:r>
              <a:endParaRPr lang="en-GB" altLang="en-US" sz="1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24">
              <a:extLst>
                <a:ext uri="{FF2B5EF4-FFF2-40B4-BE49-F238E27FC236}">
                  <a16:creationId xmlns:a16="http://schemas.microsoft.com/office/drawing/2014/main" id="{93ED4765-F26C-4258-9E2F-B0E6EB83069D}"/>
                </a:ext>
              </a:extLst>
            </p:cNvPr>
            <p:cNvSpPr txBox="1">
              <a:spLocks noChangeArrowheads="1"/>
            </p:cNvSpPr>
            <p:nvPr/>
          </p:nvSpPr>
          <p:spPr bwMode="auto">
            <a:xfrm>
              <a:off x="671840" y="3261915"/>
              <a:ext cx="453050" cy="2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1" hangingPunct="1">
                <a:lnSpc>
                  <a:spcPct val="120000"/>
                </a:lnSpc>
              </a:pPr>
              <a:r>
                <a:rPr lang="en-US" altLang="en-US" sz="1100">
                  <a:solidFill>
                    <a:schemeClr val="bg1"/>
                  </a:solidFill>
                  <a:latin typeface="Arial" panose="020B0604020202020204" pitchFamily="34" charset="0"/>
                  <a:ea typeface="微软雅黑" panose="020B0503020204020204" pitchFamily="34" charset="-122"/>
                  <a:sym typeface="Arial" panose="020B0604020202020204" pitchFamily="34" charset="0"/>
                </a:rPr>
                <a:t>2012</a:t>
              </a:r>
              <a:endParaRPr lang="en-GB" altLang="en-US" sz="11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25">
              <a:extLst>
                <a:ext uri="{FF2B5EF4-FFF2-40B4-BE49-F238E27FC236}">
                  <a16:creationId xmlns:a16="http://schemas.microsoft.com/office/drawing/2014/main" id="{4D214418-9B57-4E5E-AF73-55CEA08104DF}"/>
                </a:ext>
              </a:extLst>
            </p:cNvPr>
            <p:cNvSpPr txBox="1">
              <a:spLocks noChangeArrowheads="1"/>
            </p:cNvSpPr>
            <p:nvPr/>
          </p:nvSpPr>
          <p:spPr bwMode="auto">
            <a:xfrm>
              <a:off x="671840" y="2741412"/>
              <a:ext cx="453050" cy="2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1" hangingPunct="1">
                <a:lnSpc>
                  <a:spcPct val="120000"/>
                </a:lnSpc>
              </a:pPr>
              <a:r>
                <a:rPr lang="en-US" altLang="en-US" sz="1100">
                  <a:solidFill>
                    <a:schemeClr val="bg1"/>
                  </a:solidFill>
                  <a:latin typeface="Arial" panose="020B0604020202020204" pitchFamily="34" charset="0"/>
                  <a:ea typeface="微软雅黑" panose="020B0503020204020204" pitchFamily="34" charset="-122"/>
                  <a:sym typeface="Arial" panose="020B0604020202020204" pitchFamily="34" charset="0"/>
                </a:rPr>
                <a:t>2013</a:t>
              </a:r>
              <a:endParaRPr lang="en-GB" altLang="en-US" sz="11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TextBox 26">
              <a:extLst>
                <a:ext uri="{FF2B5EF4-FFF2-40B4-BE49-F238E27FC236}">
                  <a16:creationId xmlns:a16="http://schemas.microsoft.com/office/drawing/2014/main" id="{E113F0F1-620E-4DB0-8164-D80310A78EA9}"/>
                </a:ext>
              </a:extLst>
            </p:cNvPr>
            <p:cNvSpPr txBox="1">
              <a:spLocks noChangeArrowheads="1"/>
            </p:cNvSpPr>
            <p:nvPr/>
          </p:nvSpPr>
          <p:spPr bwMode="auto">
            <a:xfrm>
              <a:off x="671840" y="2220908"/>
              <a:ext cx="453050" cy="2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eaLnBrk="1" hangingPunct="1">
                <a:lnSpc>
                  <a:spcPct val="120000"/>
                </a:lnSpc>
              </a:pPr>
              <a:r>
                <a:rPr lang="en-US" altLang="en-US" sz="1100">
                  <a:solidFill>
                    <a:schemeClr val="bg1"/>
                  </a:solidFill>
                  <a:latin typeface="Arial" panose="020B0604020202020204" pitchFamily="34" charset="0"/>
                  <a:ea typeface="微软雅黑" panose="020B0503020204020204" pitchFamily="34" charset="-122"/>
                  <a:sym typeface="Arial" panose="020B0604020202020204" pitchFamily="34" charset="0"/>
                </a:rPr>
                <a:t>2014</a:t>
              </a:r>
              <a:endParaRPr lang="en-GB" altLang="en-US" sz="11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2" name="组合 31">
            <a:extLst>
              <a:ext uri="{FF2B5EF4-FFF2-40B4-BE49-F238E27FC236}">
                <a16:creationId xmlns:a16="http://schemas.microsoft.com/office/drawing/2014/main" id="{818CB84D-1F8D-40B4-9C95-A6AC202EEE34}"/>
              </a:ext>
            </a:extLst>
          </p:cNvPr>
          <p:cNvGrpSpPr/>
          <p:nvPr/>
        </p:nvGrpSpPr>
        <p:grpSpPr>
          <a:xfrm>
            <a:off x="2359728" y="2116462"/>
            <a:ext cx="3757794" cy="3385176"/>
            <a:chOff x="3211191" y="2064296"/>
            <a:chExt cx="2641600" cy="2379662"/>
          </a:xfrm>
        </p:grpSpPr>
        <p:sp>
          <p:nvSpPr>
            <p:cNvPr id="33" name="Freeform 8">
              <a:extLst>
                <a:ext uri="{FF2B5EF4-FFF2-40B4-BE49-F238E27FC236}">
                  <a16:creationId xmlns:a16="http://schemas.microsoft.com/office/drawing/2014/main" id="{56E6EEC6-47A2-49D9-8677-4AD582FCBA30}"/>
                </a:ext>
              </a:extLst>
            </p:cNvPr>
            <p:cNvSpPr>
              <a:spLocks/>
            </p:cNvSpPr>
            <p:nvPr/>
          </p:nvSpPr>
          <p:spPr bwMode="auto">
            <a:xfrm>
              <a:off x="3211191" y="2064296"/>
              <a:ext cx="1158875" cy="1128712"/>
            </a:xfrm>
            <a:custGeom>
              <a:avLst/>
              <a:gdLst>
                <a:gd name="T0" fmla="*/ 275 w 913"/>
                <a:gd name="T1" fmla="*/ 0 h 735"/>
                <a:gd name="T2" fmla="*/ 636 w 913"/>
                <a:gd name="T3" fmla="*/ 0 h 735"/>
                <a:gd name="T4" fmla="*/ 637 w 913"/>
                <a:gd name="T5" fmla="*/ 0 h 735"/>
                <a:gd name="T6" fmla="*/ 638 w 913"/>
                <a:gd name="T7" fmla="*/ 0 h 735"/>
                <a:gd name="T8" fmla="*/ 911 w 913"/>
                <a:gd name="T9" fmla="*/ 273 h 735"/>
                <a:gd name="T10" fmla="*/ 913 w 913"/>
                <a:gd name="T11" fmla="*/ 735 h 735"/>
                <a:gd name="T12" fmla="*/ 677 w 913"/>
                <a:gd name="T13" fmla="*/ 557 h 735"/>
                <a:gd name="T14" fmla="*/ 275 w 913"/>
                <a:gd name="T15" fmla="*/ 550 h 735"/>
                <a:gd name="T16" fmla="*/ 0 w 913"/>
                <a:gd name="T17" fmla="*/ 275 h 735"/>
                <a:gd name="T18" fmla="*/ 275 w 913"/>
                <a:gd name="T19"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3" h="735">
                  <a:moveTo>
                    <a:pt x="275" y="0"/>
                  </a:moveTo>
                  <a:cubicBezTo>
                    <a:pt x="636" y="0"/>
                    <a:pt x="636" y="0"/>
                    <a:pt x="636" y="0"/>
                  </a:cubicBezTo>
                  <a:cubicBezTo>
                    <a:pt x="636" y="0"/>
                    <a:pt x="637" y="0"/>
                    <a:pt x="637" y="0"/>
                  </a:cubicBezTo>
                  <a:cubicBezTo>
                    <a:pt x="637" y="0"/>
                    <a:pt x="638" y="0"/>
                    <a:pt x="638" y="0"/>
                  </a:cubicBezTo>
                  <a:cubicBezTo>
                    <a:pt x="789" y="0"/>
                    <a:pt x="911" y="122"/>
                    <a:pt x="911" y="273"/>
                  </a:cubicBezTo>
                  <a:cubicBezTo>
                    <a:pt x="911" y="424"/>
                    <a:pt x="913" y="735"/>
                    <a:pt x="913" y="735"/>
                  </a:cubicBezTo>
                  <a:cubicBezTo>
                    <a:pt x="913" y="735"/>
                    <a:pt x="844" y="582"/>
                    <a:pt x="677" y="557"/>
                  </a:cubicBezTo>
                  <a:cubicBezTo>
                    <a:pt x="656" y="554"/>
                    <a:pt x="275" y="550"/>
                    <a:pt x="275" y="550"/>
                  </a:cubicBezTo>
                  <a:cubicBezTo>
                    <a:pt x="123" y="550"/>
                    <a:pt x="0" y="427"/>
                    <a:pt x="0" y="275"/>
                  </a:cubicBezTo>
                  <a:cubicBezTo>
                    <a:pt x="0" y="123"/>
                    <a:pt x="123" y="0"/>
                    <a:pt x="275" y="0"/>
                  </a:cubicBezTo>
                </a:path>
              </a:pathLst>
            </a:custGeom>
            <a:noFill/>
            <a:ln>
              <a:solidFill>
                <a:schemeClr val="bg1"/>
              </a:solidFill>
            </a:ln>
            <a:effectLst/>
          </p:spPr>
          <p:txBody>
            <a:bodyPr lIns="68580" tIns="34290" rIns="68580" bIns="3429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2200" b="0" i="0" u="none" strike="noStrike" kern="0" cap="none" spc="0" normalizeH="0" baseline="0" noProof="0" dirty="0">
                  <a:ln>
                    <a:noFill/>
                  </a:ln>
                  <a:solidFill>
                    <a:srgbClr val="FFFFFF"/>
                  </a:solidFill>
                  <a:effectLst/>
                  <a:uLnTx/>
                  <a:uFillTx/>
                  <a:latin typeface="Roboto Bold" charset="0"/>
                </a:rPr>
                <a:t>03</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2200" b="0" i="0" u="none" strike="noStrike" kern="0" cap="none" spc="0" normalizeH="0" baseline="0" noProof="0" dirty="0">
                <a:ln>
                  <a:noFill/>
                </a:ln>
                <a:solidFill>
                  <a:srgbClr val="FFFFFF"/>
                </a:solidFill>
                <a:effectLst/>
                <a:uLnTx/>
                <a:uFillTx/>
                <a:latin typeface="Roboto Bold" charset="0"/>
              </a:endParaRPr>
            </a:p>
          </p:txBody>
        </p:sp>
        <p:sp>
          <p:nvSpPr>
            <p:cNvPr id="34" name="Freeform 9">
              <a:extLst>
                <a:ext uri="{FF2B5EF4-FFF2-40B4-BE49-F238E27FC236}">
                  <a16:creationId xmlns:a16="http://schemas.microsoft.com/office/drawing/2014/main" id="{7DC0F0D1-129A-460A-8DEE-F3576489AFFD}"/>
                </a:ext>
              </a:extLst>
            </p:cNvPr>
            <p:cNvSpPr>
              <a:spLocks/>
            </p:cNvSpPr>
            <p:nvPr/>
          </p:nvSpPr>
          <p:spPr bwMode="auto">
            <a:xfrm>
              <a:off x="3211191" y="3021558"/>
              <a:ext cx="1158875" cy="1128713"/>
            </a:xfrm>
            <a:custGeom>
              <a:avLst/>
              <a:gdLst>
                <a:gd name="T0" fmla="*/ 275 w 913"/>
                <a:gd name="T1" fmla="*/ 0 h 735"/>
                <a:gd name="T2" fmla="*/ 636 w 913"/>
                <a:gd name="T3" fmla="*/ 0 h 735"/>
                <a:gd name="T4" fmla="*/ 637 w 913"/>
                <a:gd name="T5" fmla="*/ 0 h 735"/>
                <a:gd name="T6" fmla="*/ 638 w 913"/>
                <a:gd name="T7" fmla="*/ 0 h 735"/>
                <a:gd name="T8" fmla="*/ 911 w 913"/>
                <a:gd name="T9" fmla="*/ 273 h 735"/>
                <a:gd name="T10" fmla="*/ 913 w 913"/>
                <a:gd name="T11" fmla="*/ 735 h 735"/>
                <a:gd name="T12" fmla="*/ 677 w 913"/>
                <a:gd name="T13" fmla="*/ 557 h 735"/>
                <a:gd name="T14" fmla="*/ 275 w 913"/>
                <a:gd name="T15" fmla="*/ 550 h 735"/>
                <a:gd name="T16" fmla="*/ 0 w 913"/>
                <a:gd name="T17" fmla="*/ 275 h 735"/>
                <a:gd name="T18" fmla="*/ 275 w 913"/>
                <a:gd name="T19"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3" h="735">
                  <a:moveTo>
                    <a:pt x="275" y="0"/>
                  </a:moveTo>
                  <a:cubicBezTo>
                    <a:pt x="636" y="0"/>
                    <a:pt x="636" y="0"/>
                    <a:pt x="636" y="0"/>
                  </a:cubicBezTo>
                  <a:cubicBezTo>
                    <a:pt x="636" y="0"/>
                    <a:pt x="637" y="0"/>
                    <a:pt x="637" y="0"/>
                  </a:cubicBezTo>
                  <a:cubicBezTo>
                    <a:pt x="637" y="0"/>
                    <a:pt x="638" y="0"/>
                    <a:pt x="638" y="0"/>
                  </a:cubicBezTo>
                  <a:cubicBezTo>
                    <a:pt x="789" y="0"/>
                    <a:pt x="911" y="122"/>
                    <a:pt x="911" y="273"/>
                  </a:cubicBezTo>
                  <a:cubicBezTo>
                    <a:pt x="911" y="424"/>
                    <a:pt x="913" y="735"/>
                    <a:pt x="913" y="735"/>
                  </a:cubicBezTo>
                  <a:cubicBezTo>
                    <a:pt x="913" y="735"/>
                    <a:pt x="844" y="582"/>
                    <a:pt x="677" y="557"/>
                  </a:cubicBezTo>
                  <a:cubicBezTo>
                    <a:pt x="656" y="554"/>
                    <a:pt x="275" y="550"/>
                    <a:pt x="275" y="550"/>
                  </a:cubicBezTo>
                  <a:cubicBezTo>
                    <a:pt x="123" y="550"/>
                    <a:pt x="0" y="427"/>
                    <a:pt x="0" y="275"/>
                  </a:cubicBezTo>
                  <a:cubicBezTo>
                    <a:pt x="0" y="123"/>
                    <a:pt x="123" y="0"/>
                    <a:pt x="275" y="0"/>
                  </a:cubicBezTo>
                </a:path>
              </a:pathLst>
            </a:custGeom>
            <a:noFill/>
            <a:ln>
              <a:solidFill>
                <a:schemeClr val="bg1"/>
              </a:solidFill>
            </a:ln>
            <a:effectLst/>
          </p:spPr>
          <p:txBody>
            <a:bodyPr lIns="68580" tIns="34290" rIns="68580" bIns="3429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2600" b="0" i="0" u="none" strike="noStrike" kern="0" cap="none" spc="0" normalizeH="0" baseline="0" noProof="0" dirty="0">
                  <a:ln>
                    <a:noFill/>
                  </a:ln>
                  <a:solidFill>
                    <a:srgbClr val="FFFFFF"/>
                  </a:solidFill>
                  <a:effectLst/>
                  <a:uLnTx/>
                  <a:uFillTx/>
                  <a:latin typeface="Roboto Bold" charset="0"/>
                </a:rPr>
                <a:t>01</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2600" b="0" i="0" u="none" strike="noStrike" kern="0" cap="none" spc="0" normalizeH="0" baseline="0" noProof="0" dirty="0">
                <a:ln>
                  <a:noFill/>
                </a:ln>
                <a:solidFill>
                  <a:srgbClr val="FFFFFF"/>
                </a:solidFill>
                <a:effectLst/>
                <a:uLnTx/>
                <a:uFillTx/>
                <a:latin typeface="Roboto Bold" charset="0"/>
              </a:endParaRPr>
            </a:p>
          </p:txBody>
        </p:sp>
        <p:sp>
          <p:nvSpPr>
            <p:cNvPr id="35" name="Freeform 10">
              <a:extLst>
                <a:ext uri="{FF2B5EF4-FFF2-40B4-BE49-F238E27FC236}">
                  <a16:creationId xmlns:a16="http://schemas.microsoft.com/office/drawing/2014/main" id="{7D06B47A-B589-49BA-88E1-ED378AAAD48B}"/>
                </a:ext>
              </a:extLst>
            </p:cNvPr>
            <p:cNvSpPr>
              <a:spLocks/>
            </p:cNvSpPr>
            <p:nvPr/>
          </p:nvSpPr>
          <p:spPr bwMode="auto">
            <a:xfrm>
              <a:off x="4392291" y="3023146"/>
              <a:ext cx="1460500" cy="1420812"/>
            </a:xfrm>
            <a:custGeom>
              <a:avLst/>
              <a:gdLst>
                <a:gd name="T0" fmla="*/ 1020384 w 1151"/>
                <a:gd name="T1" fmla="*/ 0 h 926"/>
                <a:gd name="T2" fmla="*/ 442928 w 1151"/>
                <a:gd name="T3" fmla="*/ 0 h 926"/>
                <a:gd name="T4" fmla="*/ 441659 w 1151"/>
                <a:gd name="T5" fmla="*/ 0 h 926"/>
                <a:gd name="T6" fmla="*/ 440390 w 1151"/>
                <a:gd name="T7" fmla="*/ 0 h 926"/>
                <a:gd name="T8" fmla="*/ 3807 w 1151"/>
                <a:gd name="T9" fmla="*/ 529890 h 926"/>
                <a:gd name="T10" fmla="*/ 0 w 1151"/>
                <a:gd name="T11" fmla="*/ 1422256 h 926"/>
                <a:gd name="T12" fmla="*/ 378202 w 1151"/>
                <a:gd name="T13" fmla="*/ 1079747 h 926"/>
                <a:gd name="T14" fmla="*/ 1020384 w 1151"/>
                <a:gd name="T15" fmla="*/ 1064388 h 926"/>
                <a:gd name="T16" fmla="*/ 1460774 w 1151"/>
                <a:gd name="T17" fmla="*/ 532962 h 926"/>
                <a:gd name="T18" fmla="*/ 1020384 w 1151"/>
                <a:gd name="T19" fmla="*/ 0 h 9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1"/>
                <a:gd name="T31" fmla="*/ 0 h 926"/>
                <a:gd name="T32" fmla="*/ 1151 w 1151"/>
                <a:gd name="T33" fmla="*/ 926 h 9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1" h="926">
                  <a:moveTo>
                    <a:pt x="804" y="0"/>
                  </a:moveTo>
                  <a:cubicBezTo>
                    <a:pt x="349" y="0"/>
                    <a:pt x="349" y="0"/>
                    <a:pt x="349" y="0"/>
                  </a:cubicBezTo>
                  <a:cubicBezTo>
                    <a:pt x="349" y="0"/>
                    <a:pt x="348" y="0"/>
                    <a:pt x="348" y="0"/>
                  </a:cubicBezTo>
                  <a:cubicBezTo>
                    <a:pt x="348" y="0"/>
                    <a:pt x="347" y="0"/>
                    <a:pt x="347" y="0"/>
                  </a:cubicBezTo>
                  <a:cubicBezTo>
                    <a:pt x="157" y="0"/>
                    <a:pt x="3" y="154"/>
                    <a:pt x="3" y="345"/>
                  </a:cubicBezTo>
                  <a:cubicBezTo>
                    <a:pt x="3" y="535"/>
                    <a:pt x="0" y="926"/>
                    <a:pt x="0" y="926"/>
                  </a:cubicBezTo>
                  <a:cubicBezTo>
                    <a:pt x="0" y="926"/>
                    <a:pt x="88" y="734"/>
                    <a:pt x="298" y="703"/>
                  </a:cubicBezTo>
                  <a:cubicBezTo>
                    <a:pt x="325" y="699"/>
                    <a:pt x="804" y="693"/>
                    <a:pt x="804" y="693"/>
                  </a:cubicBezTo>
                  <a:cubicBezTo>
                    <a:pt x="996" y="693"/>
                    <a:pt x="1151" y="538"/>
                    <a:pt x="1151" y="347"/>
                  </a:cubicBezTo>
                  <a:cubicBezTo>
                    <a:pt x="1151" y="155"/>
                    <a:pt x="996" y="0"/>
                    <a:pt x="804" y="0"/>
                  </a:cubicBezTo>
                </a:path>
              </a:pathLst>
            </a:custGeom>
            <a:noFill/>
            <a:ln>
              <a:solidFill>
                <a:schemeClr val="bg1"/>
              </a:solidFill>
            </a:ln>
            <a:effectLst/>
            <a:extLst/>
          </p:spPr>
          <p:txBody>
            <a:bodyPr lIns="68580" tIns="34290" rIns="68580" bIns="3429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3000" b="0" i="0" u="none" strike="noStrike" kern="0" cap="none" spc="0" normalizeH="0" baseline="0" noProof="0">
                  <a:ln>
                    <a:noFill/>
                  </a:ln>
                  <a:solidFill>
                    <a:srgbClr val="FFFFFF"/>
                  </a:solidFill>
                  <a:effectLst/>
                  <a:uLnTx/>
                  <a:uFillTx/>
                  <a:latin typeface="Roboto Bold" charset="0"/>
                </a:rPr>
                <a:t>02</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3000" b="0" i="0" u="none" strike="noStrike" kern="0" cap="none" spc="0" normalizeH="0" baseline="0" noProof="0">
                <a:ln>
                  <a:noFill/>
                </a:ln>
                <a:solidFill>
                  <a:srgbClr val="FFFFFF"/>
                </a:solidFill>
                <a:effectLst/>
                <a:uLnTx/>
                <a:uFillTx/>
                <a:latin typeface="Roboto Bold" charset="0"/>
              </a:endParaRPr>
            </a:p>
          </p:txBody>
        </p:sp>
        <p:sp>
          <p:nvSpPr>
            <p:cNvPr id="36" name="Freeform 5">
              <a:extLst>
                <a:ext uri="{FF2B5EF4-FFF2-40B4-BE49-F238E27FC236}">
                  <a16:creationId xmlns:a16="http://schemas.microsoft.com/office/drawing/2014/main" id="{4EF4781B-F49F-4DB0-B518-E4B17A5EA98E}"/>
                </a:ext>
              </a:extLst>
            </p:cNvPr>
            <p:cNvSpPr>
              <a:spLocks/>
            </p:cNvSpPr>
            <p:nvPr/>
          </p:nvSpPr>
          <p:spPr bwMode="auto">
            <a:xfrm>
              <a:off x="4392291" y="2064296"/>
              <a:ext cx="1160462" cy="1128712"/>
            </a:xfrm>
            <a:custGeom>
              <a:avLst/>
              <a:gdLst>
                <a:gd name="T0" fmla="*/ 639 w 914"/>
                <a:gd name="T1" fmla="*/ 0 h 735"/>
                <a:gd name="T2" fmla="*/ 277 w 914"/>
                <a:gd name="T3" fmla="*/ 0 h 735"/>
                <a:gd name="T4" fmla="*/ 276 w 914"/>
                <a:gd name="T5" fmla="*/ 0 h 735"/>
                <a:gd name="T6" fmla="*/ 275 w 914"/>
                <a:gd name="T7" fmla="*/ 0 h 735"/>
                <a:gd name="T8" fmla="*/ 2 w 914"/>
                <a:gd name="T9" fmla="*/ 273 h 735"/>
                <a:gd name="T10" fmla="*/ 0 w 914"/>
                <a:gd name="T11" fmla="*/ 735 h 735"/>
                <a:gd name="T12" fmla="*/ 237 w 914"/>
                <a:gd name="T13" fmla="*/ 557 h 735"/>
                <a:gd name="T14" fmla="*/ 639 w 914"/>
                <a:gd name="T15" fmla="*/ 550 h 735"/>
                <a:gd name="T16" fmla="*/ 914 w 914"/>
                <a:gd name="T17" fmla="*/ 275 h 735"/>
                <a:gd name="T18" fmla="*/ 639 w 914"/>
                <a:gd name="T19"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4" h="735">
                  <a:moveTo>
                    <a:pt x="639" y="0"/>
                  </a:moveTo>
                  <a:cubicBezTo>
                    <a:pt x="277" y="0"/>
                    <a:pt x="277" y="0"/>
                    <a:pt x="277" y="0"/>
                  </a:cubicBezTo>
                  <a:cubicBezTo>
                    <a:pt x="277" y="0"/>
                    <a:pt x="277" y="0"/>
                    <a:pt x="276" y="0"/>
                  </a:cubicBezTo>
                  <a:cubicBezTo>
                    <a:pt x="276" y="0"/>
                    <a:pt x="276" y="0"/>
                    <a:pt x="275" y="0"/>
                  </a:cubicBezTo>
                  <a:cubicBezTo>
                    <a:pt x="125" y="0"/>
                    <a:pt x="2" y="122"/>
                    <a:pt x="2" y="273"/>
                  </a:cubicBezTo>
                  <a:cubicBezTo>
                    <a:pt x="2" y="424"/>
                    <a:pt x="0" y="735"/>
                    <a:pt x="0" y="735"/>
                  </a:cubicBezTo>
                  <a:cubicBezTo>
                    <a:pt x="0" y="735"/>
                    <a:pt x="70" y="582"/>
                    <a:pt x="237" y="557"/>
                  </a:cubicBezTo>
                  <a:cubicBezTo>
                    <a:pt x="258" y="554"/>
                    <a:pt x="639" y="550"/>
                    <a:pt x="639" y="550"/>
                  </a:cubicBezTo>
                  <a:cubicBezTo>
                    <a:pt x="790" y="550"/>
                    <a:pt x="914" y="427"/>
                    <a:pt x="914" y="275"/>
                  </a:cubicBezTo>
                  <a:cubicBezTo>
                    <a:pt x="914" y="123"/>
                    <a:pt x="790" y="0"/>
                    <a:pt x="639" y="0"/>
                  </a:cubicBezTo>
                </a:path>
              </a:pathLst>
            </a:custGeom>
            <a:noFill/>
            <a:ln>
              <a:solidFill>
                <a:schemeClr val="bg1"/>
              </a:solidFill>
            </a:ln>
            <a:effectLst/>
          </p:spPr>
          <p:txBody>
            <a:bodyPr lIns="68580" tIns="34290" rIns="68580" bIns="3429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2200" b="0" i="0" u="none" strike="noStrike" kern="0" cap="none" spc="0" normalizeH="0" baseline="0" noProof="0">
                  <a:ln>
                    <a:noFill/>
                  </a:ln>
                  <a:solidFill>
                    <a:srgbClr val="FFFFFF"/>
                  </a:solidFill>
                  <a:effectLst/>
                  <a:uLnTx/>
                  <a:uFillTx/>
                  <a:latin typeface="Roboto Bold" charset="0"/>
                </a:rPr>
                <a:t>04</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2200" b="0" i="0" u="none" strike="noStrike" kern="0" cap="none" spc="0" normalizeH="0" baseline="0" noProof="0">
                <a:ln>
                  <a:noFill/>
                </a:ln>
                <a:solidFill>
                  <a:srgbClr val="FFFFFF"/>
                </a:solidFill>
                <a:effectLst/>
                <a:uLnTx/>
                <a:uFillTx/>
                <a:latin typeface="Roboto Bold" charset="0"/>
              </a:endParaRPr>
            </a:p>
          </p:txBody>
        </p:sp>
      </p:grpSp>
    </p:spTree>
    <p:extLst>
      <p:ext uri="{BB962C8B-B14F-4D97-AF65-F5344CB8AC3E}">
        <p14:creationId xmlns:p14="http://schemas.microsoft.com/office/powerpoint/2010/main" val="1276031641"/>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additive="base">
                                        <p:cTn id="22" dur="500" fill="hold"/>
                                        <p:tgtEl>
                                          <p:spTgt spid="32"/>
                                        </p:tgtEl>
                                        <p:attrNameLst>
                                          <p:attrName>ppt_x</p:attrName>
                                        </p:attrNameLst>
                                      </p:cBhvr>
                                      <p:tavLst>
                                        <p:tav tm="0">
                                          <p:val>
                                            <p:strVal val="0-#ppt_w/2"/>
                                          </p:val>
                                        </p:tav>
                                        <p:tav tm="100000">
                                          <p:val>
                                            <p:strVal val="#ppt_x"/>
                                          </p:val>
                                        </p:tav>
                                      </p:tavLst>
                                    </p:anim>
                                    <p:anim calcmode="lin" valueType="num">
                                      <p:cBhvr additive="base">
                                        <p:cTn id="23"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499114" y="380748"/>
            <a:ext cx="2814375" cy="718654"/>
            <a:chOff x="458596" y="288367"/>
            <a:chExt cx="2814375" cy="718654"/>
          </a:xfrm>
        </p:grpSpPr>
        <p:sp>
          <p:nvSpPr>
            <p:cNvPr id="16" name="TextBox 20"/>
            <p:cNvSpPr txBox="1"/>
            <p:nvPr/>
          </p:nvSpPr>
          <p:spPr>
            <a:xfrm>
              <a:off x="458596" y="288367"/>
              <a:ext cx="2814375" cy="430887"/>
            </a:xfrm>
            <a:prstGeom prst="rect">
              <a:avLst/>
            </a:prstGeom>
            <a:noFill/>
          </p:spPr>
          <p:txBody>
            <a:bodyPr wrap="square" rtlCol="0">
              <a:spAutoFit/>
            </a:bodyPr>
            <a:lstStyle/>
            <a:p>
              <a:r>
                <a:rPr lang="zh-CN" altLang="en-US" sz="2200" b="1" dirty="0">
                  <a:solidFill>
                    <a:schemeClr val="bg1"/>
                  </a:solidFill>
                  <a:latin typeface="微软雅黑" pitchFamily="34" charset="-122"/>
                  <a:ea typeface="微软雅黑" pitchFamily="34" charset="-122"/>
                </a:rPr>
                <a:t>输入你的标题描述</a:t>
              </a:r>
            </a:p>
          </p:txBody>
        </p:sp>
        <p:sp>
          <p:nvSpPr>
            <p:cNvPr id="17" name="TextBox 37"/>
            <p:cNvSpPr txBox="1"/>
            <p:nvPr/>
          </p:nvSpPr>
          <p:spPr>
            <a:xfrm>
              <a:off x="470337" y="637689"/>
              <a:ext cx="2439777" cy="369332"/>
            </a:xfrm>
            <a:prstGeom prst="rect">
              <a:avLst/>
            </a:prstGeom>
            <a:noFill/>
          </p:spPr>
          <p:txBody>
            <a:bodyPr wrap="square" rtlCol="0">
              <a:spAutoFit/>
            </a:bodyPr>
            <a:lstStyle/>
            <a:p>
              <a:r>
                <a:rPr lang="en-US" altLang="zh-CN" dirty="0">
                  <a:solidFill>
                    <a:schemeClr val="bg1"/>
                  </a:solidFill>
                  <a:latin typeface="微软雅黑" pitchFamily="34" charset="-122"/>
                  <a:ea typeface="微软雅黑" pitchFamily="34" charset="-122"/>
                </a:rPr>
                <a:t>Add your title</a:t>
              </a:r>
              <a:endParaRPr lang="zh-CN" altLang="en-US" dirty="0">
                <a:solidFill>
                  <a:schemeClr val="bg1"/>
                </a:solidFill>
                <a:latin typeface="微软雅黑" pitchFamily="34" charset="-122"/>
                <a:ea typeface="微软雅黑" pitchFamily="34" charset="-122"/>
              </a:endParaRPr>
            </a:p>
          </p:txBody>
        </p:sp>
      </p:grpSp>
      <p:grpSp>
        <p:nvGrpSpPr>
          <p:cNvPr id="5" name="组合 71">
            <a:extLst>
              <a:ext uri="{FF2B5EF4-FFF2-40B4-BE49-F238E27FC236}">
                <a16:creationId xmlns:a16="http://schemas.microsoft.com/office/drawing/2014/main" id="{D169EEF9-222D-45DF-B1E9-4C37ADC43896}"/>
              </a:ext>
            </a:extLst>
          </p:cNvPr>
          <p:cNvGrpSpPr>
            <a:grpSpLocks/>
          </p:cNvGrpSpPr>
          <p:nvPr/>
        </p:nvGrpSpPr>
        <p:grpSpPr bwMode="auto">
          <a:xfrm>
            <a:off x="7783513" y="2486929"/>
            <a:ext cx="1606550" cy="1638300"/>
            <a:chOff x="0" y="0"/>
            <a:chExt cx="1323539" cy="1349610"/>
          </a:xfrm>
          <a:solidFill>
            <a:schemeClr val="bg1"/>
          </a:solidFill>
        </p:grpSpPr>
        <p:sp>
          <p:nvSpPr>
            <p:cNvPr id="6" name="任意多边形 18">
              <a:extLst>
                <a:ext uri="{FF2B5EF4-FFF2-40B4-BE49-F238E27FC236}">
                  <a16:creationId xmlns:a16="http://schemas.microsoft.com/office/drawing/2014/main" id="{826686CC-7E5A-4FD0-AE7E-013342B161AC}"/>
                </a:ext>
              </a:extLst>
            </p:cNvPr>
            <p:cNvSpPr>
              <a:spLocks/>
            </p:cNvSpPr>
            <p:nvPr/>
          </p:nvSpPr>
          <p:spPr bwMode="auto">
            <a:xfrm rot="8100000">
              <a:off x="663717" y="711273"/>
              <a:ext cx="659822" cy="231694"/>
            </a:xfrm>
            <a:custGeom>
              <a:avLst/>
              <a:gdLst>
                <a:gd name="T0" fmla="*/ 0 w 1618735"/>
                <a:gd name="T1" fmla="*/ 15692 h 568411"/>
                <a:gd name="T2" fmla="*/ 0 w 1618735"/>
                <a:gd name="T3" fmla="*/ 0 h 568411"/>
                <a:gd name="T4" fmla="*/ 44687 w 1618735"/>
                <a:gd name="T5" fmla="*/ 0 h 568411"/>
                <a:gd name="T6" fmla="*/ 44687 w 1618735"/>
                <a:gd name="T7" fmla="*/ 15692 h 568411"/>
                <a:gd name="T8" fmla="*/ 15619 w 1618735"/>
                <a:gd name="T9" fmla="*/ 15692 h 568411"/>
                <a:gd name="T10" fmla="*/ 7846 w 1618735"/>
                <a:gd name="T11" fmla="*/ 7918 h 568411"/>
                <a:gd name="T12" fmla="*/ 73 w 1618735"/>
                <a:gd name="T13" fmla="*/ 15692 h 568411"/>
                <a:gd name="T14" fmla="*/ 0 60000 65536"/>
                <a:gd name="T15" fmla="*/ 0 60000 65536"/>
                <a:gd name="T16" fmla="*/ 0 60000 65536"/>
                <a:gd name="T17" fmla="*/ 0 60000 65536"/>
                <a:gd name="T18" fmla="*/ 0 60000 65536"/>
                <a:gd name="T19" fmla="*/ 0 60000 65536"/>
                <a:gd name="T20" fmla="*/ 0 60000 65536"/>
                <a:gd name="T21" fmla="*/ 0 w 1618735"/>
                <a:gd name="T22" fmla="*/ 0 h 568411"/>
                <a:gd name="T23" fmla="*/ 1618735 w 1618735"/>
                <a:gd name="T24" fmla="*/ 568411 h 5684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18735" h="568411">
                  <a:moveTo>
                    <a:pt x="0" y="568411"/>
                  </a:moveTo>
                  <a:lnTo>
                    <a:pt x="0" y="0"/>
                  </a:lnTo>
                  <a:lnTo>
                    <a:pt x="1618735" y="0"/>
                  </a:lnTo>
                  <a:lnTo>
                    <a:pt x="1618735" y="568411"/>
                  </a:lnTo>
                  <a:lnTo>
                    <a:pt x="565788" y="568411"/>
                  </a:lnTo>
                  <a:lnTo>
                    <a:pt x="284205" y="286828"/>
                  </a:lnTo>
                  <a:lnTo>
                    <a:pt x="2622" y="568411"/>
                  </a:lnTo>
                  <a:lnTo>
                    <a:pt x="0" y="568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solidFill>
                  <a:schemeClr val="bg1"/>
                </a:solidFill>
              </a:endParaRPr>
            </a:p>
          </p:txBody>
        </p:sp>
        <p:sp>
          <p:nvSpPr>
            <p:cNvPr id="7" name="五边形 19">
              <a:extLst>
                <a:ext uri="{FF2B5EF4-FFF2-40B4-BE49-F238E27FC236}">
                  <a16:creationId xmlns:a16="http://schemas.microsoft.com/office/drawing/2014/main" id="{52348C8D-375E-4158-B0E3-6FEDFCAAB6E3}"/>
                </a:ext>
              </a:extLst>
            </p:cNvPr>
            <p:cNvSpPr>
              <a:spLocks noChangeArrowheads="1"/>
            </p:cNvSpPr>
            <p:nvPr/>
          </p:nvSpPr>
          <p:spPr bwMode="auto">
            <a:xfrm rot="2700000">
              <a:off x="469240" y="265726"/>
              <a:ext cx="763145" cy="231693"/>
            </a:xfrm>
            <a:prstGeom prst="homePlate">
              <a:avLst>
                <a:gd name="adj" fmla="val 82344"/>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chemeClr val="bg1"/>
                </a:solidFill>
                <a:latin typeface="宋体" charset="-122"/>
                <a:sym typeface="宋体" charset="-122"/>
              </a:endParaRPr>
            </a:p>
          </p:txBody>
        </p:sp>
        <p:sp>
          <p:nvSpPr>
            <p:cNvPr id="8" name="五边形 20">
              <a:extLst>
                <a:ext uri="{FF2B5EF4-FFF2-40B4-BE49-F238E27FC236}">
                  <a16:creationId xmlns:a16="http://schemas.microsoft.com/office/drawing/2014/main" id="{901ED4E8-06A3-4E8B-AFEB-D302675124DC}"/>
                </a:ext>
              </a:extLst>
            </p:cNvPr>
            <p:cNvSpPr>
              <a:spLocks noChangeArrowheads="1"/>
            </p:cNvSpPr>
            <p:nvPr/>
          </p:nvSpPr>
          <p:spPr bwMode="auto">
            <a:xfrm rot="2700000" flipH="1">
              <a:off x="354456" y="590005"/>
              <a:ext cx="231693" cy="759605"/>
            </a:xfrm>
            <a:prstGeom prst="homePlate">
              <a:avLst>
                <a:gd name="adj" fmla="val 25000"/>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chemeClr val="bg1"/>
                </a:solidFill>
                <a:latin typeface="宋体" charset="-122"/>
                <a:sym typeface="宋体" charset="-122"/>
              </a:endParaRPr>
            </a:p>
          </p:txBody>
        </p:sp>
        <p:sp>
          <p:nvSpPr>
            <p:cNvPr id="9" name="任意多边形 21">
              <a:extLst>
                <a:ext uri="{FF2B5EF4-FFF2-40B4-BE49-F238E27FC236}">
                  <a16:creationId xmlns:a16="http://schemas.microsoft.com/office/drawing/2014/main" id="{3BAB9241-4117-4266-9DF2-BCE7EF33751B}"/>
                </a:ext>
              </a:extLst>
            </p:cNvPr>
            <p:cNvSpPr>
              <a:spLocks/>
            </p:cNvSpPr>
            <p:nvPr/>
          </p:nvSpPr>
          <p:spPr bwMode="auto">
            <a:xfrm rot="8100000" flipH="1" flipV="1">
              <a:off x="0" y="410836"/>
              <a:ext cx="659822" cy="231694"/>
            </a:xfrm>
            <a:custGeom>
              <a:avLst/>
              <a:gdLst>
                <a:gd name="T0" fmla="*/ 0 w 1618735"/>
                <a:gd name="T1" fmla="*/ 15692 h 568411"/>
                <a:gd name="T2" fmla="*/ 0 w 1618735"/>
                <a:gd name="T3" fmla="*/ 0 h 568411"/>
                <a:gd name="T4" fmla="*/ 44687 w 1618735"/>
                <a:gd name="T5" fmla="*/ 0 h 568411"/>
                <a:gd name="T6" fmla="*/ 44687 w 1618735"/>
                <a:gd name="T7" fmla="*/ 15692 h 568411"/>
                <a:gd name="T8" fmla="*/ 15619 w 1618735"/>
                <a:gd name="T9" fmla="*/ 15692 h 568411"/>
                <a:gd name="T10" fmla="*/ 7846 w 1618735"/>
                <a:gd name="T11" fmla="*/ 7918 h 568411"/>
                <a:gd name="T12" fmla="*/ 73 w 1618735"/>
                <a:gd name="T13" fmla="*/ 15692 h 568411"/>
                <a:gd name="T14" fmla="*/ 0 60000 65536"/>
                <a:gd name="T15" fmla="*/ 0 60000 65536"/>
                <a:gd name="T16" fmla="*/ 0 60000 65536"/>
                <a:gd name="T17" fmla="*/ 0 60000 65536"/>
                <a:gd name="T18" fmla="*/ 0 60000 65536"/>
                <a:gd name="T19" fmla="*/ 0 60000 65536"/>
                <a:gd name="T20" fmla="*/ 0 60000 65536"/>
                <a:gd name="T21" fmla="*/ 0 w 1618735"/>
                <a:gd name="T22" fmla="*/ 0 h 568411"/>
                <a:gd name="T23" fmla="*/ 1618735 w 1618735"/>
                <a:gd name="T24" fmla="*/ 568411 h 5684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18735" h="568411">
                  <a:moveTo>
                    <a:pt x="0" y="568411"/>
                  </a:moveTo>
                  <a:lnTo>
                    <a:pt x="0" y="0"/>
                  </a:lnTo>
                  <a:lnTo>
                    <a:pt x="1618735" y="0"/>
                  </a:lnTo>
                  <a:lnTo>
                    <a:pt x="1618735" y="568411"/>
                  </a:lnTo>
                  <a:lnTo>
                    <a:pt x="565788" y="568411"/>
                  </a:lnTo>
                  <a:lnTo>
                    <a:pt x="284205" y="286828"/>
                  </a:lnTo>
                  <a:lnTo>
                    <a:pt x="2622" y="568411"/>
                  </a:lnTo>
                  <a:lnTo>
                    <a:pt x="0" y="568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solidFill>
                  <a:schemeClr val="bg1"/>
                </a:solidFill>
              </a:endParaRPr>
            </a:p>
          </p:txBody>
        </p:sp>
      </p:grpSp>
      <p:grpSp>
        <p:nvGrpSpPr>
          <p:cNvPr id="10" name="组合 72">
            <a:extLst>
              <a:ext uri="{FF2B5EF4-FFF2-40B4-BE49-F238E27FC236}">
                <a16:creationId xmlns:a16="http://schemas.microsoft.com/office/drawing/2014/main" id="{0482D7AF-CD65-4D01-BEC9-F1795A35DE76}"/>
              </a:ext>
            </a:extLst>
          </p:cNvPr>
          <p:cNvGrpSpPr>
            <a:grpSpLocks/>
          </p:cNvGrpSpPr>
          <p:nvPr/>
        </p:nvGrpSpPr>
        <p:grpSpPr bwMode="auto">
          <a:xfrm>
            <a:off x="10099675" y="2988579"/>
            <a:ext cx="1009650" cy="1028700"/>
            <a:chOff x="0" y="0"/>
            <a:chExt cx="831081" cy="847453"/>
          </a:xfrm>
          <a:solidFill>
            <a:schemeClr val="bg1"/>
          </a:solidFill>
        </p:grpSpPr>
        <p:sp>
          <p:nvSpPr>
            <p:cNvPr id="11" name="任意多边形 30">
              <a:extLst>
                <a:ext uri="{FF2B5EF4-FFF2-40B4-BE49-F238E27FC236}">
                  <a16:creationId xmlns:a16="http://schemas.microsoft.com/office/drawing/2014/main" id="{2C02EBB3-602D-4064-82F0-8151884A2749}"/>
                </a:ext>
              </a:extLst>
            </p:cNvPr>
            <p:cNvSpPr>
              <a:spLocks/>
            </p:cNvSpPr>
            <p:nvPr/>
          </p:nvSpPr>
          <p:spPr bwMode="auto">
            <a:xfrm rot="8100000">
              <a:off x="416763" y="446626"/>
              <a:ext cx="414318" cy="145486"/>
            </a:xfrm>
            <a:custGeom>
              <a:avLst/>
              <a:gdLst>
                <a:gd name="T0" fmla="*/ 0 w 1618735"/>
                <a:gd name="T1" fmla="*/ 2439 h 568411"/>
                <a:gd name="T2" fmla="*/ 0 w 1618735"/>
                <a:gd name="T3" fmla="*/ 0 h 568411"/>
                <a:gd name="T4" fmla="*/ 6947 w 1618735"/>
                <a:gd name="T5" fmla="*/ 0 h 568411"/>
                <a:gd name="T6" fmla="*/ 6947 w 1618735"/>
                <a:gd name="T7" fmla="*/ 2439 h 568411"/>
                <a:gd name="T8" fmla="*/ 2428 w 1618735"/>
                <a:gd name="T9" fmla="*/ 2439 h 568411"/>
                <a:gd name="T10" fmla="*/ 1220 w 1618735"/>
                <a:gd name="T11" fmla="*/ 1231 h 568411"/>
                <a:gd name="T12" fmla="*/ 11 w 1618735"/>
                <a:gd name="T13" fmla="*/ 2439 h 568411"/>
                <a:gd name="T14" fmla="*/ 0 60000 65536"/>
                <a:gd name="T15" fmla="*/ 0 60000 65536"/>
                <a:gd name="T16" fmla="*/ 0 60000 65536"/>
                <a:gd name="T17" fmla="*/ 0 60000 65536"/>
                <a:gd name="T18" fmla="*/ 0 60000 65536"/>
                <a:gd name="T19" fmla="*/ 0 60000 65536"/>
                <a:gd name="T20" fmla="*/ 0 60000 65536"/>
                <a:gd name="T21" fmla="*/ 0 w 1618735"/>
                <a:gd name="T22" fmla="*/ 0 h 568411"/>
                <a:gd name="T23" fmla="*/ 1618735 w 1618735"/>
                <a:gd name="T24" fmla="*/ 568411 h 5684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18735" h="568411">
                  <a:moveTo>
                    <a:pt x="0" y="568411"/>
                  </a:moveTo>
                  <a:lnTo>
                    <a:pt x="0" y="0"/>
                  </a:lnTo>
                  <a:lnTo>
                    <a:pt x="1618735" y="0"/>
                  </a:lnTo>
                  <a:lnTo>
                    <a:pt x="1618735" y="568411"/>
                  </a:lnTo>
                  <a:lnTo>
                    <a:pt x="565788" y="568411"/>
                  </a:lnTo>
                  <a:lnTo>
                    <a:pt x="284205" y="286828"/>
                  </a:lnTo>
                  <a:lnTo>
                    <a:pt x="2622" y="568411"/>
                  </a:lnTo>
                  <a:lnTo>
                    <a:pt x="0" y="568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solidFill>
                  <a:schemeClr val="bg1"/>
                </a:solidFill>
              </a:endParaRPr>
            </a:p>
          </p:txBody>
        </p:sp>
        <p:sp>
          <p:nvSpPr>
            <p:cNvPr id="12" name="五边形 31">
              <a:extLst>
                <a:ext uri="{FF2B5EF4-FFF2-40B4-BE49-F238E27FC236}">
                  <a16:creationId xmlns:a16="http://schemas.microsoft.com/office/drawing/2014/main" id="{852D491B-7761-4EB1-9D9A-F58B56770C3C}"/>
                </a:ext>
              </a:extLst>
            </p:cNvPr>
            <p:cNvSpPr>
              <a:spLocks noChangeArrowheads="1"/>
            </p:cNvSpPr>
            <p:nvPr/>
          </p:nvSpPr>
          <p:spPr bwMode="auto">
            <a:xfrm rot="2700000">
              <a:off x="294646" y="166856"/>
              <a:ext cx="479197" cy="145486"/>
            </a:xfrm>
            <a:prstGeom prst="homePlate">
              <a:avLst>
                <a:gd name="adj" fmla="val 82344"/>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chemeClr val="bg1"/>
                </a:solidFill>
                <a:latin typeface="宋体" charset="-122"/>
                <a:sym typeface="宋体" charset="-122"/>
              </a:endParaRPr>
            </a:p>
          </p:txBody>
        </p:sp>
        <p:sp>
          <p:nvSpPr>
            <p:cNvPr id="13" name="五边形 32">
              <a:extLst>
                <a:ext uri="{FF2B5EF4-FFF2-40B4-BE49-F238E27FC236}">
                  <a16:creationId xmlns:a16="http://schemas.microsoft.com/office/drawing/2014/main" id="{B354BAFD-3983-4A98-AAC7-BA864C3F7420}"/>
                </a:ext>
              </a:extLst>
            </p:cNvPr>
            <p:cNvSpPr>
              <a:spLocks noChangeArrowheads="1"/>
            </p:cNvSpPr>
            <p:nvPr/>
          </p:nvSpPr>
          <p:spPr bwMode="auto">
            <a:xfrm rot="2700000" flipH="1">
              <a:off x="222571" y="370479"/>
              <a:ext cx="145486" cy="476974"/>
            </a:xfrm>
            <a:prstGeom prst="homePlate">
              <a:avLst>
                <a:gd name="adj" fmla="val 25000"/>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chemeClr val="bg1"/>
                </a:solidFill>
                <a:latin typeface="宋体" charset="-122"/>
                <a:sym typeface="宋体" charset="-122"/>
              </a:endParaRPr>
            </a:p>
          </p:txBody>
        </p:sp>
        <p:sp>
          <p:nvSpPr>
            <p:cNvPr id="15" name="任意多边形 33">
              <a:extLst>
                <a:ext uri="{FF2B5EF4-FFF2-40B4-BE49-F238E27FC236}">
                  <a16:creationId xmlns:a16="http://schemas.microsoft.com/office/drawing/2014/main" id="{9684678B-290A-47E3-82F8-DB235922B3C3}"/>
                </a:ext>
              </a:extLst>
            </p:cNvPr>
            <p:cNvSpPr>
              <a:spLocks/>
            </p:cNvSpPr>
            <p:nvPr/>
          </p:nvSpPr>
          <p:spPr bwMode="auto">
            <a:xfrm rot="8100000" flipH="1" flipV="1">
              <a:off x="0" y="257974"/>
              <a:ext cx="414318" cy="145486"/>
            </a:xfrm>
            <a:custGeom>
              <a:avLst/>
              <a:gdLst>
                <a:gd name="T0" fmla="*/ 0 w 1618735"/>
                <a:gd name="T1" fmla="*/ 2439 h 568411"/>
                <a:gd name="T2" fmla="*/ 0 w 1618735"/>
                <a:gd name="T3" fmla="*/ 0 h 568411"/>
                <a:gd name="T4" fmla="*/ 6947 w 1618735"/>
                <a:gd name="T5" fmla="*/ 0 h 568411"/>
                <a:gd name="T6" fmla="*/ 6947 w 1618735"/>
                <a:gd name="T7" fmla="*/ 2439 h 568411"/>
                <a:gd name="T8" fmla="*/ 2428 w 1618735"/>
                <a:gd name="T9" fmla="*/ 2439 h 568411"/>
                <a:gd name="T10" fmla="*/ 1220 w 1618735"/>
                <a:gd name="T11" fmla="*/ 1231 h 568411"/>
                <a:gd name="T12" fmla="*/ 11 w 1618735"/>
                <a:gd name="T13" fmla="*/ 2439 h 568411"/>
                <a:gd name="T14" fmla="*/ 0 60000 65536"/>
                <a:gd name="T15" fmla="*/ 0 60000 65536"/>
                <a:gd name="T16" fmla="*/ 0 60000 65536"/>
                <a:gd name="T17" fmla="*/ 0 60000 65536"/>
                <a:gd name="T18" fmla="*/ 0 60000 65536"/>
                <a:gd name="T19" fmla="*/ 0 60000 65536"/>
                <a:gd name="T20" fmla="*/ 0 60000 65536"/>
                <a:gd name="T21" fmla="*/ 0 w 1618735"/>
                <a:gd name="T22" fmla="*/ 0 h 568411"/>
                <a:gd name="T23" fmla="*/ 1618735 w 1618735"/>
                <a:gd name="T24" fmla="*/ 568411 h 5684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18735" h="568411">
                  <a:moveTo>
                    <a:pt x="0" y="568411"/>
                  </a:moveTo>
                  <a:lnTo>
                    <a:pt x="0" y="0"/>
                  </a:lnTo>
                  <a:lnTo>
                    <a:pt x="1618735" y="0"/>
                  </a:lnTo>
                  <a:lnTo>
                    <a:pt x="1618735" y="568411"/>
                  </a:lnTo>
                  <a:lnTo>
                    <a:pt x="565788" y="568411"/>
                  </a:lnTo>
                  <a:lnTo>
                    <a:pt x="284205" y="286828"/>
                  </a:lnTo>
                  <a:lnTo>
                    <a:pt x="2622" y="568411"/>
                  </a:lnTo>
                  <a:lnTo>
                    <a:pt x="0" y="568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solidFill>
                  <a:schemeClr val="bg1"/>
                </a:solidFill>
              </a:endParaRPr>
            </a:p>
          </p:txBody>
        </p:sp>
      </p:grpSp>
      <p:grpSp>
        <p:nvGrpSpPr>
          <p:cNvPr id="18" name="组合 66">
            <a:extLst>
              <a:ext uri="{FF2B5EF4-FFF2-40B4-BE49-F238E27FC236}">
                <a16:creationId xmlns:a16="http://schemas.microsoft.com/office/drawing/2014/main" id="{4739BBE5-8A7C-4DB3-BA28-8B00A92910A8}"/>
              </a:ext>
            </a:extLst>
          </p:cNvPr>
          <p:cNvGrpSpPr>
            <a:grpSpLocks/>
          </p:cNvGrpSpPr>
          <p:nvPr/>
        </p:nvGrpSpPr>
        <p:grpSpPr bwMode="auto">
          <a:xfrm>
            <a:off x="1374101" y="1619484"/>
            <a:ext cx="2400060" cy="2443832"/>
            <a:chOff x="0" y="0"/>
            <a:chExt cx="2509616" cy="2555304"/>
          </a:xfrm>
          <a:solidFill>
            <a:schemeClr val="bg1"/>
          </a:solidFill>
        </p:grpSpPr>
        <p:sp>
          <p:nvSpPr>
            <p:cNvPr id="19" name="任意多边形 46">
              <a:extLst>
                <a:ext uri="{FF2B5EF4-FFF2-40B4-BE49-F238E27FC236}">
                  <a16:creationId xmlns:a16="http://schemas.microsoft.com/office/drawing/2014/main" id="{D52708A3-C97E-4A8A-9858-359DC4832C4F}"/>
                </a:ext>
              </a:extLst>
            </p:cNvPr>
            <p:cNvSpPr>
              <a:spLocks/>
            </p:cNvSpPr>
            <p:nvPr/>
          </p:nvSpPr>
          <p:spPr bwMode="auto">
            <a:xfrm rot="8100000">
              <a:off x="1256334" y="1346351"/>
              <a:ext cx="1248964" cy="438568"/>
            </a:xfrm>
            <a:custGeom>
              <a:avLst/>
              <a:gdLst>
                <a:gd name="T0" fmla="*/ 0 w 1618735"/>
                <a:gd name="T1" fmla="*/ 201446 h 568411"/>
                <a:gd name="T2" fmla="*/ 0 w 1618735"/>
                <a:gd name="T3" fmla="*/ 0 h 568411"/>
                <a:gd name="T4" fmla="*/ 573684 w 1618735"/>
                <a:gd name="T5" fmla="*/ 0 h 568411"/>
                <a:gd name="T6" fmla="*/ 573684 w 1618735"/>
                <a:gd name="T7" fmla="*/ 201446 h 568411"/>
                <a:gd name="T8" fmla="*/ 200517 w 1618735"/>
                <a:gd name="T9" fmla="*/ 201446 h 568411"/>
                <a:gd name="T10" fmla="*/ 100723 w 1618735"/>
                <a:gd name="T11" fmla="*/ 101653 h 568411"/>
                <a:gd name="T12" fmla="*/ 929 w 1618735"/>
                <a:gd name="T13" fmla="*/ 201446 h 568411"/>
                <a:gd name="T14" fmla="*/ 0 60000 65536"/>
                <a:gd name="T15" fmla="*/ 0 60000 65536"/>
                <a:gd name="T16" fmla="*/ 0 60000 65536"/>
                <a:gd name="T17" fmla="*/ 0 60000 65536"/>
                <a:gd name="T18" fmla="*/ 0 60000 65536"/>
                <a:gd name="T19" fmla="*/ 0 60000 65536"/>
                <a:gd name="T20" fmla="*/ 0 60000 65536"/>
                <a:gd name="T21" fmla="*/ 0 w 1618735"/>
                <a:gd name="T22" fmla="*/ 0 h 568411"/>
                <a:gd name="T23" fmla="*/ 1618735 w 1618735"/>
                <a:gd name="T24" fmla="*/ 568411 h 5684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18735" h="568411">
                  <a:moveTo>
                    <a:pt x="0" y="568411"/>
                  </a:moveTo>
                  <a:lnTo>
                    <a:pt x="0" y="0"/>
                  </a:lnTo>
                  <a:lnTo>
                    <a:pt x="1618735" y="0"/>
                  </a:lnTo>
                  <a:lnTo>
                    <a:pt x="1618735" y="568411"/>
                  </a:lnTo>
                  <a:lnTo>
                    <a:pt x="565788" y="568411"/>
                  </a:lnTo>
                  <a:lnTo>
                    <a:pt x="284205" y="286828"/>
                  </a:lnTo>
                  <a:lnTo>
                    <a:pt x="2622" y="568411"/>
                  </a:lnTo>
                  <a:lnTo>
                    <a:pt x="0" y="568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solidFill>
                  <a:schemeClr val="bg1"/>
                </a:solidFill>
              </a:endParaRPr>
            </a:p>
          </p:txBody>
        </p:sp>
        <p:sp>
          <p:nvSpPr>
            <p:cNvPr id="20" name="五边形 47">
              <a:extLst>
                <a:ext uri="{FF2B5EF4-FFF2-40B4-BE49-F238E27FC236}">
                  <a16:creationId xmlns:a16="http://schemas.microsoft.com/office/drawing/2014/main" id="{78C5F86C-7D4E-478B-9482-4E656C404BDE}"/>
                </a:ext>
              </a:extLst>
            </p:cNvPr>
            <p:cNvSpPr>
              <a:spLocks noChangeArrowheads="1"/>
            </p:cNvSpPr>
            <p:nvPr/>
          </p:nvSpPr>
          <p:spPr bwMode="auto">
            <a:xfrm rot="2700000">
              <a:off x="888216" y="502986"/>
              <a:ext cx="1444539" cy="438567"/>
            </a:xfrm>
            <a:prstGeom prst="homePlate">
              <a:avLst>
                <a:gd name="adj" fmla="val 82344"/>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chemeClr val="bg1"/>
                </a:solidFill>
                <a:latin typeface="宋体" charset="-122"/>
                <a:sym typeface="宋体" charset="-122"/>
              </a:endParaRPr>
            </a:p>
          </p:txBody>
        </p:sp>
        <p:sp>
          <p:nvSpPr>
            <p:cNvPr id="21" name="五边形 48">
              <a:extLst>
                <a:ext uri="{FF2B5EF4-FFF2-40B4-BE49-F238E27FC236}">
                  <a16:creationId xmlns:a16="http://schemas.microsoft.com/office/drawing/2014/main" id="{A95E4A5D-F226-45C7-8BE8-D8AA556323E2}"/>
                </a:ext>
              </a:extLst>
            </p:cNvPr>
            <p:cNvSpPr>
              <a:spLocks noChangeArrowheads="1"/>
            </p:cNvSpPr>
            <p:nvPr/>
          </p:nvSpPr>
          <p:spPr bwMode="auto">
            <a:xfrm rot="2700000" flipH="1">
              <a:off x="670942" y="1116807"/>
              <a:ext cx="438567" cy="1437838"/>
            </a:xfrm>
            <a:prstGeom prst="homePlate">
              <a:avLst>
                <a:gd name="adj" fmla="val 25000"/>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chemeClr val="bg1"/>
                </a:solidFill>
                <a:latin typeface="宋体" charset="-122"/>
                <a:sym typeface="宋体" charset="-122"/>
              </a:endParaRPr>
            </a:p>
          </p:txBody>
        </p:sp>
        <p:sp>
          <p:nvSpPr>
            <p:cNvPr id="22" name="任意多边形 49">
              <a:extLst>
                <a:ext uri="{FF2B5EF4-FFF2-40B4-BE49-F238E27FC236}">
                  <a16:creationId xmlns:a16="http://schemas.microsoft.com/office/drawing/2014/main" id="{8909229A-0589-46E7-8E25-6DB0A2200402}"/>
                </a:ext>
              </a:extLst>
            </p:cNvPr>
            <p:cNvSpPr>
              <a:spLocks/>
            </p:cNvSpPr>
            <p:nvPr/>
          </p:nvSpPr>
          <p:spPr bwMode="auto">
            <a:xfrm rot="8100000" flipH="1" flipV="1">
              <a:off x="0" y="777662"/>
              <a:ext cx="1248964" cy="438568"/>
            </a:xfrm>
            <a:custGeom>
              <a:avLst/>
              <a:gdLst>
                <a:gd name="T0" fmla="*/ 0 w 1618735"/>
                <a:gd name="T1" fmla="*/ 201446 h 568411"/>
                <a:gd name="T2" fmla="*/ 0 w 1618735"/>
                <a:gd name="T3" fmla="*/ 0 h 568411"/>
                <a:gd name="T4" fmla="*/ 573684 w 1618735"/>
                <a:gd name="T5" fmla="*/ 0 h 568411"/>
                <a:gd name="T6" fmla="*/ 573684 w 1618735"/>
                <a:gd name="T7" fmla="*/ 201446 h 568411"/>
                <a:gd name="T8" fmla="*/ 200517 w 1618735"/>
                <a:gd name="T9" fmla="*/ 201446 h 568411"/>
                <a:gd name="T10" fmla="*/ 100723 w 1618735"/>
                <a:gd name="T11" fmla="*/ 101653 h 568411"/>
                <a:gd name="T12" fmla="*/ 929 w 1618735"/>
                <a:gd name="T13" fmla="*/ 201446 h 568411"/>
                <a:gd name="T14" fmla="*/ 0 60000 65536"/>
                <a:gd name="T15" fmla="*/ 0 60000 65536"/>
                <a:gd name="T16" fmla="*/ 0 60000 65536"/>
                <a:gd name="T17" fmla="*/ 0 60000 65536"/>
                <a:gd name="T18" fmla="*/ 0 60000 65536"/>
                <a:gd name="T19" fmla="*/ 0 60000 65536"/>
                <a:gd name="T20" fmla="*/ 0 60000 65536"/>
                <a:gd name="T21" fmla="*/ 0 w 1618735"/>
                <a:gd name="T22" fmla="*/ 0 h 568411"/>
                <a:gd name="T23" fmla="*/ 1618735 w 1618735"/>
                <a:gd name="T24" fmla="*/ 568411 h 5684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18735" h="568411">
                  <a:moveTo>
                    <a:pt x="0" y="568411"/>
                  </a:moveTo>
                  <a:lnTo>
                    <a:pt x="0" y="0"/>
                  </a:lnTo>
                  <a:lnTo>
                    <a:pt x="1618735" y="0"/>
                  </a:lnTo>
                  <a:lnTo>
                    <a:pt x="1618735" y="568411"/>
                  </a:lnTo>
                  <a:lnTo>
                    <a:pt x="565788" y="568411"/>
                  </a:lnTo>
                  <a:lnTo>
                    <a:pt x="284205" y="286828"/>
                  </a:lnTo>
                  <a:lnTo>
                    <a:pt x="2622" y="568411"/>
                  </a:lnTo>
                  <a:lnTo>
                    <a:pt x="0" y="568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solidFill>
                  <a:schemeClr val="bg1"/>
                </a:solidFill>
              </a:endParaRPr>
            </a:p>
          </p:txBody>
        </p:sp>
        <p:sp>
          <p:nvSpPr>
            <p:cNvPr id="23" name="任意多边形 42">
              <a:extLst>
                <a:ext uri="{FF2B5EF4-FFF2-40B4-BE49-F238E27FC236}">
                  <a16:creationId xmlns:a16="http://schemas.microsoft.com/office/drawing/2014/main" id="{45C9229A-1EDC-4BB5-B93E-EC0C4A43C540}"/>
                </a:ext>
              </a:extLst>
            </p:cNvPr>
            <p:cNvSpPr>
              <a:spLocks/>
            </p:cNvSpPr>
            <p:nvPr/>
          </p:nvSpPr>
          <p:spPr bwMode="auto">
            <a:xfrm rot="8100000">
              <a:off x="1260652" y="1347009"/>
              <a:ext cx="1248964" cy="438568"/>
            </a:xfrm>
            <a:custGeom>
              <a:avLst/>
              <a:gdLst>
                <a:gd name="T0" fmla="*/ 0 w 1618735"/>
                <a:gd name="T1" fmla="*/ 201446 h 568411"/>
                <a:gd name="T2" fmla="*/ 0 w 1618735"/>
                <a:gd name="T3" fmla="*/ 0 h 568411"/>
                <a:gd name="T4" fmla="*/ 573684 w 1618735"/>
                <a:gd name="T5" fmla="*/ 0 h 568411"/>
                <a:gd name="T6" fmla="*/ 573684 w 1618735"/>
                <a:gd name="T7" fmla="*/ 201446 h 568411"/>
                <a:gd name="T8" fmla="*/ 200517 w 1618735"/>
                <a:gd name="T9" fmla="*/ 201446 h 568411"/>
                <a:gd name="T10" fmla="*/ 100723 w 1618735"/>
                <a:gd name="T11" fmla="*/ 101653 h 568411"/>
                <a:gd name="T12" fmla="*/ 929 w 1618735"/>
                <a:gd name="T13" fmla="*/ 201446 h 568411"/>
                <a:gd name="T14" fmla="*/ 0 60000 65536"/>
                <a:gd name="T15" fmla="*/ 0 60000 65536"/>
                <a:gd name="T16" fmla="*/ 0 60000 65536"/>
                <a:gd name="T17" fmla="*/ 0 60000 65536"/>
                <a:gd name="T18" fmla="*/ 0 60000 65536"/>
                <a:gd name="T19" fmla="*/ 0 60000 65536"/>
                <a:gd name="T20" fmla="*/ 0 60000 65536"/>
                <a:gd name="T21" fmla="*/ 0 w 1618735"/>
                <a:gd name="T22" fmla="*/ 0 h 568411"/>
                <a:gd name="T23" fmla="*/ 1618735 w 1618735"/>
                <a:gd name="T24" fmla="*/ 568411 h 5684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18735" h="568411">
                  <a:moveTo>
                    <a:pt x="0" y="568411"/>
                  </a:moveTo>
                  <a:lnTo>
                    <a:pt x="0" y="0"/>
                  </a:lnTo>
                  <a:lnTo>
                    <a:pt x="1618735" y="0"/>
                  </a:lnTo>
                  <a:lnTo>
                    <a:pt x="1618735" y="568411"/>
                  </a:lnTo>
                  <a:lnTo>
                    <a:pt x="565788" y="568411"/>
                  </a:lnTo>
                  <a:lnTo>
                    <a:pt x="284205" y="286828"/>
                  </a:lnTo>
                  <a:lnTo>
                    <a:pt x="2622" y="568411"/>
                  </a:lnTo>
                  <a:lnTo>
                    <a:pt x="0" y="568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solidFill>
                  <a:schemeClr val="bg1"/>
                </a:solidFill>
              </a:endParaRPr>
            </a:p>
          </p:txBody>
        </p:sp>
        <p:sp>
          <p:nvSpPr>
            <p:cNvPr id="24" name="五边形 43">
              <a:extLst>
                <a:ext uri="{FF2B5EF4-FFF2-40B4-BE49-F238E27FC236}">
                  <a16:creationId xmlns:a16="http://schemas.microsoft.com/office/drawing/2014/main" id="{772C46B3-8906-4158-A60D-9B89EE064460}"/>
                </a:ext>
              </a:extLst>
            </p:cNvPr>
            <p:cNvSpPr>
              <a:spLocks noChangeArrowheads="1"/>
            </p:cNvSpPr>
            <p:nvPr/>
          </p:nvSpPr>
          <p:spPr bwMode="auto">
            <a:xfrm rot="2700000">
              <a:off x="892534" y="503642"/>
              <a:ext cx="1444539" cy="438567"/>
            </a:xfrm>
            <a:prstGeom prst="homePlate">
              <a:avLst>
                <a:gd name="adj" fmla="val 82344"/>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chemeClr val="bg1"/>
                </a:solidFill>
                <a:latin typeface="宋体" charset="-122"/>
                <a:sym typeface="宋体" charset="-122"/>
              </a:endParaRPr>
            </a:p>
          </p:txBody>
        </p:sp>
        <p:sp>
          <p:nvSpPr>
            <p:cNvPr id="25" name="五边形 44">
              <a:extLst>
                <a:ext uri="{FF2B5EF4-FFF2-40B4-BE49-F238E27FC236}">
                  <a16:creationId xmlns:a16="http://schemas.microsoft.com/office/drawing/2014/main" id="{C141C7CB-5391-49E6-9F54-AC491204A29F}"/>
                </a:ext>
              </a:extLst>
            </p:cNvPr>
            <p:cNvSpPr>
              <a:spLocks noChangeArrowheads="1"/>
            </p:cNvSpPr>
            <p:nvPr/>
          </p:nvSpPr>
          <p:spPr bwMode="auto">
            <a:xfrm rot="2700000" flipH="1">
              <a:off x="675260" y="1117465"/>
              <a:ext cx="438567" cy="1437838"/>
            </a:xfrm>
            <a:prstGeom prst="homePlate">
              <a:avLst>
                <a:gd name="adj" fmla="val 25000"/>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chemeClr val="bg1"/>
                </a:solidFill>
                <a:latin typeface="宋体" charset="-122"/>
                <a:sym typeface="宋体" charset="-122"/>
              </a:endParaRPr>
            </a:p>
          </p:txBody>
        </p:sp>
        <p:sp>
          <p:nvSpPr>
            <p:cNvPr id="26" name="任意多边形 45">
              <a:extLst>
                <a:ext uri="{FF2B5EF4-FFF2-40B4-BE49-F238E27FC236}">
                  <a16:creationId xmlns:a16="http://schemas.microsoft.com/office/drawing/2014/main" id="{9D1D7BD5-1A93-4E33-A6CD-2C31A01A54C3}"/>
                </a:ext>
              </a:extLst>
            </p:cNvPr>
            <p:cNvSpPr>
              <a:spLocks/>
            </p:cNvSpPr>
            <p:nvPr/>
          </p:nvSpPr>
          <p:spPr bwMode="auto">
            <a:xfrm rot="8100000" flipH="1" flipV="1">
              <a:off x="4318" y="778320"/>
              <a:ext cx="1248964" cy="438568"/>
            </a:xfrm>
            <a:custGeom>
              <a:avLst/>
              <a:gdLst>
                <a:gd name="T0" fmla="*/ 0 w 1618735"/>
                <a:gd name="T1" fmla="*/ 201446 h 568411"/>
                <a:gd name="T2" fmla="*/ 0 w 1618735"/>
                <a:gd name="T3" fmla="*/ 0 h 568411"/>
                <a:gd name="T4" fmla="*/ 573684 w 1618735"/>
                <a:gd name="T5" fmla="*/ 0 h 568411"/>
                <a:gd name="T6" fmla="*/ 573684 w 1618735"/>
                <a:gd name="T7" fmla="*/ 201446 h 568411"/>
                <a:gd name="T8" fmla="*/ 200517 w 1618735"/>
                <a:gd name="T9" fmla="*/ 201446 h 568411"/>
                <a:gd name="T10" fmla="*/ 100723 w 1618735"/>
                <a:gd name="T11" fmla="*/ 101653 h 568411"/>
                <a:gd name="T12" fmla="*/ 929 w 1618735"/>
                <a:gd name="T13" fmla="*/ 201446 h 568411"/>
                <a:gd name="T14" fmla="*/ 0 60000 65536"/>
                <a:gd name="T15" fmla="*/ 0 60000 65536"/>
                <a:gd name="T16" fmla="*/ 0 60000 65536"/>
                <a:gd name="T17" fmla="*/ 0 60000 65536"/>
                <a:gd name="T18" fmla="*/ 0 60000 65536"/>
                <a:gd name="T19" fmla="*/ 0 60000 65536"/>
                <a:gd name="T20" fmla="*/ 0 60000 65536"/>
                <a:gd name="T21" fmla="*/ 0 w 1618735"/>
                <a:gd name="T22" fmla="*/ 0 h 568411"/>
                <a:gd name="T23" fmla="*/ 1618735 w 1618735"/>
                <a:gd name="T24" fmla="*/ 568411 h 5684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18735" h="568411">
                  <a:moveTo>
                    <a:pt x="0" y="568411"/>
                  </a:moveTo>
                  <a:lnTo>
                    <a:pt x="0" y="0"/>
                  </a:lnTo>
                  <a:lnTo>
                    <a:pt x="1618735" y="0"/>
                  </a:lnTo>
                  <a:lnTo>
                    <a:pt x="1618735" y="568411"/>
                  </a:lnTo>
                  <a:lnTo>
                    <a:pt x="565788" y="568411"/>
                  </a:lnTo>
                  <a:lnTo>
                    <a:pt x="284205" y="286828"/>
                  </a:lnTo>
                  <a:lnTo>
                    <a:pt x="2622" y="568411"/>
                  </a:lnTo>
                  <a:lnTo>
                    <a:pt x="0" y="568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solidFill>
                  <a:schemeClr val="bg1"/>
                </a:solidFill>
              </a:endParaRPr>
            </a:p>
          </p:txBody>
        </p:sp>
      </p:grpSp>
      <p:grpSp>
        <p:nvGrpSpPr>
          <p:cNvPr id="27" name="组合 70">
            <a:extLst>
              <a:ext uri="{FF2B5EF4-FFF2-40B4-BE49-F238E27FC236}">
                <a16:creationId xmlns:a16="http://schemas.microsoft.com/office/drawing/2014/main" id="{DEBF30E1-5F05-420E-97E3-F97F5A50EAD7}"/>
              </a:ext>
            </a:extLst>
          </p:cNvPr>
          <p:cNvGrpSpPr>
            <a:grpSpLocks/>
          </p:cNvGrpSpPr>
          <p:nvPr/>
        </p:nvGrpSpPr>
        <p:grpSpPr bwMode="auto">
          <a:xfrm>
            <a:off x="4884738" y="1998252"/>
            <a:ext cx="2029023" cy="2068239"/>
            <a:chOff x="0" y="0"/>
            <a:chExt cx="1825666" cy="1861627"/>
          </a:xfrm>
          <a:solidFill>
            <a:schemeClr val="bg1"/>
          </a:solidFill>
        </p:grpSpPr>
        <p:sp>
          <p:nvSpPr>
            <p:cNvPr id="28" name="任意多边形 58">
              <a:extLst>
                <a:ext uri="{FF2B5EF4-FFF2-40B4-BE49-F238E27FC236}">
                  <a16:creationId xmlns:a16="http://schemas.microsoft.com/office/drawing/2014/main" id="{0B77FBBE-97E8-439C-A7B2-F9160C4A2DF6}"/>
                </a:ext>
              </a:extLst>
            </p:cNvPr>
            <p:cNvSpPr>
              <a:spLocks/>
            </p:cNvSpPr>
            <p:nvPr/>
          </p:nvSpPr>
          <p:spPr bwMode="auto">
            <a:xfrm rot="8100000">
              <a:off x="915518" y="981116"/>
              <a:ext cx="910148" cy="319594"/>
            </a:xfrm>
            <a:custGeom>
              <a:avLst/>
              <a:gdLst>
                <a:gd name="T0" fmla="*/ 0 w 1618735"/>
                <a:gd name="T1" fmla="*/ 56808 h 568411"/>
                <a:gd name="T2" fmla="*/ 0 w 1618735"/>
                <a:gd name="T3" fmla="*/ 0 h 568411"/>
                <a:gd name="T4" fmla="*/ 161779 w 1618735"/>
                <a:gd name="T5" fmla="*/ 0 h 568411"/>
                <a:gd name="T6" fmla="*/ 161779 w 1618735"/>
                <a:gd name="T7" fmla="*/ 56808 h 568411"/>
                <a:gd name="T8" fmla="*/ 56545 w 1618735"/>
                <a:gd name="T9" fmla="*/ 56808 h 568411"/>
                <a:gd name="T10" fmla="*/ 28404 w 1618735"/>
                <a:gd name="T11" fmla="*/ 28666 h 568411"/>
                <a:gd name="T12" fmla="*/ 262 w 1618735"/>
                <a:gd name="T13" fmla="*/ 56808 h 568411"/>
                <a:gd name="T14" fmla="*/ 0 60000 65536"/>
                <a:gd name="T15" fmla="*/ 0 60000 65536"/>
                <a:gd name="T16" fmla="*/ 0 60000 65536"/>
                <a:gd name="T17" fmla="*/ 0 60000 65536"/>
                <a:gd name="T18" fmla="*/ 0 60000 65536"/>
                <a:gd name="T19" fmla="*/ 0 60000 65536"/>
                <a:gd name="T20" fmla="*/ 0 60000 65536"/>
                <a:gd name="T21" fmla="*/ 0 w 1618735"/>
                <a:gd name="T22" fmla="*/ 0 h 568411"/>
                <a:gd name="T23" fmla="*/ 1618735 w 1618735"/>
                <a:gd name="T24" fmla="*/ 568411 h 5684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18735" h="568411">
                  <a:moveTo>
                    <a:pt x="0" y="568411"/>
                  </a:moveTo>
                  <a:lnTo>
                    <a:pt x="0" y="0"/>
                  </a:lnTo>
                  <a:lnTo>
                    <a:pt x="1618735" y="0"/>
                  </a:lnTo>
                  <a:lnTo>
                    <a:pt x="1618735" y="568411"/>
                  </a:lnTo>
                  <a:lnTo>
                    <a:pt x="565788" y="568411"/>
                  </a:lnTo>
                  <a:lnTo>
                    <a:pt x="284205" y="286828"/>
                  </a:lnTo>
                  <a:lnTo>
                    <a:pt x="2622" y="568411"/>
                  </a:lnTo>
                  <a:lnTo>
                    <a:pt x="0" y="568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solidFill>
                  <a:schemeClr val="bg1"/>
                </a:solidFill>
              </a:endParaRPr>
            </a:p>
          </p:txBody>
        </p:sp>
        <p:sp>
          <p:nvSpPr>
            <p:cNvPr id="29" name="五边形 59">
              <a:extLst>
                <a:ext uri="{FF2B5EF4-FFF2-40B4-BE49-F238E27FC236}">
                  <a16:creationId xmlns:a16="http://schemas.microsoft.com/office/drawing/2014/main" id="{347FDF8E-C1D4-4A29-A3D9-AD5176A53E49}"/>
                </a:ext>
              </a:extLst>
            </p:cNvPr>
            <p:cNvSpPr>
              <a:spLocks noChangeArrowheads="1"/>
            </p:cNvSpPr>
            <p:nvPr/>
          </p:nvSpPr>
          <p:spPr bwMode="auto">
            <a:xfrm rot="2700000">
              <a:off x="647263" y="366535"/>
              <a:ext cx="1052668" cy="319593"/>
            </a:xfrm>
            <a:prstGeom prst="homePlate">
              <a:avLst>
                <a:gd name="adj" fmla="val 82344"/>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chemeClr val="bg1"/>
                </a:solidFill>
                <a:latin typeface="宋体" charset="-122"/>
                <a:sym typeface="宋体" charset="-122"/>
              </a:endParaRPr>
            </a:p>
          </p:txBody>
        </p:sp>
        <p:sp>
          <p:nvSpPr>
            <p:cNvPr id="30" name="五边形 60">
              <a:extLst>
                <a:ext uri="{FF2B5EF4-FFF2-40B4-BE49-F238E27FC236}">
                  <a16:creationId xmlns:a16="http://schemas.microsoft.com/office/drawing/2014/main" id="{E67F38DA-2CE3-4CB2-B05D-FFB71B613AC4}"/>
                </a:ext>
              </a:extLst>
            </p:cNvPr>
            <p:cNvSpPr>
              <a:spLocks noChangeArrowheads="1"/>
            </p:cNvSpPr>
            <p:nvPr/>
          </p:nvSpPr>
          <p:spPr bwMode="auto">
            <a:xfrm rot="2700000" flipH="1">
              <a:off x="488931" y="813842"/>
              <a:ext cx="319593" cy="1047785"/>
            </a:xfrm>
            <a:prstGeom prst="homePlate">
              <a:avLst>
                <a:gd name="adj" fmla="val 25000"/>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buFont typeface="Arial" charset="0"/>
                <a:buNone/>
              </a:pPr>
              <a:endParaRPr lang="zh-CN" altLang="en-US">
                <a:solidFill>
                  <a:schemeClr val="bg1"/>
                </a:solidFill>
                <a:latin typeface="宋体" charset="-122"/>
                <a:sym typeface="宋体" charset="-122"/>
              </a:endParaRPr>
            </a:p>
          </p:txBody>
        </p:sp>
        <p:sp>
          <p:nvSpPr>
            <p:cNvPr id="31" name="任意多边形 61">
              <a:extLst>
                <a:ext uri="{FF2B5EF4-FFF2-40B4-BE49-F238E27FC236}">
                  <a16:creationId xmlns:a16="http://schemas.microsoft.com/office/drawing/2014/main" id="{D953F00F-8798-40EE-925E-5743EEF97927}"/>
                </a:ext>
              </a:extLst>
            </p:cNvPr>
            <p:cNvSpPr>
              <a:spLocks/>
            </p:cNvSpPr>
            <p:nvPr/>
          </p:nvSpPr>
          <p:spPr bwMode="auto">
            <a:xfrm rot="8100000" flipH="1" flipV="1">
              <a:off x="0" y="566700"/>
              <a:ext cx="910148" cy="319594"/>
            </a:xfrm>
            <a:custGeom>
              <a:avLst/>
              <a:gdLst>
                <a:gd name="T0" fmla="*/ 0 w 1618735"/>
                <a:gd name="T1" fmla="*/ 56808 h 568411"/>
                <a:gd name="T2" fmla="*/ 0 w 1618735"/>
                <a:gd name="T3" fmla="*/ 0 h 568411"/>
                <a:gd name="T4" fmla="*/ 161779 w 1618735"/>
                <a:gd name="T5" fmla="*/ 0 h 568411"/>
                <a:gd name="T6" fmla="*/ 161779 w 1618735"/>
                <a:gd name="T7" fmla="*/ 56808 h 568411"/>
                <a:gd name="T8" fmla="*/ 56545 w 1618735"/>
                <a:gd name="T9" fmla="*/ 56808 h 568411"/>
                <a:gd name="T10" fmla="*/ 28404 w 1618735"/>
                <a:gd name="T11" fmla="*/ 28666 h 568411"/>
                <a:gd name="T12" fmla="*/ 262 w 1618735"/>
                <a:gd name="T13" fmla="*/ 56808 h 568411"/>
                <a:gd name="T14" fmla="*/ 0 60000 65536"/>
                <a:gd name="T15" fmla="*/ 0 60000 65536"/>
                <a:gd name="T16" fmla="*/ 0 60000 65536"/>
                <a:gd name="T17" fmla="*/ 0 60000 65536"/>
                <a:gd name="T18" fmla="*/ 0 60000 65536"/>
                <a:gd name="T19" fmla="*/ 0 60000 65536"/>
                <a:gd name="T20" fmla="*/ 0 60000 65536"/>
                <a:gd name="T21" fmla="*/ 0 w 1618735"/>
                <a:gd name="T22" fmla="*/ 0 h 568411"/>
                <a:gd name="T23" fmla="*/ 1618735 w 1618735"/>
                <a:gd name="T24" fmla="*/ 568411 h 5684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18735" h="568411">
                  <a:moveTo>
                    <a:pt x="0" y="568411"/>
                  </a:moveTo>
                  <a:lnTo>
                    <a:pt x="0" y="0"/>
                  </a:lnTo>
                  <a:lnTo>
                    <a:pt x="1618735" y="0"/>
                  </a:lnTo>
                  <a:lnTo>
                    <a:pt x="1618735" y="568411"/>
                  </a:lnTo>
                  <a:lnTo>
                    <a:pt x="565788" y="568411"/>
                  </a:lnTo>
                  <a:lnTo>
                    <a:pt x="284205" y="286828"/>
                  </a:lnTo>
                  <a:lnTo>
                    <a:pt x="2622" y="568411"/>
                  </a:lnTo>
                  <a:lnTo>
                    <a:pt x="0" y="568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solidFill>
                  <a:schemeClr val="bg1"/>
                </a:solidFill>
              </a:endParaRPr>
            </a:p>
          </p:txBody>
        </p:sp>
      </p:grpSp>
      <p:sp>
        <p:nvSpPr>
          <p:cNvPr id="32" name="文本框 34">
            <a:extLst>
              <a:ext uri="{FF2B5EF4-FFF2-40B4-BE49-F238E27FC236}">
                <a16:creationId xmlns:a16="http://schemas.microsoft.com/office/drawing/2014/main" id="{AADB2622-B2CE-4C47-8534-7FE41CA69D86}"/>
              </a:ext>
            </a:extLst>
          </p:cNvPr>
          <p:cNvSpPr>
            <a:spLocks noChangeArrowheads="1"/>
          </p:cNvSpPr>
          <p:nvPr/>
        </p:nvSpPr>
        <p:spPr bwMode="auto">
          <a:xfrm>
            <a:off x="10148662" y="4315729"/>
            <a:ext cx="11858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sz="3600" b="1">
                <a:solidFill>
                  <a:schemeClr val="bg1"/>
                </a:solidFill>
                <a:latin typeface="微软雅黑" pitchFamily="34" charset="-122"/>
                <a:ea typeface="微软雅黑" pitchFamily="34" charset="-122"/>
                <a:sym typeface="微软雅黑" pitchFamily="34" charset="-122"/>
              </a:rPr>
              <a:t>30%</a:t>
            </a:r>
            <a:endParaRPr lang="zh-CN" altLang="en-US" sz="3600" b="1">
              <a:solidFill>
                <a:schemeClr val="bg1"/>
              </a:solidFill>
              <a:latin typeface="微软雅黑" pitchFamily="34" charset="-122"/>
              <a:ea typeface="微软雅黑" pitchFamily="34" charset="-122"/>
              <a:sym typeface="微软雅黑" pitchFamily="34" charset="-122"/>
            </a:endParaRPr>
          </a:p>
        </p:txBody>
      </p:sp>
      <p:sp>
        <p:nvSpPr>
          <p:cNvPr id="33" name="文本框 35">
            <a:extLst>
              <a:ext uri="{FF2B5EF4-FFF2-40B4-BE49-F238E27FC236}">
                <a16:creationId xmlns:a16="http://schemas.microsoft.com/office/drawing/2014/main" id="{4C73089D-BB9C-4417-A2CE-24CBEE4C408C}"/>
              </a:ext>
            </a:extLst>
          </p:cNvPr>
          <p:cNvSpPr>
            <a:spLocks noChangeArrowheads="1"/>
          </p:cNvSpPr>
          <p:nvPr/>
        </p:nvSpPr>
        <p:spPr bwMode="auto">
          <a:xfrm>
            <a:off x="7965849" y="4220479"/>
            <a:ext cx="14065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sz="4400" b="1">
                <a:solidFill>
                  <a:schemeClr val="bg1"/>
                </a:solidFill>
                <a:latin typeface="微软雅黑" pitchFamily="34" charset="-122"/>
                <a:ea typeface="微软雅黑" pitchFamily="34" charset="-122"/>
                <a:sym typeface="微软雅黑" pitchFamily="34" charset="-122"/>
              </a:rPr>
              <a:t>40%</a:t>
            </a:r>
            <a:endParaRPr lang="zh-CN" altLang="en-US" sz="4400" b="1">
              <a:solidFill>
                <a:schemeClr val="bg1"/>
              </a:solidFill>
              <a:latin typeface="微软雅黑" pitchFamily="34" charset="-122"/>
              <a:ea typeface="微软雅黑" pitchFamily="34" charset="-122"/>
              <a:sym typeface="微软雅黑" pitchFamily="34" charset="-122"/>
            </a:endParaRPr>
          </a:p>
        </p:txBody>
      </p:sp>
      <p:sp>
        <p:nvSpPr>
          <p:cNvPr id="34" name="文本框 36">
            <a:extLst>
              <a:ext uri="{FF2B5EF4-FFF2-40B4-BE49-F238E27FC236}">
                <a16:creationId xmlns:a16="http://schemas.microsoft.com/office/drawing/2014/main" id="{1F495CC6-663C-4AA1-B0EF-9DC4109CE1A0}"/>
              </a:ext>
            </a:extLst>
          </p:cNvPr>
          <p:cNvSpPr>
            <a:spLocks noChangeArrowheads="1"/>
          </p:cNvSpPr>
          <p:nvPr/>
        </p:nvSpPr>
        <p:spPr bwMode="auto">
          <a:xfrm>
            <a:off x="5355999" y="4234767"/>
            <a:ext cx="14065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sz="4400" b="1">
                <a:solidFill>
                  <a:schemeClr val="bg1"/>
                </a:solidFill>
                <a:latin typeface="微软雅黑" pitchFamily="34" charset="-122"/>
                <a:ea typeface="微软雅黑" pitchFamily="34" charset="-122"/>
                <a:sym typeface="微软雅黑" pitchFamily="34" charset="-122"/>
              </a:rPr>
              <a:t>50%</a:t>
            </a:r>
            <a:endParaRPr lang="zh-CN" altLang="en-US" sz="4400" b="1">
              <a:solidFill>
                <a:schemeClr val="bg1"/>
              </a:solidFill>
              <a:latin typeface="微软雅黑" pitchFamily="34" charset="-122"/>
              <a:ea typeface="微软雅黑" pitchFamily="34" charset="-122"/>
              <a:sym typeface="微软雅黑" pitchFamily="34" charset="-122"/>
            </a:endParaRPr>
          </a:p>
        </p:txBody>
      </p:sp>
      <p:sp>
        <p:nvSpPr>
          <p:cNvPr id="35" name="文本框 37">
            <a:extLst>
              <a:ext uri="{FF2B5EF4-FFF2-40B4-BE49-F238E27FC236}">
                <a16:creationId xmlns:a16="http://schemas.microsoft.com/office/drawing/2014/main" id="{0377694D-50DE-48AB-A74F-EDA17B116178}"/>
              </a:ext>
            </a:extLst>
          </p:cNvPr>
          <p:cNvSpPr>
            <a:spLocks noChangeArrowheads="1"/>
          </p:cNvSpPr>
          <p:nvPr/>
        </p:nvSpPr>
        <p:spPr bwMode="auto">
          <a:xfrm>
            <a:off x="1730149" y="4125229"/>
            <a:ext cx="16827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sz="5400" b="1" dirty="0">
                <a:solidFill>
                  <a:schemeClr val="bg1"/>
                </a:solidFill>
                <a:latin typeface="微软雅黑" pitchFamily="34" charset="-122"/>
                <a:ea typeface="微软雅黑" pitchFamily="34" charset="-122"/>
                <a:sym typeface="微软雅黑" pitchFamily="34" charset="-122"/>
              </a:rPr>
              <a:t>60%</a:t>
            </a:r>
            <a:endParaRPr lang="zh-CN" altLang="en-US" sz="5400" b="1" dirty="0">
              <a:solidFill>
                <a:schemeClr val="bg1"/>
              </a:solidFill>
              <a:latin typeface="微软雅黑" pitchFamily="34" charset="-122"/>
              <a:ea typeface="微软雅黑" pitchFamily="34" charset="-122"/>
              <a:sym typeface="微软雅黑" pitchFamily="34" charset="-122"/>
            </a:endParaRPr>
          </a:p>
        </p:txBody>
      </p:sp>
      <p:sp>
        <p:nvSpPr>
          <p:cNvPr id="36" name="文本框 64">
            <a:extLst>
              <a:ext uri="{FF2B5EF4-FFF2-40B4-BE49-F238E27FC236}">
                <a16:creationId xmlns:a16="http://schemas.microsoft.com/office/drawing/2014/main" id="{3E221AE6-5D98-4E35-909B-B309C0842EB8}"/>
              </a:ext>
            </a:extLst>
          </p:cNvPr>
          <p:cNvSpPr>
            <a:spLocks noChangeArrowheads="1"/>
          </p:cNvSpPr>
          <p:nvPr/>
        </p:nvSpPr>
        <p:spPr bwMode="auto">
          <a:xfrm>
            <a:off x="1628775" y="5111067"/>
            <a:ext cx="1854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a:solidFill>
                  <a:schemeClr val="bg1"/>
                </a:solidFill>
                <a:latin typeface="Calibri" pitchFamily="34" charset="0"/>
                <a:sym typeface="Calibri" pitchFamily="34" charset="0"/>
              </a:rPr>
              <a:t>Click here to add </a:t>
            </a:r>
          </a:p>
          <a:p>
            <a:pPr eaLnBrk="1" hangingPunct="1">
              <a:buFont typeface="Arial" charset="0"/>
              <a:buNone/>
            </a:pPr>
            <a:r>
              <a:rPr lang="en-US" altLang="zh-CN">
                <a:solidFill>
                  <a:schemeClr val="bg1"/>
                </a:solidFill>
                <a:latin typeface="Calibri" pitchFamily="34" charset="0"/>
                <a:sym typeface="Calibri" pitchFamily="34" charset="0"/>
              </a:rPr>
              <a:t>you to the center </a:t>
            </a:r>
            <a:endParaRPr lang="zh-CN" altLang="en-US">
              <a:solidFill>
                <a:schemeClr val="bg1"/>
              </a:solidFill>
              <a:latin typeface="Calibri" pitchFamily="34" charset="0"/>
              <a:sym typeface="Calibri" pitchFamily="34" charset="0"/>
            </a:endParaRPr>
          </a:p>
          <a:p>
            <a:pPr eaLnBrk="1" hangingPunct="1">
              <a:buFont typeface="Arial" charset="0"/>
              <a:buNone/>
            </a:pPr>
            <a:r>
              <a:rPr lang="en-US" altLang="zh-CN">
                <a:solidFill>
                  <a:schemeClr val="bg1"/>
                </a:solidFill>
                <a:latin typeface="Calibri" pitchFamily="34" charset="0"/>
                <a:sym typeface="Calibri" pitchFamily="34" charset="0"/>
              </a:rPr>
              <a:t>of the narrative</a:t>
            </a:r>
            <a:endParaRPr lang="zh-CN" altLang="en-US">
              <a:solidFill>
                <a:schemeClr val="bg1"/>
              </a:solidFill>
              <a:latin typeface="Calibri" pitchFamily="34" charset="0"/>
              <a:sym typeface="Calibri" pitchFamily="34" charset="0"/>
            </a:endParaRPr>
          </a:p>
          <a:p>
            <a:pPr eaLnBrk="1" hangingPunct="1">
              <a:buFont typeface="Arial" charset="0"/>
              <a:buNone/>
            </a:pPr>
            <a:r>
              <a:rPr lang="en-US" altLang="zh-CN">
                <a:solidFill>
                  <a:schemeClr val="bg1"/>
                </a:solidFill>
                <a:latin typeface="Calibri" pitchFamily="34" charset="0"/>
                <a:sym typeface="Calibri" pitchFamily="34" charset="0"/>
              </a:rPr>
              <a:t>thought</a:t>
            </a:r>
            <a:endParaRPr lang="en-US" altLang="zh-CN">
              <a:solidFill>
                <a:schemeClr val="bg1"/>
              </a:solidFill>
              <a:latin typeface="微软雅黑" pitchFamily="34" charset="-122"/>
              <a:ea typeface="微软雅黑" pitchFamily="34" charset="-122"/>
              <a:sym typeface="微软雅黑" pitchFamily="34" charset="-122"/>
            </a:endParaRPr>
          </a:p>
        </p:txBody>
      </p:sp>
      <p:sp>
        <p:nvSpPr>
          <p:cNvPr id="37" name="文本框 65">
            <a:extLst>
              <a:ext uri="{FF2B5EF4-FFF2-40B4-BE49-F238E27FC236}">
                <a16:creationId xmlns:a16="http://schemas.microsoft.com/office/drawing/2014/main" id="{4F10E8FD-B775-41F0-9605-9E72097095EC}"/>
              </a:ext>
            </a:extLst>
          </p:cNvPr>
          <p:cNvSpPr>
            <a:spLocks noChangeArrowheads="1"/>
          </p:cNvSpPr>
          <p:nvPr/>
        </p:nvSpPr>
        <p:spPr bwMode="auto">
          <a:xfrm>
            <a:off x="5094288" y="5111067"/>
            <a:ext cx="1854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a:solidFill>
                  <a:schemeClr val="bg1"/>
                </a:solidFill>
                <a:latin typeface="Calibri" pitchFamily="34" charset="0"/>
                <a:sym typeface="Calibri" pitchFamily="34" charset="0"/>
              </a:rPr>
              <a:t>Click here to add </a:t>
            </a:r>
          </a:p>
          <a:p>
            <a:pPr eaLnBrk="1" hangingPunct="1">
              <a:buFont typeface="Arial" charset="0"/>
              <a:buNone/>
            </a:pPr>
            <a:r>
              <a:rPr lang="en-US" altLang="zh-CN">
                <a:solidFill>
                  <a:schemeClr val="bg1"/>
                </a:solidFill>
                <a:latin typeface="Calibri" pitchFamily="34" charset="0"/>
                <a:sym typeface="Calibri" pitchFamily="34" charset="0"/>
              </a:rPr>
              <a:t>you to the center </a:t>
            </a:r>
            <a:endParaRPr lang="zh-CN" altLang="en-US">
              <a:solidFill>
                <a:schemeClr val="bg1"/>
              </a:solidFill>
              <a:latin typeface="Calibri" pitchFamily="34" charset="0"/>
              <a:sym typeface="Calibri" pitchFamily="34" charset="0"/>
            </a:endParaRPr>
          </a:p>
          <a:p>
            <a:pPr eaLnBrk="1" hangingPunct="1">
              <a:buFont typeface="Arial" charset="0"/>
              <a:buNone/>
            </a:pPr>
            <a:r>
              <a:rPr lang="en-US" altLang="zh-CN">
                <a:solidFill>
                  <a:schemeClr val="bg1"/>
                </a:solidFill>
                <a:latin typeface="Calibri" pitchFamily="34" charset="0"/>
                <a:sym typeface="Calibri" pitchFamily="34" charset="0"/>
              </a:rPr>
              <a:t>of the narrative</a:t>
            </a:r>
            <a:endParaRPr lang="zh-CN" altLang="en-US">
              <a:solidFill>
                <a:schemeClr val="bg1"/>
              </a:solidFill>
              <a:latin typeface="Calibri" pitchFamily="34" charset="0"/>
              <a:sym typeface="Calibri" pitchFamily="34" charset="0"/>
            </a:endParaRPr>
          </a:p>
          <a:p>
            <a:pPr eaLnBrk="1" hangingPunct="1">
              <a:buFont typeface="Arial" charset="0"/>
              <a:buNone/>
            </a:pPr>
            <a:r>
              <a:rPr lang="en-US" altLang="zh-CN">
                <a:solidFill>
                  <a:schemeClr val="bg1"/>
                </a:solidFill>
                <a:latin typeface="Calibri" pitchFamily="34" charset="0"/>
                <a:sym typeface="Calibri" pitchFamily="34" charset="0"/>
              </a:rPr>
              <a:t>thought</a:t>
            </a:r>
            <a:endParaRPr lang="en-US" altLang="zh-CN">
              <a:solidFill>
                <a:schemeClr val="bg1"/>
              </a:solidFill>
              <a:latin typeface="微软雅黑" pitchFamily="34" charset="-122"/>
              <a:ea typeface="微软雅黑" pitchFamily="34" charset="-122"/>
              <a:sym typeface="微软雅黑" pitchFamily="34" charset="-122"/>
            </a:endParaRPr>
          </a:p>
        </p:txBody>
      </p:sp>
      <p:sp>
        <p:nvSpPr>
          <p:cNvPr id="38" name="文本框 67">
            <a:extLst>
              <a:ext uri="{FF2B5EF4-FFF2-40B4-BE49-F238E27FC236}">
                <a16:creationId xmlns:a16="http://schemas.microsoft.com/office/drawing/2014/main" id="{1475954E-8AF0-42E3-975E-A120884516AA}"/>
              </a:ext>
            </a:extLst>
          </p:cNvPr>
          <p:cNvSpPr>
            <a:spLocks noChangeArrowheads="1"/>
          </p:cNvSpPr>
          <p:nvPr/>
        </p:nvSpPr>
        <p:spPr bwMode="auto">
          <a:xfrm>
            <a:off x="7680325" y="5111067"/>
            <a:ext cx="1854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a:solidFill>
                  <a:schemeClr val="bg1"/>
                </a:solidFill>
                <a:latin typeface="Calibri" pitchFamily="34" charset="0"/>
                <a:sym typeface="Calibri" pitchFamily="34" charset="0"/>
              </a:rPr>
              <a:t>Click here to add </a:t>
            </a:r>
          </a:p>
          <a:p>
            <a:pPr eaLnBrk="1" hangingPunct="1">
              <a:buFont typeface="Arial" charset="0"/>
              <a:buNone/>
            </a:pPr>
            <a:r>
              <a:rPr lang="en-US" altLang="zh-CN">
                <a:solidFill>
                  <a:schemeClr val="bg1"/>
                </a:solidFill>
                <a:latin typeface="Calibri" pitchFamily="34" charset="0"/>
                <a:sym typeface="Calibri" pitchFamily="34" charset="0"/>
              </a:rPr>
              <a:t>you to the center </a:t>
            </a:r>
            <a:endParaRPr lang="zh-CN" altLang="en-US">
              <a:solidFill>
                <a:schemeClr val="bg1"/>
              </a:solidFill>
              <a:latin typeface="Calibri" pitchFamily="34" charset="0"/>
              <a:sym typeface="Calibri" pitchFamily="34" charset="0"/>
            </a:endParaRPr>
          </a:p>
          <a:p>
            <a:pPr eaLnBrk="1" hangingPunct="1">
              <a:buFont typeface="Arial" charset="0"/>
              <a:buNone/>
            </a:pPr>
            <a:r>
              <a:rPr lang="en-US" altLang="zh-CN">
                <a:solidFill>
                  <a:schemeClr val="bg1"/>
                </a:solidFill>
                <a:latin typeface="Calibri" pitchFamily="34" charset="0"/>
                <a:sym typeface="Calibri" pitchFamily="34" charset="0"/>
              </a:rPr>
              <a:t>of the narrative</a:t>
            </a:r>
            <a:endParaRPr lang="zh-CN" altLang="en-US">
              <a:solidFill>
                <a:schemeClr val="bg1"/>
              </a:solidFill>
              <a:latin typeface="Calibri" pitchFamily="34" charset="0"/>
              <a:sym typeface="Calibri" pitchFamily="34" charset="0"/>
            </a:endParaRPr>
          </a:p>
          <a:p>
            <a:pPr eaLnBrk="1" hangingPunct="1">
              <a:buFont typeface="Arial" charset="0"/>
              <a:buNone/>
            </a:pPr>
            <a:r>
              <a:rPr lang="en-US" altLang="zh-CN">
                <a:solidFill>
                  <a:schemeClr val="bg1"/>
                </a:solidFill>
                <a:latin typeface="Calibri" pitchFamily="34" charset="0"/>
                <a:sym typeface="Calibri" pitchFamily="34" charset="0"/>
              </a:rPr>
              <a:t>thought</a:t>
            </a:r>
            <a:endParaRPr lang="en-US" altLang="zh-CN">
              <a:solidFill>
                <a:schemeClr val="bg1"/>
              </a:solidFill>
              <a:latin typeface="微软雅黑" pitchFamily="34" charset="-122"/>
              <a:ea typeface="微软雅黑" pitchFamily="34" charset="-122"/>
              <a:sym typeface="微软雅黑" pitchFamily="34" charset="-122"/>
            </a:endParaRPr>
          </a:p>
        </p:txBody>
      </p:sp>
      <p:sp>
        <p:nvSpPr>
          <p:cNvPr id="39" name="文本框 68">
            <a:extLst>
              <a:ext uri="{FF2B5EF4-FFF2-40B4-BE49-F238E27FC236}">
                <a16:creationId xmlns:a16="http://schemas.microsoft.com/office/drawing/2014/main" id="{B8D679E2-D38B-4038-A9B4-18FEAE20E77B}"/>
              </a:ext>
            </a:extLst>
          </p:cNvPr>
          <p:cNvSpPr>
            <a:spLocks noChangeArrowheads="1"/>
          </p:cNvSpPr>
          <p:nvPr/>
        </p:nvSpPr>
        <p:spPr bwMode="auto">
          <a:xfrm>
            <a:off x="9859737" y="5111067"/>
            <a:ext cx="1854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buFont typeface="Arial" charset="0"/>
              <a:buNone/>
            </a:pPr>
            <a:r>
              <a:rPr lang="en-US" altLang="zh-CN">
                <a:solidFill>
                  <a:schemeClr val="bg1"/>
                </a:solidFill>
                <a:latin typeface="Calibri" pitchFamily="34" charset="0"/>
                <a:sym typeface="Calibri" pitchFamily="34" charset="0"/>
              </a:rPr>
              <a:t>Click here to add </a:t>
            </a:r>
          </a:p>
          <a:p>
            <a:pPr eaLnBrk="1" hangingPunct="1">
              <a:buFont typeface="Arial" charset="0"/>
              <a:buNone/>
            </a:pPr>
            <a:r>
              <a:rPr lang="en-US" altLang="zh-CN">
                <a:solidFill>
                  <a:schemeClr val="bg1"/>
                </a:solidFill>
                <a:latin typeface="Calibri" pitchFamily="34" charset="0"/>
                <a:sym typeface="Calibri" pitchFamily="34" charset="0"/>
              </a:rPr>
              <a:t>you to the center </a:t>
            </a:r>
            <a:endParaRPr lang="zh-CN" altLang="en-US">
              <a:solidFill>
                <a:schemeClr val="bg1"/>
              </a:solidFill>
              <a:latin typeface="Calibri" pitchFamily="34" charset="0"/>
              <a:sym typeface="Calibri" pitchFamily="34" charset="0"/>
            </a:endParaRPr>
          </a:p>
          <a:p>
            <a:pPr eaLnBrk="1" hangingPunct="1">
              <a:buFont typeface="Arial" charset="0"/>
              <a:buNone/>
            </a:pPr>
            <a:r>
              <a:rPr lang="en-US" altLang="zh-CN">
                <a:solidFill>
                  <a:schemeClr val="bg1"/>
                </a:solidFill>
                <a:latin typeface="Calibri" pitchFamily="34" charset="0"/>
                <a:sym typeface="Calibri" pitchFamily="34" charset="0"/>
              </a:rPr>
              <a:t>of the narrative</a:t>
            </a:r>
            <a:endParaRPr lang="zh-CN" altLang="en-US">
              <a:solidFill>
                <a:schemeClr val="bg1"/>
              </a:solidFill>
              <a:latin typeface="Calibri" pitchFamily="34" charset="0"/>
              <a:sym typeface="Calibri" pitchFamily="34" charset="0"/>
            </a:endParaRPr>
          </a:p>
          <a:p>
            <a:pPr eaLnBrk="1" hangingPunct="1">
              <a:buFont typeface="Arial" charset="0"/>
              <a:buNone/>
            </a:pPr>
            <a:r>
              <a:rPr lang="en-US" altLang="zh-CN">
                <a:solidFill>
                  <a:schemeClr val="bg1"/>
                </a:solidFill>
                <a:latin typeface="Calibri" pitchFamily="34" charset="0"/>
                <a:sym typeface="Calibri" pitchFamily="34" charset="0"/>
              </a:rPr>
              <a:t>thought</a:t>
            </a:r>
            <a:endParaRPr lang="en-US" altLang="zh-CN">
              <a:solidFill>
                <a:schemeClr val="bg1"/>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3505817677"/>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anim calcmode="lin" valueType="num">
                                      <p:cBhvr>
                                        <p:cTn id="13" dur="250" fill="hold"/>
                                        <p:tgtEl>
                                          <p:spTgt spid="5"/>
                                        </p:tgtEl>
                                        <p:attrNameLst>
                                          <p:attrName>ppt_x</p:attrName>
                                        </p:attrNameLst>
                                      </p:cBhvr>
                                      <p:tavLst>
                                        <p:tav tm="0">
                                          <p:val>
                                            <p:strVal val="#ppt_x"/>
                                          </p:val>
                                        </p:tav>
                                        <p:tav tm="100000">
                                          <p:val>
                                            <p:strVal val="#ppt_x"/>
                                          </p:val>
                                        </p:tav>
                                      </p:tavLst>
                                    </p:anim>
                                    <p:anim calcmode="lin" valueType="num">
                                      <p:cBhvr>
                                        <p:cTn id="14" dur="25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50"/>
                                        <p:tgtEl>
                                          <p:spTgt spid="10"/>
                                        </p:tgtEl>
                                      </p:cBhvr>
                                    </p:animEffect>
                                    <p:anim calcmode="lin" valueType="num">
                                      <p:cBhvr>
                                        <p:cTn id="19" dur="250" fill="hold"/>
                                        <p:tgtEl>
                                          <p:spTgt spid="10"/>
                                        </p:tgtEl>
                                        <p:attrNameLst>
                                          <p:attrName>ppt_x</p:attrName>
                                        </p:attrNameLst>
                                      </p:cBhvr>
                                      <p:tavLst>
                                        <p:tav tm="0">
                                          <p:val>
                                            <p:strVal val="#ppt_x"/>
                                          </p:val>
                                        </p:tav>
                                        <p:tav tm="100000">
                                          <p:val>
                                            <p:strVal val="#ppt_x"/>
                                          </p:val>
                                        </p:tav>
                                      </p:tavLst>
                                    </p:anim>
                                    <p:anim calcmode="lin" valueType="num">
                                      <p:cBhvr>
                                        <p:cTn id="20" dur="25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250"/>
                                        <p:tgtEl>
                                          <p:spTgt spid="18"/>
                                        </p:tgtEl>
                                      </p:cBhvr>
                                    </p:animEffect>
                                    <p:anim calcmode="lin" valueType="num">
                                      <p:cBhvr>
                                        <p:cTn id="25" dur="250" fill="hold"/>
                                        <p:tgtEl>
                                          <p:spTgt spid="18"/>
                                        </p:tgtEl>
                                        <p:attrNameLst>
                                          <p:attrName>ppt_x</p:attrName>
                                        </p:attrNameLst>
                                      </p:cBhvr>
                                      <p:tavLst>
                                        <p:tav tm="0">
                                          <p:val>
                                            <p:strVal val="#ppt_x"/>
                                          </p:val>
                                        </p:tav>
                                        <p:tav tm="100000">
                                          <p:val>
                                            <p:strVal val="#ppt_x"/>
                                          </p:val>
                                        </p:tav>
                                      </p:tavLst>
                                    </p:anim>
                                    <p:anim calcmode="lin" valueType="num">
                                      <p:cBhvr>
                                        <p:cTn id="26" dur="250" fill="hold"/>
                                        <p:tgtEl>
                                          <p:spTgt spid="18"/>
                                        </p:tgtEl>
                                        <p:attrNameLst>
                                          <p:attrName>ppt_y</p:attrName>
                                        </p:attrNameLst>
                                      </p:cBhvr>
                                      <p:tavLst>
                                        <p:tav tm="0">
                                          <p:val>
                                            <p:strVal val="#ppt_y+.1"/>
                                          </p:val>
                                        </p:tav>
                                        <p:tav tm="100000">
                                          <p:val>
                                            <p:strVal val="#ppt_y"/>
                                          </p:val>
                                        </p:tav>
                                      </p:tavLst>
                                    </p:anim>
                                  </p:childTnLst>
                                </p:cTn>
                              </p:par>
                            </p:childTnLst>
                          </p:cTn>
                        </p:par>
                        <p:par>
                          <p:cTn id="27" fill="hold">
                            <p:stCondLst>
                              <p:cond delay="1250"/>
                            </p:stCondLst>
                            <p:childTnLst>
                              <p:par>
                                <p:cTn id="28" presetID="42" presetClass="entr" presetSubtype="0"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250"/>
                                        <p:tgtEl>
                                          <p:spTgt spid="27"/>
                                        </p:tgtEl>
                                      </p:cBhvr>
                                    </p:animEffect>
                                    <p:anim calcmode="lin" valueType="num">
                                      <p:cBhvr>
                                        <p:cTn id="31" dur="250" fill="hold"/>
                                        <p:tgtEl>
                                          <p:spTgt spid="27"/>
                                        </p:tgtEl>
                                        <p:attrNameLst>
                                          <p:attrName>ppt_x</p:attrName>
                                        </p:attrNameLst>
                                      </p:cBhvr>
                                      <p:tavLst>
                                        <p:tav tm="0">
                                          <p:val>
                                            <p:strVal val="#ppt_x"/>
                                          </p:val>
                                        </p:tav>
                                        <p:tav tm="100000">
                                          <p:val>
                                            <p:strVal val="#ppt_x"/>
                                          </p:val>
                                        </p:tav>
                                      </p:tavLst>
                                    </p:anim>
                                    <p:anim calcmode="lin" valueType="num">
                                      <p:cBhvr>
                                        <p:cTn id="32" dur="250" fill="hold"/>
                                        <p:tgtEl>
                                          <p:spTgt spid="27"/>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250"/>
                                        <p:tgtEl>
                                          <p:spTgt spid="32"/>
                                        </p:tgtEl>
                                      </p:cBhvr>
                                    </p:animEffect>
                                    <p:anim calcmode="lin" valueType="num">
                                      <p:cBhvr>
                                        <p:cTn id="37" dur="250" fill="hold"/>
                                        <p:tgtEl>
                                          <p:spTgt spid="32"/>
                                        </p:tgtEl>
                                        <p:attrNameLst>
                                          <p:attrName>ppt_x</p:attrName>
                                        </p:attrNameLst>
                                      </p:cBhvr>
                                      <p:tavLst>
                                        <p:tav tm="0">
                                          <p:val>
                                            <p:strVal val="#ppt_x"/>
                                          </p:val>
                                        </p:tav>
                                        <p:tav tm="100000">
                                          <p:val>
                                            <p:strVal val="#ppt_x"/>
                                          </p:val>
                                        </p:tav>
                                      </p:tavLst>
                                    </p:anim>
                                    <p:anim calcmode="lin" valueType="num">
                                      <p:cBhvr>
                                        <p:cTn id="38" dur="250" fill="hold"/>
                                        <p:tgtEl>
                                          <p:spTgt spid="32"/>
                                        </p:tgtEl>
                                        <p:attrNameLst>
                                          <p:attrName>ppt_y</p:attrName>
                                        </p:attrNameLst>
                                      </p:cBhvr>
                                      <p:tavLst>
                                        <p:tav tm="0">
                                          <p:val>
                                            <p:strVal val="#ppt_y+.1"/>
                                          </p:val>
                                        </p:tav>
                                        <p:tav tm="100000">
                                          <p:val>
                                            <p:strVal val="#ppt_y"/>
                                          </p:val>
                                        </p:tav>
                                      </p:tavLst>
                                    </p:anim>
                                  </p:childTnLst>
                                </p:cTn>
                              </p:par>
                            </p:childTnLst>
                          </p:cTn>
                        </p:par>
                        <p:par>
                          <p:cTn id="39" fill="hold">
                            <p:stCondLst>
                              <p:cond delay="1750"/>
                            </p:stCondLst>
                            <p:childTnLst>
                              <p:par>
                                <p:cTn id="40" presetID="42" presetClass="entr" presetSubtype="0" fill="hold" grpId="0" nodeType="after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250"/>
                                        <p:tgtEl>
                                          <p:spTgt spid="33"/>
                                        </p:tgtEl>
                                      </p:cBhvr>
                                    </p:animEffect>
                                    <p:anim calcmode="lin" valueType="num">
                                      <p:cBhvr>
                                        <p:cTn id="43" dur="250" fill="hold"/>
                                        <p:tgtEl>
                                          <p:spTgt spid="33"/>
                                        </p:tgtEl>
                                        <p:attrNameLst>
                                          <p:attrName>ppt_x</p:attrName>
                                        </p:attrNameLst>
                                      </p:cBhvr>
                                      <p:tavLst>
                                        <p:tav tm="0">
                                          <p:val>
                                            <p:strVal val="#ppt_x"/>
                                          </p:val>
                                        </p:tav>
                                        <p:tav tm="100000">
                                          <p:val>
                                            <p:strVal val="#ppt_x"/>
                                          </p:val>
                                        </p:tav>
                                      </p:tavLst>
                                    </p:anim>
                                    <p:anim calcmode="lin" valueType="num">
                                      <p:cBhvr>
                                        <p:cTn id="44" dur="250" fill="hold"/>
                                        <p:tgtEl>
                                          <p:spTgt spid="33"/>
                                        </p:tgtEl>
                                        <p:attrNameLst>
                                          <p:attrName>ppt_y</p:attrName>
                                        </p:attrNameLst>
                                      </p:cBhvr>
                                      <p:tavLst>
                                        <p:tav tm="0">
                                          <p:val>
                                            <p:strVal val="#ppt_y+.1"/>
                                          </p:val>
                                        </p:tav>
                                        <p:tav tm="100000">
                                          <p:val>
                                            <p:strVal val="#ppt_y"/>
                                          </p:val>
                                        </p:tav>
                                      </p:tavLst>
                                    </p:anim>
                                  </p:childTnLst>
                                </p:cTn>
                              </p:par>
                            </p:childTnLst>
                          </p:cTn>
                        </p:par>
                        <p:par>
                          <p:cTn id="45" fill="hold">
                            <p:stCondLst>
                              <p:cond delay="2000"/>
                            </p:stCondLst>
                            <p:childTnLst>
                              <p:par>
                                <p:cTn id="46" presetID="42" presetClass="entr" presetSubtype="0" fill="hold" grpId="0"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250"/>
                                        <p:tgtEl>
                                          <p:spTgt spid="34"/>
                                        </p:tgtEl>
                                      </p:cBhvr>
                                    </p:animEffect>
                                    <p:anim calcmode="lin" valueType="num">
                                      <p:cBhvr>
                                        <p:cTn id="49" dur="250" fill="hold"/>
                                        <p:tgtEl>
                                          <p:spTgt spid="34"/>
                                        </p:tgtEl>
                                        <p:attrNameLst>
                                          <p:attrName>ppt_x</p:attrName>
                                        </p:attrNameLst>
                                      </p:cBhvr>
                                      <p:tavLst>
                                        <p:tav tm="0">
                                          <p:val>
                                            <p:strVal val="#ppt_x"/>
                                          </p:val>
                                        </p:tav>
                                        <p:tav tm="100000">
                                          <p:val>
                                            <p:strVal val="#ppt_x"/>
                                          </p:val>
                                        </p:tav>
                                      </p:tavLst>
                                    </p:anim>
                                    <p:anim calcmode="lin" valueType="num">
                                      <p:cBhvr>
                                        <p:cTn id="50" dur="250" fill="hold"/>
                                        <p:tgtEl>
                                          <p:spTgt spid="34"/>
                                        </p:tgtEl>
                                        <p:attrNameLst>
                                          <p:attrName>ppt_y</p:attrName>
                                        </p:attrNameLst>
                                      </p:cBhvr>
                                      <p:tavLst>
                                        <p:tav tm="0">
                                          <p:val>
                                            <p:strVal val="#ppt_y+.1"/>
                                          </p:val>
                                        </p:tav>
                                        <p:tav tm="100000">
                                          <p:val>
                                            <p:strVal val="#ppt_y"/>
                                          </p:val>
                                        </p:tav>
                                      </p:tavLst>
                                    </p:anim>
                                  </p:childTnLst>
                                </p:cTn>
                              </p:par>
                            </p:childTnLst>
                          </p:cTn>
                        </p:par>
                        <p:par>
                          <p:cTn id="51" fill="hold">
                            <p:stCondLst>
                              <p:cond delay="2250"/>
                            </p:stCondLst>
                            <p:childTnLst>
                              <p:par>
                                <p:cTn id="52" presetID="42" presetClass="entr" presetSubtype="0"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250"/>
                                        <p:tgtEl>
                                          <p:spTgt spid="35"/>
                                        </p:tgtEl>
                                      </p:cBhvr>
                                    </p:animEffect>
                                    <p:anim calcmode="lin" valueType="num">
                                      <p:cBhvr>
                                        <p:cTn id="55" dur="250" fill="hold"/>
                                        <p:tgtEl>
                                          <p:spTgt spid="35"/>
                                        </p:tgtEl>
                                        <p:attrNameLst>
                                          <p:attrName>ppt_x</p:attrName>
                                        </p:attrNameLst>
                                      </p:cBhvr>
                                      <p:tavLst>
                                        <p:tav tm="0">
                                          <p:val>
                                            <p:strVal val="#ppt_x"/>
                                          </p:val>
                                        </p:tav>
                                        <p:tav tm="100000">
                                          <p:val>
                                            <p:strVal val="#ppt_x"/>
                                          </p:val>
                                        </p:tav>
                                      </p:tavLst>
                                    </p:anim>
                                    <p:anim calcmode="lin" valueType="num">
                                      <p:cBhvr>
                                        <p:cTn id="56" dur="250" fill="hold"/>
                                        <p:tgtEl>
                                          <p:spTgt spid="35"/>
                                        </p:tgtEl>
                                        <p:attrNameLst>
                                          <p:attrName>ppt_y</p:attrName>
                                        </p:attrNameLst>
                                      </p:cBhvr>
                                      <p:tavLst>
                                        <p:tav tm="0">
                                          <p:val>
                                            <p:strVal val="#ppt_y+.1"/>
                                          </p:val>
                                        </p:tav>
                                        <p:tav tm="100000">
                                          <p:val>
                                            <p:strVal val="#ppt_y"/>
                                          </p:val>
                                        </p:tav>
                                      </p:tavLst>
                                    </p:anim>
                                  </p:childTnLst>
                                </p:cTn>
                              </p:par>
                            </p:childTnLst>
                          </p:cTn>
                        </p:par>
                        <p:par>
                          <p:cTn id="57" fill="hold">
                            <p:stCondLst>
                              <p:cond delay="2500"/>
                            </p:stCondLst>
                            <p:childTnLst>
                              <p:par>
                                <p:cTn id="58" presetID="42" presetClass="entr" presetSubtype="0"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250"/>
                                        <p:tgtEl>
                                          <p:spTgt spid="36"/>
                                        </p:tgtEl>
                                      </p:cBhvr>
                                    </p:animEffect>
                                    <p:anim calcmode="lin" valueType="num">
                                      <p:cBhvr>
                                        <p:cTn id="61" dur="250" fill="hold"/>
                                        <p:tgtEl>
                                          <p:spTgt spid="36"/>
                                        </p:tgtEl>
                                        <p:attrNameLst>
                                          <p:attrName>ppt_x</p:attrName>
                                        </p:attrNameLst>
                                      </p:cBhvr>
                                      <p:tavLst>
                                        <p:tav tm="0">
                                          <p:val>
                                            <p:strVal val="#ppt_x"/>
                                          </p:val>
                                        </p:tav>
                                        <p:tav tm="100000">
                                          <p:val>
                                            <p:strVal val="#ppt_x"/>
                                          </p:val>
                                        </p:tav>
                                      </p:tavLst>
                                    </p:anim>
                                    <p:anim calcmode="lin" valueType="num">
                                      <p:cBhvr>
                                        <p:cTn id="62" dur="250" fill="hold"/>
                                        <p:tgtEl>
                                          <p:spTgt spid="36"/>
                                        </p:tgtEl>
                                        <p:attrNameLst>
                                          <p:attrName>ppt_y</p:attrName>
                                        </p:attrNameLst>
                                      </p:cBhvr>
                                      <p:tavLst>
                                        <p:tav tm="0">
                                          <p:val>
                                            <p:strVal val="#ppt_y+.1"/>
                                          </p:val>
                                        </p:tav>
                                        <p:tav tm="100000">
                                          <p:val>
                                            <p:strVal val="#ppt_y"/>
                                          </p:val>
                                        </p:tav>
                                      </p:tavLst>
                                    </p:anim>
                                  </p:childTnLst>
                                </p:cTn>
                              </p:par>
                            </p:childTnLst>
                          </p:cTn>
                        </p:par>
                        <p:par>
                          <p:cTn id="63" fill="hold">
                            <p:stCondLst>
                              <p:cond delay="2750"/>
                            </p:stCondLst>
                            <p:childTnLst>
                              <p:par>
                                <p:cTn id="64" presetID="42" presetClass="entr" presetSubtype="0" fill="hold" grpId="0" nodeType="after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250"/>
                                        <p:tgtEl>
                                          <p:spTgt spid="37"/>
                                        </p:tgtEl>
                                      </p:cBhvr>
                                    </p:animEffect>
                                    <p:anim calcmode="lin" valueType="num">
                                      <p:cBhvr>
                                        <p:cTn id="67" dur="250" fill="hold"/>
                                        <p:tgtEl>
                                          <p:spTgt spid="37"/>
                                        </p:tgtEl>
                                        <p:attrNameLst>
                                          <p:attrName>ppt_x</p:attrName>
                                        </p:attrNameLst>
                                      </p:cBhvr>
                                      <p:tavLst>
                                        <p:tav tm="0">
                                          <p:val>
                                            <p:strVal val="#ppt_x"/>
                                          </p:val>
                                        </p:tav>
                                        <p:tav tm="100000">
                                          <p:val>
                                            <p:strVal val="#ppt_x"/>
                                          </p:val>
                                        </p:tav>
                                      </p:tavLst>
                                    </p:anim>
                                    <p:anim calcmode="lin" valueType="num">
                                      <p:cBhvr>
                                        <p:cTn id="68" dur="250" fill="hold"/>
                                        <p:tgtEl>
                                          <p:spTgt spid="37"/>
                                        </p:tgtEl>
                                        <p:attrNameLst>
                                          <p:attrName>ppt_y</p:attrName>
                                        </p:attrNameLst>
                                      </p:cBhvr>
                                      <p:tavLst>
                                        <p:tav tm="0">
                                          <p:val>
                                            <p:strVal val="#ppt_y+.1"/>
                                          </p:val>
                                        </p:tav>
                                        <p:tav tm="100000">
                                          <p:val>
                                            <p:strVal val="#ppt_y"/>
                                          </p:val>
                                        </p:tav>
                                      </p:tavLst>
                                    </p:anim>
                                  </p:childTnLst>
                                </p:cTn>
                              </p:par>
                            </p:childTnLst>
                          </p:cTn>
                        </p:par>
                        <p:par>
                          <p:cTn id="69" fill="hold">
                            <p:stCondLst>
                              <p:cond delay="3000"/>
                            </p:stCondLst>
                            <p:childTnLst>
                              <p:par>
                                <p:cTn id="70" presetID="42" presetClass="entr" presetSubtype="0" fill="hold" grpId="0" nodeType="after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250"/>
                                        <p:tgtEl>
                                          <p:spTgt spid="38"/>
                                        </p:tgtEl>
                                      </p:cBhvr>
                                    </p:animEffect>
                                    <p:anim calcmode="lin" valueType="num">
                                      <p:cBhvr>
                                        <p:cTn id="73" dur="250" fill="hold"/>
                                        <p:tgtEl>
                                          <p:spTgt spid="38"/>
                                        </p:tgtEl>
                                        <p:attrNameLst>
                                          <p:attrName>ppt_x</p:attrName>
                                        </p:attrNameLst>
                                      </p:cBhvr>
                                      <p:tavLst>
                                        <p:tav tm="0">
                                          <p:val>
                                            <p:strVal val="#ppt_x"/>
                                          </p:val>
                                        </p:tav>
                                        <p:tav tm="100000">
                                          <p:val>
                                            <p:strVal val="#ppt_x"/>
                                          </p:val>
                                        </p:tav>
                                      </p:tavLst>
                                    </p:anim>
                                    <p:anim calcmode="lin" valueType="num">
                                      <p:cBhvr>
                                        <p:cTn id="74" dur="250" fill="hold"/>
                                        <p:tgtEl>
                                          <p:spTgt spid="38"/>
                                        </p:tgtEl>
                                        <p:attrNameLst>
                                          <p:attrName>ppt_y</p:attrName>
                                        </p:attrNameLst>
                                      </p:cBhvr>
                                      <p:tavLst>
                                        <p:tav tm="0">
                                          <p:val>
                                            <p:strVal val="#ppt_y+.1"/>
                                          </p:val>
                                        </p:tav>
                                        <p:tav tm="100000">
                                          <p:val>
                                            <p:strVal val="#ppt_y"/>
                                          </p:val>
                                        </p:tav>
                                      </p:tavLst>
                                    </p:anim>
                                  </p:childTnLst>
                                </p:cTn>
                              </p:par>
                            </p:childTnLst>
                          </p:cTn>
                        </p:par>
                        <p:par>
                          <p:cTn id="75" fill="hold">
                            <p:stCondLst>
                              <p:cond delay="3250"/>
                            </p:stCondLst>
                            <p:childTnLst>
                              <p:par>
                                <p:cTn id="76" presetID="42" presetClass="entr" presetSubtype="0" fill="hold" grpId="0"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250"/>
                                        <p:tgtEl>
                                          <p:spTgt spid="39"/>
                                        </p:tgtEl>
                                      </p:cBhvr>
                                    </p:animEffect>
                                    <p:anim calcmode="lin" valueType="num">
                                      <p:cBhvr>
                                        <p:cTn id="79" dur="250" fill="hold"/>
                                        <p:tgtEl>
                                          <p:spTgt spid="39"/>
                                        </p:tgtEl>
                                        <p:attrNameLst>
                                          <p:attrName>ppt_x</p:attrName>
                                        </p:attrNameLst>
                                      </p:cBhvr>
                                      <p:tavLst>
                                        <p:tav tm="0">
                                          <p:val>
                                            <p:strVal val="#ppt_x"/>
                                          </p:val>
                                        </p:tav>
                                        <p:tav tm="100000">
                                          <p:val>
                                            <p:strVal val="#ppt_x"/>
                                          </p:val>
                                        </p:tav>
                                      </p:tavLst>
                                    </p:anim>
                                    <p:anim calcmode="lin" valueType="num">
                                      <p:cBhvr>
                                        <p:cTn id="80" dur="25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P spid="38" grpId="0"/>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a:extLst>
              <a:ext uri="{FF2B5EF4-FFF2-40B4-BE49-F238E27FC236}">
                <a16:creationId xmlns:a16="http://schemas.microsoft.com/office/drawing/2014/main" id="{E41832FE-4740-477A-8E24-5892677B9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
            <a:ext cx="12190413" cy="6857107"/>
          </a:xfrm>
          <a:prstGeom prst="rect">
            <a:avLst/>
          </a:prstGeom>
          <a:solidFill>
            <a:schemeClr val="bg1"/>
          </a:solidFill>
        </p:spPr>
      </p:pic>
      <p:grpSp>
        <p:nvGrpSpPr>
          <p:cNvPr id="57" name="组合 56">
            <a:extLst>
              <a:ext uri="{FF2B5EF4-FFF2-40B4-BE49-F238E27FC236}">
                <a16:creationId xmlns:a16="http://schemas.microsoft.com/office/drawing/2014/main" id="{BFF9C093-352C-4644-93AC-870D917EE04A}"/>
              </a:ext>
            </a:extLst>
          </p:cNvPr>
          <p:cNvGrpSpPr/>
          <p:nvPr/>
        </p:nvGrpSpPr>
        <p:grpSpPr>
          <a:xfrm>
            <a:off x="3545423" y="2839885"/>
            <a:ext cx="5126836" cy="1577500"/>
            <a:chOff x="5197346" y="2503043"/>
            <a:chExt cx="5126836" cy="1577500"/>
          </a:xfrm>
        </p:grpSpPr>
        <p:sp>
          <p:nvSpPr>
            <p:cNvPr id="58" name="矩形 57">
              <a:extLst>
                <a:ext uri="{FF2B5EF4-FFF2-40B4-BE49-F238E27FC236}">
                  <a16:creationId xmlns:a16="http://schemas.microsoft.com/office/drawing/2014/main" id="{87055001-762A-460A-B1EF-6389D2FFD6E9}"/>
                </a:ext>
              </a:extLst>
            </p:cNvPr>
            <p:cNvSpPr/>
            <p:nvPr/>
          </p:nvSpPr>
          <p:spPr>
            <a:xfrm>
              <a:off x="5235445" y="2503043"/>
              <a:ext cx="4955203" cy="1046440"/>
            </a:xfrm>
            <a:prstGeom prst="rect">
              <a:avLst/>
            </a:prstGeom>
          </p:spPr>
          <p:txBody>
            <a:bodyPr wrap="none">
              <a:spAutoFit/>
            </a:bodyPr>
            <a:lstStyle/>
            <a:p>
              <a:r>
                <a:rPr kumimoji="1" lang="zh-CN" altLang="en-US" sz="6200" b="1" dirty="0">
                  <a:solidFill>
                    <a:schemeClr val="bg1"/>
                  </a:solidFill>
                  <a:latin typeface="微软雅黑" panose="020B0503020204020204" pitchFamily="34" charset="-122"/>
                  <a:ea typeface="微软雅黑" panose="020B0503020204020204" pitchFamily="34" charset="-122"/>
                </a:rPr>
                <a:t>加入你的标题</a:t>
              </a:r>
            </a:p>
          </p:txBody>
        </p:sp>
        <p:sp>
          <p:nvSpPr>
            <p:cNvPr id="59" name="矩形 58">
              <a:extLst>
                <a:ext uri="{FF2B5EF4-FFF2-40B4-BE49-F238E27FC236}">
                  <a16:creationId xmlns:a16="http://schemas.microsoft.com/office/drawing/2014/main" id="{66524A51-779E-4E27-BC24-354C5F0021F0}"/>
                </a:ext>
              </a:extLst>
            </p:cNvPr>
            <p:cNvSpPr/>
            <p:nvPr/>
          </p:nvSpPr>
          <p:spPr>
            <a:xfrm>
              <a:off x="5197346" y="3569506"/>
              <a:ext cx="5126836" cy="511037"/>
            </a:xfrm>
            <a:prstGeom prst="rect">
              <a:avLst/>
            </a:prstGeom>
          </p:spPr>
          <p:txBody>
            <a:bodyPr wrap="square">
              <a:spAutoFit/>
            </a:bodyPr>
            <a:lstStyle/>
            <a:p>
              <a:pPr>
                <a:lnSpc>
                  <a:spcPct val="130000"/>
                </a:lnSpc>
              </a:pPr>
              <a:r>
                <a:rPr lang="zh-CN" altLang="en-US" sz="1100" dirty="0">
                  <a:solidFill>
                    <a:schemeClr val="bg1"/>
                  </a:solidFill>
                  <a:latin typeface="微软雅黑" panose="020B0503020204020204" pitchFamily="34" charset="-122"/>
                  <a:ea typeface="微软雅黑" panose="020B0503020204020204" pitchFamily="34" charset="-122"/>
                </a:rPr>
                <a:t>点击此处添加文本内容，如关键词、部分简单介绍等。点击此处添加文本内容，如关键词、部分简单介绍等。点击此处添加文本内容，如关键词、部分简单介绍</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sp>
        <p:nvSpPr>
          <p:cNvPr id="60" name="矩形 59">
            <a:extLst>
              <a:ext uri="{FF2B5EF4-FFF2-40B4-BE49-F238E27FC236}">
                <a16:creationId xmlns:a16="http://schemas.microsoft.com/office/drawing/2014/main" id="{672B899B-DA09-4B2C-A5E3-E968E9E47D49}"/>
              </a:ext>
            </a:extLst>
          </p:cNvPr>
          <p:cNvSpPr/>
          <p:nvPr/>
        </p:nvSpPr>
        <p:spPr>
          <a:xfrm>
            <a:off x="5262136" y="-13274"/>
            <a:ext cx="1693410" cy="2035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dirty="0">
                <a:solidFill>
                  <a:srgbClr val="141452"/>
                </a:solidFill>
                <a:latin typeface="微软雅黑" panose="020B0503020204020204" pitchFamily="34" charset="-122"/>
                <a:ea typeface="微软雅黑" panose="020B0503020204020204" pitchFamily="34" charset="-122"/>
              </a:rPr>
              <a:t>2</a:t>
            </a:r>
            <a:endParaRPr lang="zh-CN" altLang="en-US" sz="6000" dirty="0">
              <a:solidFill>
                <a:srgbClr val="14145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2537446"/>
      </p:ext>
    </p:extLst>
  </p:cSld>
  <p:clrMapOvr>
    <a:masterClrMapping/>
  </p:clrMapOvr>
  <p:transition spd="slow" advTm="1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750"/>
                                        <p:tgtEl>
                                          <p:spTgt spid="55"/>
                                        </p:tgtEl>
                                      </p:cBhvr>
                                    </p:animEffect>
                                  </p:childTnLst>
                                </p:cTn>
                              </p:par>
                            </p:childTnLst>
                          </p:cTn>
                        </p:par>
                        <p:par>
                          <p:cTn id="8" fill="hold">
                            <p:stCondLst>
                              <p:cond delay="750"/>
                            </p:stCondLst>
                            <p:childTnLst>
                              <p:par>
                                <p:cTn id="9" presetID="2" presetClass="entr" presetSubtype="1"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ppt_x"/>
                                          </p:val>
                                        </p:tav>
                                        <p:tav tm="100000">
                                          <p:val>
                                            <p:strVal val="#ppt_x"/>
                                          </p:val>
                                        </p:tav>
                                      </p:tavLst>
                                    </p:anim>
                                    <p:anim calcmode="lin" valueType="num">
                                      <p:cBhvr additive="base">
                                        <p:cTn id="12" dur="500" fill="hold"/>
                                        <p:tgtEl>
                                          <p:spTgt spid="60"/>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8" fill="hold" nodeType="after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left)">
                                      <p:cBhvr>
                                        <p:cTn id="1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33"/>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x0NYhzz3kyjTLiMBTKVx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Dx0NYhzz3kyjTLiMBTKVx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Dx0NYhzz3kyjTLiMBTKVxw"/>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ulticolor">
    <a:dk1>
      <a:srgbClr val="5F5F5F"/>
    </a:dk1>
    <a:lt1>
      <a:srgbClr val="FFFFFF"/>
    </a:lt1>
    <a:dk2>
      <a:srgbClr val="000000"/>
    </a:dk2>
    <a:lt2>
      <a:srgbClr val="707276"/>
    </a:lt2>
    <a:accent1>
      <a:srgbClr val="009DD9"/>
    </a:accent1>
    <a:accent2>
      <a:srgbClr val="FF8300"/>
    </a:accent2>
    <a:accent3>
      <a:srgbClr val="B21DAC"/>
    </a:accent3>
    <a:accent4>
      <a:srgbClr val="D70036"/>
    </a:accent4>
    <a:accent5>
      <a:srgbClr val="707276"/>
    </a:accent5>
    <a:accent6>
      <a:srgbClr val="000000"/>
    </a:accent6>
    <a:hlink>
      <a:srgbClr val="B21DAC"/>
    </a:hlink>
    <a:folHlink>
      <a:srgbClr val="D7003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Multicolor">
    <a:dk1>
      <a:srgbClr val="5F5F5F"/>
    </a:dk1>
    <a:lt1>
      <a:srgbClr val="FFFFFF"/>
    </a:lt1>
    <a:dk2>
      <a:srgbClr val="000000"/>
    </a:dk2>
    <a:lt2>
      <a:srgbClr val="707276"/>
    </a:lt2>
    <a:accent1>
      <a:srgbClr val="009DD9"/>
    </a:accent1>
    <a:accent2>
      <a:srgbClr val="FF8300"/>
    </a:accent2>
    <a:accent3>
      <a:srgbClr val="B21DAC"/>
    </a:accent3>
    <a:accent4>
      <a:srgbClr val="D70036"/>
    </a:accent4>
    <a:accent5>
      <a:srgbClr val="707276"/>
    </a:accent5>
    <a:accent6>
      <a:srgbClr val="000000"/>
    </a:accent6>
    <a:hlink>
      <a:srgbClr val="B21DAC"/>
    </a:hlink>
    <a:folHlink>
      <a:srgbClr val="D7003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Multicolor">
    <a:dk1>
      <a:srgbClr val="5F5F5F"/>
    </a:dk1>
    <a:lt1>
      <a:srgbClr val="FFFFFF"/>
    </a:lt1>
    <a:dk2>
      <a:srgbClr val="000000"/>
    </a:dk2>
    <a:lt2>
      <a:srgbClr val="707276"/>
    </a:lt2>
    <a:accent1>
      <a:srgbClr val="009DD9"/>
    </a:accent1>
    <a:accent2>
      <a:srgbClr val="FF8300"/>
    </a:accent2>
    <a:accent3>
      <a:srgbClr val="B21DAC"/>
    </a:accent3>
    <a:accent4>
      <a:srgbClr val="D70036"/>
    </a:accent4>
    <a:accent5>
      <a:srgbClr val="707276"/>
    </a:accent5>
    <a:accent6>
      <a:srgbClr val="000000"/>
    </a:accent6>
    <a:hlink>
      <a:srgbClr val="B21DAC"/>
    </a:hlink>
    <a:folHlink>
      <a:srgbClr val="D7003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4152</TotalTime>
  <Words>2067</Words>
  <Application>Microsoft Office PowerPoint</Application>
  <PresentationFormat>自定义</PresentationFormat>
  <Paragraphs>380</Paragraphs>
  <Slides>25</Slides>
  <Notes>25</Notes>
  <HiddenSlides>0</HiddenSlides>
  <MMClips>1</MMClips>
  <ScaleCrop>false</ScaleCrop>
  <HeadingPairs>
    <vt:vector size="6" baseType="variant">
      <vt:variant>
        <vt:lpstr>已用的字体</vt:lpstr>
      </vt:variant>
      <vt:variant>
        <vt:i4>26</vt:i4>
      </vt:variant>
      <vt:variant>
        <vt:lpstr>主题</vt:lpstr>
      </vt:variant>
      <vt:variant>
        <vt:i4>10</vt:i4>
      </vt:variant>
      <vt:variant>
        <vt:lpstr>幻灯片标题</vt:lpstr>
      </vt:variant>
      <vt:variant>
        <vt:i4>25</vt:i4>
      </vt:variant>
    </vt:vector>
  </HeadingPairs>
  <TitlesOfParts>
    <vt:vector size="61" baseType="lpstr">
      <vt:lpstr>Adobe Gothic Std B</vt:lpstr>
      <vt:lpstr>FontAwesome</vt:lpstr>
      <vt:lpstr>Gill Sans</vt:lpstr>
      <vt:lpstr>Impact MT Std</vt:lpstr>
      <vt:lpstr>ITC Avant Garde Std Bk</vt:lpstr>
      <vt:lpstr>LiHei Pro</vt:lpstr>
      <vt:lpstr>Open Sans</vt:lpstr>
      <vt:lpstr>Open Sans Extrabold</vt:lpstr>
      <vt:lpstr>Open Sans Light</vt:lpstr>
      <vt:lpstr>Roboto Bold</vt:lpstr>
      <vt:lpstr>Signika</vt:lpstr>
      <vt:lpstr>等线</vt:lpstr>
      <vt:lpstr>等线 Light</vt:lpstr>
      <vt:lpstr>冬青黑体简体中文 W3</vt:lpstr>
      <vt:lpstr>方正姚体</vt:lpstr>
      <vt:lpstr>方正姚体</vt:lpstr>
      <vt:lpstr>迷你简汉真广标</vt:lpstr>
      <vt:lpstr>宋体</vt:lpstr>
      <vt:lpstr>微软雅黑</vt:lpstr>
      <vt:lpstr>Agency FB</vt:lpstr>
      <vt:lpstr>Arial</vt:lpstr>
      <vt:lpstr>Calibri</vt:lpstr>
      <vt:lpstr>Impact</vt:lpstr>
      <vt:lpstr>Lato Regular</vt:lpstr>
      <vt:lpstr>Snap ITC</vt:lpstr>
      <vt:lpstr>Wingdings</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商务ppt</dc:title>
  <dc:creator>lzj</dc:creator>
  <cp:lastModifiedBy>Administrator</cp:lastModifiedBy>
  <cp:revision>2710</cp:revision>
  <dcterms:created xsi:type="dcterms:W3CDTF">2015-12-01T09:06:39Z</dcterms:created>
  <dcterms:modified xsi:type="dcterms:W3CDTF">2017-10-26T07:02:30Z</dcterms:modified>
</cp:coreProperties>
</file>